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diagrams/layout28.xml" ContentType="application/vnd.openxmlformats-officedocument.drawingml.diagram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notesSlides/notesSlide36.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notesSlides/notesSlide50.xml" ContentType="application/vnd.openxmlformats-officedocument.presentationml.notesSlide+xml"/>
  <Override PartName="/ppt/diagrams/colors29.xml" ContentType="application/vnd.openxmlformats-officedocument.drawingml.diagramColor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drawing17.xml" ContentType="application/vnd.ms-office.drawingml.diagramDrawing+xml"/>
  <Override PartName="/ppt/notesSlides/notesSlide44.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40.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diagrams/data31.xml" ContentType="application/vnd.openxmlformats-officedocument.drawingml.diagramData+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90" r:id="rId3"/>
    <p:sldId id="393" r:id="rId4"/>
    <p:sldId id="336" r:id="rId5"/>
    <p:sldId id="335" r:id="rId6"/>
    <p:sldId id="347" r:id="rId7"/>
    <p:sldId id="346" r:id="rId8"/>
    <p:sldId id="337" r:id="rId9"/>
    <p:sldId id="423" r:id="rId10"/>
    <p:sldId id="339" r:id="rId11"/>
    <p:sldId id="430" r:id="rId12"/>
    <p:sldId id="338" r:id="rId13"/>
    <p:sldId id="400" r:id="rId14"/>
    <p:sldId id="401" r:id="rId15"/>
    <p:sldId id="440" r:id="rId16"/>
    <p:sldId id="429" r:id="rId17"/>
    <p:sldId id="395" r:id="rId18"/>
    <p:sldId id="340" r:id="rId19"/>
    <p:sldId id="341" r:id="rId20"/>
    <p:sldId id="344" r:id="rId21"/>
    <p:sldId id="402" r:id="rId22"/>
    <p:sldId id="422" r:id="rId23"/>
    <p:sldId id="408" r:id="rId24"/>
    <p:sldId id="409" r:id="rId25"/>
    <p:sldId id="438" r:id="rId26"/>
    <p:sldId id="372" r:id="rId27"/>
    <p:sldId id="446" r:id="rId28"/>
    <p:sldId id="425" r:id="rId29"/>
    <p:sldId id="427" r:id="rId30"/>
    <p:sldId id="267" r:id="rId31"/>
    <p:sldId id="287" r:id="rId32"/>
    <p:sldId id="381" r:id="rId33"/>
    <p:sldId id="383" r:id="rId34"/>
    <p:sldId id="410" r:id="rId35"/>
    <p:sldId id="411" r:id="rId36"/>
    <p:sldId id="415" r:id="rId37"/>
    <p:sldId id="369" r:id="rId38"/>
    <p:sldId id="428" r:id="rId39"/>
    <p:sldId id="324" r:id="rId40"/>
    <p:sldId id="327" r:id="rId41"/>
    <p:sldId id="444" r:id="rId42"/>
    <p:sldId id="445" r:id="rId43"/>
    <p:sldId id="330" r:id="rId44"/>
    <p:sldId id="443" r:id="rId45"/>
    <p:sldId id="387" r:id="rId46"/>
    <p:sldId id="439" r:id="rId47"/>
    <p:sldId id="378" r:id="rId48"/>
    <p:sldId id="379" r:id="rId49"/>
    <p:sldId id="384" r:id="rId50"/>
    <p:sldId id="380" r:id="rId51"/>
    <p:sldId id="389" r:id="rId52"/>
    <p:sldId id="388" r:id="rId53"/>
    <p:sldId id="398" r:id="rId54"/>
    <p:sldId id="405" r:id="rId55"/>
  </p:sldIdLst>
  <p:sldSz cx="9144000" cy="6858000" type="screen4x3"/>
  <p:notesSz cx="6805613" cy="9939338"/>
  <p:defaultTex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CCFF"/>
    <a:srgbClr val="D2D6E6"/>
    <a:srgbClr val="024D6E"/>
    <a:srgbClr val="EEEEEE"/>
    <a:srgbClr val="076797"/>
    <a:srgbClr val="0862A0"/>
    <a:srgbClr val="0850A0"/>
    <a:srgbClr val="003366"/>
    <a:srgbClr val="E4E6F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5" autoAdjust="0"/>
    <p:restoredTop sz="82160" autoAdjust="0"/>
  </p:normalViewPr>
  <p:slideViewPr>
    <p:cSldViewPr>
      <p:cViewPr varScale="1">
        <p:scale>
          <a:sx n="86" d="100"/>
          <a:sy n="86" d="100"/>
        </p:scale>
        <p:origin x="-558"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F5F82-6947-490C-89F2-48EACF6ADEAF}"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BC44EC16-04D9-401D-A582-A9D4A3D7511F}">
      <dgm:prSet phldrT="[テキスト]"/>
      <dgm:spPr/>
      <dgm:t>
        <a:bodyPr/>
        <a:lstStyle/>
        <a:p>
          <a:r>
            <a:rPr kumimoji="1" lang="ja-JP" altLang="en-US" dirty="0" smtClean="0"/>
            <a:t>１９８２年　２月　東京都千代田区のホテルニュージャパンで３３人死亡</a:t>
          </a:r>
          <a:endParaRPr kumimoji="1" lang="ja-JP" altLang="en-US" dirty="0"/>
        </a:p>
      </dgm:t>
    </dgm:pt>
    <dgm:pt modelId="{9E39450B-9D78-4342-93BC-A6A92029DA5B}" type="parTrans" cxnId="{C6EB9887-C659-4A0E-BB9E-D01B32423CD3}">
      <dgm:prSet/>
      <dgm:spPr/>
      <dgm:t>
        <a:bodyPr/>
        <a:lstStyle/>
        <a:p>
          <a:endParaRPr kumimoji="1" lang="ja-JP" altLang="en-US"/>
        </a:p>
      </dgm:t>
    </dgm:pt>
    <dgm:pt modelId="{2E909447-018C-4167-8E7A-93502DB907CA}" type="sibTrans" cxnId="{C6EB9887-C659-4A0E-BB9E-D01B32423CD3}">
      <dgm:prSet/>
      <dgm:spPr/>
      <dgm:t>
        <a:bodyPr/>
        <a:lstStyle/>
        <a:p>
          <a:endParaRPr kumimoji="1" lang="ja-JP" altLang="en-US"/>
        </a:p>
      </dgm:t>
    </dgm:pt>
    <dgm:pt modelId="{DE57A8CC-2951-4FEB-BDE5-41C4DF8F8276}">
      <dgm:prSet/>
      <dgm:spPr/>
      <dgm:t>
        <a:bodyPr/>
        <a:lstStyle/>
        <a:p>
          <a:r>
            <a:rPr kumimoji="1" lang="ja-JP" altLang="en-US" dirty="0" smtClean="0"/>
            <a:t>　　９０年　３月　兵庫県尼崎市のスーパー長崎屋で１５人死亡</a:t>
          </a:r>
          <a:endParaRPr kumimoji="1" lang="ja-JP" altLang="en-US" dirty="0"/>
        </a:p>
      </dgm:t>
    </dgm:pt>
    <dgm:pt modelId="{D4D70A03-1580-431B-8CA5-F5A1D4CDF60A}" type="parTrans" cxnId="{BF79FA6C-0051-4244-BA8B-70E6E6FADB35}">
      <dgm:prSet/>
      <dgm:spPr/>
      <dgm:t>
        <a:bodyPr/>
        <a:lstStyle/>
        <a:p>
          <a:endParaRPr kumimoji="1" lang="ja-JP" altLang="en-US"/>
        </a:p>
      </dgm:t>
    </dgm:pt>
    <dgm:pt modelId="{A10575B7-9DB2-4F42-A60F-A29354096F7A}" type="sibTrans" cxnId="{BF79FA6C-0051-4244-BA8B-70E6E6FADB35}">
      <dgm:prSet/>
      <dgm:spPr/>
      <dgm:t>
        <a:bodyPr/>
        <a:lstStyle/>
        <a:p>
          <a:endParaRPr kumimoji="1" lang="ja-JP" altLang="en-US"/>
        </a:p>
      </dgm:t>
    </dgm:pt>
    <dgm:pt modelId="{0B96BD58-B6FD-4B6E-B6C3-DE0268A88331}">
      <dgm:prSet/>
      <dgm:spPr/>
      <dgm:t>
        <a:bodyPr/>
        <a:lstStyle/>
        <a:p>
          <a:r>
            <a:rPr kumimoji="1" lang="ja-JP" altLang="en-US" dirty="0" smtClean="0"/>
            <a:t>２０００年　３月　神戸市のテレクラビルで４人が死亡</a:t>
          </a:r>
          <a:endParaRPr kumimoji="1" lang="ja-JP" altLang="en-US" dirty="0"/>
        </a:p>
      </dgm:t>
    </dgm:pt>
    <dgm:pt modelId="{6889BA56-3B72-4A2D-B86F-7E1F0354B480}" type="parTrans" cxnId="{F72D5222-2522-4121-8492-E84A7DC1B8B4}">
      <dgm:prSet/>
      <dgm:spPr/>
      <dgm:t>
        <a:bodyPr/>
        <a:lstStyle/>
        <a:p>
          <a:endParaRPr kumimoji="1" lang="ja-JP" altLang="en-US"/>
        </a:p>
      </dgm:t>
    </dgm:pt>
    <dgm:pt modelId="{A94A2B5A-B0D9-4A3C-899B-393B248421F0}" type="sibTrans" cxnId="{F72D5222-2522-4121-8492-E84A7DC1B8B4}">
      <dgm:prSet/>
      <dgm:spPr/>
      <dgm:t>
        <a:bodyPr/>
        <a:lstStyle/>
        <a:p>
          <a:endParaRPr kumimoji="1" lang="ja-JP" altLang="en-US"/>
        </a:p>
      </dgm:t>
    </dgm:pt>
    <dgm:pt modelId="{68A6151E-4098-4BF9-B7DC-22BCF42AD848}">
      <dgm:prSet/>
      <dgm:spPr/>
      <dgm:t>
        <a:bodyPr/>
        <a:lstStyle/>
        <a:p>
          <a:r>
            <a:rPr kumimoji="1" lang="ja-JP" altLang="en-US" dirty="0" smtClean="0"/>
            <a:t>　　０１年　９月　東京・歌舞伎町の雑居ビルで４４人が死亡</a:t>
          </a:r>
          <a:endParaRPr kumimoji="1" lang="ja-JP" altLang="en-US" dirty="0"/>
        </a:p>
      </dgm:t>
    </dgm:pt>
    <dgm:pt modelId="{DDCF2C0F-74A8-4C8C-BD1F-EF95AAEAD833}" type="parTrans" cxnId="{F1919A12-6E15-434D-847C-DF3FB1A03354}">
      <dgm:prSet/>
      <dgm:spPr/>
      <dgm:t>
        <a:bodyPr/>
        <a:lstStyle/>
        <a:p>
          <a:endParaRPr kumimoji="1" lang="ja-JP" altLang="en-US"/>
        </a:p>
      </dgm:t>
    </dgm:pt>
    <dgm:pt modelId="{CA85885F-029B-4E47-B4CD-905ACA2752F5}" type="sibTrans" cxnId="{F1919A12-6E15-434D-847C-DF3FB1A03354}">
      <dgm:prSet/>
      <dgm:spPr/>
      <dgm:t>
        <a:bodyPr/>
        <a:lstStyle/>
        <a:p>
          <a:endParaRPr kumimoji="1" lang="ja-JP" altLang="en-US"/>
        </a:p>
      </dgm:t>
    </dgm:pt>
    <dgm:pt modelId="{AEDC9FA4-3494-4169-8716-580AE6FC709F}">
      <dgm:prSet/>
      <dgm:spPr/>
      <dgm:t>
        <a:bodyPr/>
        <a:lstStyle/>
        <a:p>
          <a:r>
            <a:rPr kumimoji="1" lang="ja-JP" altLang="en-US" dirty="0" smtClean="0"/>
            <a:t>　　０６年　１月　長崎県大村市のグループホームで７人が死亡</a:t>
          </a:r>
          <a:endParaRPr kumimoji="1" lang="ja-JP" altLang="en-US" dirty="0"/>
        </a:p>
      </dgm:t>
    </dgm:pt>
    <dgm:pt modelId="{D7E09ED5-7680-43C2-8DD9-64B08FA52EFF}" type="parTrans" cxnId="{7E2AA98B-30D5-42B6-B5D6-5950C3E1CA50}">
      <dgm:prSet/>
      <dgm:spPr/>
      <dgm:t>
        <a:bodyPr/>
        <a:lstStyle/>
        <a:p>
          <a:endParaRPr kumimoji="1" lang="ja-JP" altLang="en-US"/>
        </a:p>
      </dgm:t>
    </dgm:pt>
    <dgm:pt modelId="{580E2287-1F23-457A-857B-474C77125DE2}" type="sibTrans" cxnId="{7E2AA98B-30D5-42B6-B5D6-5950C3E1CA50}">
      <dgm:prSet/>
      <dgm:spPr/>
      <dgm:t>
        <a:bodyPr/>
        <a:lstStyle/>
        <a:p>
          <a:endParaRPr kumimoji="1" lang="ja-JP" altLang="en-US"/>
        </a:p>
      </dgm:t>
    </dgm:pt>
    <dgm:pt modelId="{DA0FA36A-229B-4CAB-9290-11A7968BDF23}">
      <dgm:prSet/>
      <dgm:spPr/>
      <dgm:t>
        <a:bodyPr/>
        <a:lstStyle/>
        <a:p>
          <a:r>
            <a:rPr kumimoji="1" lang="ja-JP" altLang="en-US" dirty="0" smtClean="0"/>
            <a:t>　　０７年　１月　兵庫県宝塚市のカラオケボックスで３人が死亡</a:t>
          </a:r>
          <a:endParaRPr kumimoji="1" lang="ja-JP" altLang="en-US" dirty="0"/>
        </a:p>
      </dgm:t>
    </dgm:pt>
    <dgm:pt modelId="{F7C8C476-6F33-40DB-9690-740993403F36}" type="parTrans" cxnId="{BF6562A0-61CE-492B-9CCB-3E4DB55055F8}">
      <dgm:prSet/>
      <dgm:spPr/>
      <dgm:t>
        <a:bodyPr/>
        <a:lstStyle/>
        <a:p>
          <a:endParaRPr kumimoji="1" lang="ja-JP" altLang="en-US"/>
        </a:p>
      </dgm:t>
    </dgm:pt>
    <dgm:pt modelId="{07C8D4D1-3BDD-477C-B856-D29B92583D2A}" type="sibTrans" cxnId="{BF6562A0-61CE-492B-9CCB-3E4DB55055F8}">
      <dgm:prSet/>
      <dgm:spPr/>
      <dgm:t>
        <a:bodyPr/>
        <a:lstStyle/>
        <a:p>
          <a:endParaRPr kumimoji="1" lang="ja-JP" altLang="en-US"/>
        </a:p>
      </dgm:t>
    </dgm:pt>
    <dgm:pt modelId="{F868C926-34D0-43FB-B2AE-55160CA6854A}">
      <dgm:prSet/>
      <dgm:spPr/>
      <dgm:t>
        <a:bodyPr/>
        <a:lstStyle/>
        <a:p>
          <a:r>
            <a:rPr kumimoji="1" lang="ja-JP" altLang="en-US" dirty="0" smtClean="0"/>
            <a:t>　　０８年１０月　大阪・難波の個室ビデオ店で１６人が死亡</a:t>
          </a:r>
          <a:endParaRPr kumimoji="1" lang="ja-JP" altLang="en-US" dirty="0"/>
        </a:p>
      </dgm:t>
    </dgm:pt>
    <dgm:pt modelId="{4D118B4F-4F09-4079-B48A-983CD2B190A2}" type="parTrans" cxnId="{8E104890-0CA1-44A6-BE1E-FAA84D2A3C7B}">
      <dgm:prSet/>
      <dgm:spPr/>
      <dgm:t>
        <a:bodyPr/>
        <a:lstStyle/>
        <a:p>
          <a:endParaRPr kumimoji="1" lang="ja-JP" altLang="en-US"/>
        </a:p>
      </dgm:t>
    </dgm:pt>
    <dgm:pt modelId="{818B95A4-EFF0-44BF-8F3B-A77C8D99A80C}" type="sibTrans" cxnId="{8E104890-0CA1-44A6-BE1E-FAA84D2A3C7B}">
      <dgm:prSet/>
      <dgm:spPr/>
      <dgm:t>
        <a:bodyPr/>
        <a:lstStyle/>
        <a:p>
          <a:endParaRPr kumimoji="1" lang="ja-JP" altLang="en-US"/>
        </a:p>
      </dgm:t>
    </dgm:pt>
    <dgm:pt modelId="{5CCD2AB1-D19D-4815-8CED-1806E5A1D55C}">
      <dgm:prSet/>
      <dgm:spPr/>
      <dgm:t>
        <a:bodyPr/>
        <a:lstStyle/>
        <a:p>
          <a:r>
            <a:rPr kumimoji="1" lang="ja-JP" altLang="en-US" dirty="0" smtClean="0"/>
            <a:t>　　０９年　３月　群馬県渋川市の高齢者向け住宅で１０人が死亡</a:t>
          </a:r>
          <a:endParaRPr kumimoji="1" lang="ja-JP" altLang="en-US" dirty="0"/>
        </a:p>
      </dgm:t>
    </dgm:pt>
    <dgm:pt modelId="{2CEF6698-AD8F-4C67-9DE0-0062344DB72B}" type="parTrans" cxnId="{460A9EBB-1DB8-4836-ACB4-E9B66AE5BEA7}">
      <dgm:prSet/>
      <dgm:spPr/>
      <dgm:t>
        <a:bodyPr/>
        <a:lstStyle/>
        <a:p>
          <a:endParaRPr kumimoji="1" lang="ja-JP" altLang="en-US"/>
        </a:p>
      </dgm:t>
    </dgm:pt>
    <dgm:pt modelId="{6107EB67-4382-4657-811A-0DA899E12041}" type="sibTrans" cxnId="{460A9EBB-1DB8-4836-ACB4-E9B66AE5BEA7}">
      <dgm:prSet/>
      <dgm:spPr/>
      <dgm:t>
        <a:bodyPr/>
        <a:lstStyle/>
        <a:p>
          <a:endParaRPr kumimoji="1" lang="ja-JP" altLang="en-US"/>
        </a:p>
      </dgm:t>
    </dgm:pt>
    <dgm:pt modelId="{BB6C4769-E732-40F0-B891-DC813436B395}">
      <dgm:prSet/>
      <dgm:spPr/>
      <dgm:t>
        <a:bodyPr/>
        <a:lstStyle/>
        <a:p>
          <a:r>
            <a:rPr kumimoji="1" lang="ja-JP" altLang="en-US" dirty="0" smtClean="0"/>
            <a:t>　　１０年　３月　札幌市のグループホームで７人死亡（建物名など当時）</a:t>
          </a:r>
          <a:endParaRPr kumimoji="1" lang="ja-JP" altLang="en-US" dirty="0"/>
        </a:p>
      </dgm:t>
    </dgm:pt>
    <dgm:pt modelId="{FE2A15F1-D64D-404A-9AD9-9B4CF385D20D}" type="parTrans" cxnId="{05B636C2-925A-4067-9CDB-2450C22FF276}">
      <dgm:prSet/>
      <dgm:spPr/>
      <dgm:t>
        <a:bodyPr/>
        <a:lstStyle/>
        <a:p>
          <a:endParaRPr kumimoji="1" lang="ja-JP" altLang="en-US"/>
        </a:p>
      </dgm:t>
    </dgm:pt>
    <dgm:pt modelId="{D55BAB70-F530-4C1B-993B-CA3FDCFD05AE}" type="sibTrans" cxnId="{05B636C2-925A-4067-9CDB-2450C22FF276}">
      <dgm:prSet/>
      <dgm:spPr/>
      <dgm:t>
        <a:bodyPr/>
        <a:lstStyle/>
        <a:p>
          <a:endParaRPr kumimoji="1" lang="ja-JP" altLang="en-US"/>
        </a:p>
      </dgm:t>
    </dgm:pt>
    <dgm:pt modelId="{373896CE-2F75-4C20-A2C4-5375D204E40C}">
      <dgm:prSet/>
      <dgm:spPr/>
      <dgm:t>
        <a:bodyPr/>
        <a:lstStyle/>
        <a:p>
          <a:r>
            <a:rPr kumimoji="1" lang="ja-JP" altLang="en-US" dirty="0" smtClean="0"/>
            <a:t>　　１２年　５月　広島県福山市でホテルプリンスが全焼し、７人死亡</a:t>
          </a:r>
          <a:endParaRPr kumimoji="1" lang="ja-JP" altLang="en-US" dirty="0"/>
        </a:p>
      </dgm:t>
    </dgm:pt>
    <dgm:pt modelId="{35DD1104-D211-41CB-A65E-0498B154C374}" type="parTrans" cxnId="{F2814444-FA76-488B-843F-C9FDB13925E4}">
      <dgm:prSet/>
      <dgm:spPr/>
      <dgm:t>
        <a:bodyPr/>
        <a:lstStyle/>
        <a:p>
          <a:endParaRPr kumimoji="1" lang="ja-JP" altLang="en-US"/>
        </a:p>
      </dgm:t>
    </dgm:pt>
    <dgm:pt modelId="{6E9142B2-39D1-472F-8646-FBC76C1DDD6C}" type="sibTrans" cxnId="{F2814444-FA76-488B-843F-C9FDB13925E4}">
      <dgm:prSet/>
      <dgm:spPr/>
      <dgm:t>
        <a:bodyPr/>
        <a:lstStyle/>
        <a:p>
          <a:endParaRPr kumimoji="1" lang="ja-JP" altLang="en-US"/>
        </a:p>
      </dgm:t>
    </dgm:pt>
    <dgm:pt modelId="{B2712B79-0C7C-4951-8609-DFDB7443CC4E}" type="pres">
      <dgm:prSet presAssocID="{26FF5F82-6947-490C-89F2-48EACF6ADEAF}" presName="linear" presStyleCnt="0">
        <dgm:presLayoutVars>
          <dgm:animLvl val="lvl"/>
          <dgm:resizeHandles val="exact"/>
        </dgm:presLayoutVars>
      </dgm:prSet>
      <dgm:spPr/>
      <dgm:t>
        <a:bodyPr/>
        <a:lstStyle/>
        <a:p>
          <a:endParaRPr kumimoji="1" lang="ja-JP" altLang="en-US"/>
        </a:p>
      </dgm:t>
    </dgm:pt>
    <dgm:pt modelId="{77555D69-BEA2-42D6-8249-9C4AF4F73027}" type="pres">
      <dgm:prSet presAssocID="{BC44EC16-04D9-401D-A582-A9D4A3D7511F}" presName="parentText" presStyleLbl="node1" presStyleIdx="0" presStyleCnt="10">
        <dgm:presLayoutVars>
          <dgm:chMax val="0"/>
          <dgm:bulletEnabled val="1"/>
        </dgm:presLayoutVars>
      </dgm:prSet>
      <dgm:spPr/>
      <dgm:t>
        <a:bodyPr/>
        <a:lstStyle/>
        <a:p>
          <a:endParaRPr kumimoji="1" lang="ja-JP" altLang="en-US"/>
        </a:p>
      </dgm:t>
    </dgm:pt>
    <dgm:pt modelId="{FE4934D6-6631-4203-9B2F-927A79EE5D35}" type="pres">
      <dgm:prSet presAssocID="{2E909447-018C-4167-8E7A-93502DB907CA}" presName="spacer" presStyleCnt="0"/>
      <dgm:spPr/>
    </dgm:pt>
    <dgm:pt modelId="{54E473B9-A577-45E4-B658-074B2885E180}" type="pres">
      <dgm:prSet presAssocID="{DE57A8CC-2951-4FEB-BDE5-41C4DF8F8276}" presName="parentText" presStyleLbl="node1" presStyleIdx="1" presStyleCnt="10">
        <dgm:presLayoutVars>
          <dgm:chMax val="0"/>
          <dgm:bulletEnabled val="1"/>
        </dgm:presLayoutVars>
      </dgm:prSet>
      <dgm:spPr/>
      <dgm:t>
        <a:bodyPr/>
        <a:lstStyle/>
        <a:p>
          <a:endParaRPr kumimoji="1" lang="ja-JP" altLang="en-US"/>
        </a:p>
      </dgm:t>
    </dgm:pt>
    <dgm:pt modelId="{172DA0E7-25FD-4EF1-9612-15ACAE50C33C}" type="pres">
      <dgm:prSet presAssocID="{A10575B7-9DB2-4F42-A60F-A29354096F7A}" presName="spacer" presStyleCnt="0"/>
      <dgm:spPr/>
    </dgm:pt>
    <dgm:pt modelId="{1BF5D70C-9E77-4276-9DBA-61C7A266FD84}" type="pres">
      <dgm:prSet presAssocID="{0B96BD58-B6FD-4B6E-B6C3-DE0268A88331}" presName="parentText" presStyleLbl="node1" presStyleIdx="2" presStyleCnt="10">
        <dgm:presLayoutVars>
          <dgm:chMax val="0"/>
          <dgm:bulletEnabled val="1"/>
        </dgm:presLayoutVars>
      </dgm:prSet>
      <dgm:spPr/>
      <dgm:t>
        <a:bodyPr/>
        <a:lstStyle/>
        <a:p>
          <a:endParaRPr kumimoji="1" lang="ja-JP" altLang="en-US"/>
        </a:p>
      </dgm:t>
    </dgm:pt>
    <dgm:pt modelId="{5B0AAFA1-5311-4F48-A581-E18C4749158E}" type="pres">
      <dgm:prSet presAssocID="{A94A2B5A-B0D9-4A3C-899B-393B248421F0}" presName="spacer" presStyleCnt="0"/>
      <dgm:spPr/>
    </dgm:pt>
    <dgm:pt modelId="{B6E1C938-7DAB-45F0-8E9F-DA2A9D7A27D6}" type="pres">
      <dgm:prSet presAssocID="{68A6151E-4098-4BF9-B7DC-22BCF42AD848}" presName="parentText" presStyleLbl="node1" presStyleIdx="3" presStyleCnt="10">
        <dgm:presLayoutVars>
          <dgm:chMax val="0"/>
          <dgm:bulletEnabled val="1"/>
        </dgm:presLayoutVars>
      </dgm:prSet>
      <dgm:spPr/>
      <dgm:t>
        <a:bodyPr/>
        <a:lstStyle/>
        <a:p>
          <a:endParaRPr kumimoji="1" lang="ja-JP" altLang="en-US"/>
        </a:p>
      </dgm:t>
    </dgm:pt>
    <dgm:pt modelId="{F050C1F0-49D3-4DF7-9233-A9E4AC57D9E5}" type="pres">
      <dgm:prSet presAssocID="{CA85885F-029B-4E47-B4CD-905ACA2752F5}" presName="spacer" presStyleCnt="0"/>
      <dgm:spPr/>
    </dgm:pt>
    <dgm:pt modelId="{482FE93A-2A0A-4226-A261-DFD672DD5FAB}" type="pres">
      <dgm:prSet presAssocID="{AEDC9FA4-3494-4169-8716-580AE6FC709F}" presName="parentText" presStyleLbl="node1" presStyleIdx="4" presStyleCnt="10">
        <dgm:presLayoutVars>
          <dgm:chMax val="0"/>
          <dgm:bulletEnabled val="1"/>
        </dgm:presLayoutVars>
      </dgm:prSet>
      <dgm:spPr/>
      <dgm:t>
        <a:bodyPr/>
        <a:lstStyle/>
        <a:p>
          <a:endParaRPr kumimoji="1" lang="ja-JP" altLang="en-US"/>
        </a:p>
      </dgm:t>
    </dgm:pt>
    <dgm:pt modelId="{6FA9FBB9-E595-4C1A-907F-346E979967DC}" type="pres">
      <dgm:prSet presAssocID="{580E2287-1F23-457A-857B-474C77125DE2}" presName="spacer" presStyleCnt="0"/>
      <dgm:spPr/>
    </dgm:pt>
    <dgm:pt modelId="{017F4DE1-272F-412A-8DA1-7D976F1A4FB3}" type="pres">
      <dgm:prSet presAssocID="{DA0FA36A-229B-4CAB-9290-11A7968BDF23}" presName="parentText" presStyleLbl="node1" presStyleIdx="5" presStyleCnt="10">
        <dgm:presLayoutVars>
          <dgm:chMax val="0"/>
          <dgm:bulletEnabled val="1"/>
        </dgm:presLayoutVars>
      </dgm:prSet>
      <dgm:spPr/>
      <dgm:t>
        <a:bodyPr/>
        <a:lstStyle/>
        <a:p>
          <a:endParaRPr kumimoji="1" lang="ja-JP" altLang="en-US"/>
        </a:p>
      </dgm:t>
    </dgm:pt>
    <dgm:pt modelId="{E857A754-D952-4B18-8F67-191791D60CC7}" type="pres">
      <dgm:prSet presAssocID="{07C8D4D1-3BDD-477C-B856-D29B92583D2A}" presName="spacer" presStyleCnt="0"/>
      <dgm:spPr/>
    </dgm:pt>
    <dgm:pt modelId="{405F7576-C95B-4262-819B-89AC2207571C}" type="pres">
      <dgm:prSet presAssocID="{F868C926-34D0-43FB-B2AE-55160CA6854A}" presName="parentText" presStyleLbl="node1" presStyleIdx="6" presStyleCnt="10">
        <dgm:presLayoutVars>
          <dgm:chMax val="0"/>
          <dgm:bulletEnabled val="1"/>
        </dgm:presLayoutVars>
      </dgm:prSet>
      <dgm:spPr/>
      <dgm:t>
        <a:bodyPr/>
        <a:lstStyle/>
        <a:p>
          <a:endParaRPr kumimoji="1" lang="ja-JP" altLang="en-US"/>
        </a:p>
      </dgm:t>
    </dgm:pt>
    <dgm:pt modelId="{1AF6D07E-2C29-4B62-A2FB-757C2EB5A0EA}" type="pres">
      <dgm:prSet presAssocID="{818B95A4-EFF0-44BF-8F3B-A77C8D99A80C}" presName="spacer" presStyleCnt="0"/>
      <dgm:spPr/>
    </dgm:pt>
    <dgm:pt modelId="{DBA71E3B-48F5-4ED4-A43F-4A8F863818A4}" type="pres">
      <dgm:prSet presAssocID="{5CCD2AB1-D19D-4815-8CED-1806E5A1D55C}" presName="parentText" presStyleLbl="node1" presStyleIdx="7" presStyleCnt="10">
        <dgm:presLayoutVars>
          <dgm:chMax val="0"/>
          <dgm:bulletEnabled val="1"/>
        </dgm:presLayoutVars>
      </dgm:prSet>
      <dgm:spPr/>
      <dgm:t>
        <a:bodyPr/>
        <a:lstStyle/>
        <a:p>
          <a:endParaRPr kumimoji="1" lang="ja-JP" altLang="en-US"/>
        </a:p>
      </dgm:t>
    </dgm:pt>
    <dgm:pt modelId="{92D3C52E-2C2F-4271-BF4B-1B32E312EE59}" type="pres">
      <dgm:prSet presAssocID="{6107EB67-4382-4657-811A-0DA899E12041}" presName="spacer" presStyleCnt="0"/>
      <dgm:spPr/>
    </dgm:pt>
    <dgm:pt modelId="{9F906B7B-1F64-4D6B-BE2F-F6ABCE6C1BC4}" type="pres">
      <dgm:prSet presAssocID="{BB6C4769-E732-40F0-B891-DC813436B395}" presName="parentText" presStyleLbl="node1" presStyleIdx="8" presStyleCnt="10">
        <dgm:presLayoutVars>
          <dgm:chMax val="0"/>
          <dgm:bulletEnabled val="1"/>
        </dgm:presLayoutVars>
      </dgm:prSet>
      <dgm:spPr/>
      <dgm:t>
        <a:bodyPr/>
        <a:lstStyle/>
        <a:p>
          <a:endParaRPr kumimoji="1" lang="ja-JP" altLang="en-US"/>
        </a:p>
      </dgm:t>
    </dgm:pt>
    <dgm:pt modelId="{0F9D7180-72FB-4961-B5B9-F6FC9CD4C115}" type="pres">
      <dgm:prSet presAssocID="{D55BAB70-F530-4C1B-993B-CA3FDCFD05AE}" presName="spacer" presStyleCnt="0"/>
      <dgm:spPr/>
    </dgm:pt>
    <dgm:pt modelId="{D25E1F1B-9894-4D30-BE4D-B4AF173F3718}" type="pres">
      <dgm:prSet presAssocID="{373896CE-2F75-4C20-A2C4-5375D204E40C}" presName="parentText" presStyleLbl="node1" presStyleIdx="9" presStyleCnt="10">
        <dgm:presLayoutVars>
          <dgm:chMax val="0"/>
          <dgm:bulletEnabled val="1"/>
        </dgm:presLayoutVars>
      </dgm:prSet>
      <dgm:spPr/>
      <dgm:t>
        <a:bodyPr/>
        <a:lstStyle/>
        <a:p>
          <a:endParaRPr kumimoji="1" lang="ja-JP" altLang="en-US"/>
        </a:p>
      </dgm:t>
    </dgm:pt>
  </dgm:ptLst>
  <dgm:cxnLst>
    <dgm:cxn modelId="{7B6B8238-9B90-40C9-9FE2-F4FAC595A212}" type="presOf" srcId="{BB6C4769-E732-40F0-B891-DC813436B395}" destId="{9F906B7B-1F64-4D6B-BE2F-F6ABCE6C1BC4}" srcOrd="0" destOrd="0" presId="urn:microsoft.com/office/officeart/2005/8/layout/vList2"/>
    <dgm:cxn modelId="{0BC816EA-415F-4314-8E16-63EA290BE2BC}" type="presOf" srcId="{5CCD2AB1-D19D-4815-8CED-1806E5A1D55C}" destId="{DBA71E3B-48F5-4ED4-A43F-4A8F863818A4}" srcOrd="0" destOrd="0" presId="urn:microsoft.com/office/officeart/2005/8/layout/vList2"/>
    <dgm:cxn modelId="{7E2AA98B-30D5-42B6-B5D6-5950C3E1CA50}" srcId="{26FF5F82-6947-490C-89F2-48EACF6ADEAF}" destId="{AEDC9FA4-3494-4169-8716-580AE6FC709F}" srcOrd="4" destOrd="0" parTransId="{D7E09ED5-7680-43C2-8DD9-64B08FA52EFF}" sibTransId="{580E2287-1F23-457A-857B-474C77125DE2}"/>
    <dgm:cxn modelId="{BF79FA6C-0051-4244-BA8B-70E6E6FADB35}" srcId="{26FF5F82-6947-490C-89F2-48EACF6ADEAF}" destId="{DE57A8CC-2951-4FEB-BDE5-41C4DF8F8276}" srcOrd="1" destOrd="0" parTransId="{D4D70A03-1580-431B-8CA5-F5A1D4CDF60A}" sibTransId="{A10575B7-9DB2-4F42-A60F-A29354096F7A}"/>
    <dgm:cxn modelId="{DE77C018-C83A-40CA-9308-9AC66C97FDAB}" type="presOf" srcId="{BC44EC16-04D9-401D-A582-A9D4A3D7511F}" destId="{77555D69-BEA2-42D6-8249-9C4AF4F73027}" srcOrd="0" destOrd="0" presId="urn:microsoft.com/office/officeart/2005/8/layout/vList2"/>
    <dgm:cxn modelId="{F2814444-FA76-488B-843F-C9FDB13925E4}" srcId="{26FF5F82-6947-490C-89F2-48EACF6ADEAF}" destId="{373896CE-2F75-4C20-A2C4-5375D204E40C}" srcOrd="9" destOrd="0" parTransId="{35DD1104-D211-41CB-A65E-0498B154C374}" sibTransId="{6E9142B2-39D1-472F-8646-FBC76C1DDD6C}"/>
    <dgm:cxn modelId="{91F64D79-7673-4492-8C6F-51B22C125971}" type="presOf" srcId="{AEDC9FA4-3494-4169-8716-580AE6FC709F}" destId="{482FE93A-2A0A-4226-A261-DFD672DD5FAB}" srcOrd="0" destOrd="0" presId="urn:microsoft.com/office/officeart/2005/8/layout/vList2"/>
    <dgm:cxn modelId="{6C810043-12A3-49E9-920C-8E86CF71C3F9}" type="presOf" srcId="{26FF5F82-6947-490C-89F2-48EACF6ADEAF}" destId="{B2712B79-0C7C-4951-8609-DFDB7443CC4E}" srcOrd="0" destOrd="0" presId="urn:microsoft.com/office/officeart/2005/8/layout/vList2"/>
    <dgm:cxn modelId="{1946CB8C-DF13-429F-B70B-273F2395B8B6}" type="presOf" srcId="{F868C926-34D0-43FB-B2AE-55160CA6854A}" destId="{405F7576-C95B-4262-819B-89AC2207571C}" srcOrd="0" destOrd="0" presId="urn:microsoft.com/office/officeart/2005/8/layout/vList2"/>
    <dgm:cxn modelId="{246A084F-3C89-4486-A493-A4055BFE927C}" type="presOf" srcId="{DE57A8CC-2951-4FEB-BDE5-41C4DF8F8276}" destId="{54E473B9-A577-45E4-B658-074B2885E180}" srcOrd="0" destOrd="0" presId="urn:microsoft.com/office/officeart/2005/8/layout/vList2"/>
    <dgm:cxn modelId="{8E104890-0CA1-44A6-BE1E-FAA84D2A3C7B}" srcId="{26FF5F82-6947-490C-89F2-48EACF6ADEAF}" destId="{F868C926-34D0-43FB-B2AE-55160CA6854A}" srcOrd="6" destOrd="0" parTransId="{4D118B4F-4F09-4079-B48A-983CD2B190A2}" sibTransId="{818B95A4-EFF0-44BF-8F3B-A77C8D99A80C}"/>
    <dgm:cxn modelId="{F7A16789-A661-4E23-A4DB-501FE9C5D3DA}" type="presOf" srcId="{373896CE-2F75-4C20-A2C4-5375D204E40C}" destId="{D25E1F1B-9894-4D30-BE4D-B4AF173F3718}" srcOrd="0" destOrd="0" presId="urn:microsoft.com/office/officeart/2005/8/layout/vList2"/>
    <dgm:cxn modelId="{BF6562A0-61CE-492B-9CCB-3E4DB55055F8}" srcId="{26FF5F82-6947-490C-89F2-48EACF6ADEAF}" destId="{DA0FA36A-229B-4CAB-9290-11A7968BDF23}" srcOrd="5" destOrd="0" parTransId="{F7C8C476-6F33-40DB-9690-740993403F36}" sibTransId="{07C8D4D1-3BDD-477C-B856-D29B92583D2A}"/>
    <dgm:cxn modelId="{F1919A12-6E15-434D-847C-DF3FB1A03354}" srcId="{26FF5F82-6947-490C-89F2-48EACF6ADEAF}" destId="{68A6151E-4098-4BF9-B7DC-22BCF42AD848}" srcOrd="3" destOrd="0" parTransId="{DDCF2C0F-74A8-4C8C-BD1F-EF95AAEAD833}" sibTransId="{CA85885F-029B-4E47-B4CD-905ACA2752F5}"/>
    <dgm:cxn modelId="{5477CB09-7AF4-4E35-8C2D-19F54D949856}" type="presOf" srcId="{68A6151E-4098-4BF9-B7DC-22BCF42AD848}" destId="{B6E1C938-7DAB-45F0-8E9F-DA2A9D7A27D6}" srcOrd="0" destOrd="0" presId="urn:microsoft.com/office/officeart/2005/8/layout/vList2"/>
    <dgm:cxn modelId="{05B636C2-925A-4067-9CDB-2450C22FF276}" srcId="{26FF5F82-6947-490C-89F2-48EACF6ADEAF}" destId="{BB6C4769-E732-40F0-B891-DC813436B395}" srcOrd="8" destOrd="0" parTransId="{FE2A15F1-D64D-404A-9AD9-9B4CF385D20D}" sibTransId="{D55BAB70-F530-4C1B-993B-CA3FDCFD05AE}"/>
    <dgm:cxn modelId="{C6EB9887-C659-4A0E-BB9E-D01B32423CD3}" srcId="{26FF5F82-6947-490C-89F2-48EACF6ADEAF}" destId="{BC44EC16-04D9-401D-A582-A9D4A3D7511F}" srcOrd="0" destOrd="0" parTransId="{9E39450B-9D78-4342-93BC-A6A92029DA5B}" sibTransId="{2E909447-018C-4167-8E7A-93502DB907CA}"/>
    <dgm:cxn modelId="{460A9EBB-1DB8-4836-ACB4-E9B66AE5BEA7}" srcId="{26FF5F82-6947-490C-89F2-48EACF6ADEAF}" destId="{5CCD2AB1-D19D-4815-8CED-1806E5A1D55C}" srcOrd="7" destOrd="0" parTransId="{2CEF6698-AD8F-4C67-9DE0-0062344DB72B}" sibTransId="{6107EB67-4382-4657-811A-0DA899E12041}"/>
    <dgm:cxn modelId="{7F723868-6611-4D28-B4CD-683D009CEC8C}" type="presOf" srcId="{DA0FA36A-229B-4CAB-9290-11A7968BDF23}" destId="{017F4DE1-272F-412A-8DA1-7D976F1A4FB3}" srcOrd="0" destOrd="0" presId="urn:microsoft.com/office/officeart/2005/8/layout/vList2"/>
    <dgm:cxn modelId="{D72666DF-466A-4B5B-85AB-AA4FE03FC51C}" type="presOf" srcId="{0B96BD58-B6FD-4B6E-B6C3-DE0268A88331}" destId="{1BF5D70C-9E77-4276-9DBA-61C7A266FD84}" srcOrd="0" destOrd="0" presId="urn:microsoft.com/office/officeart/2005/8/layout/vList2"/>
    <dgm:cxn modelId="{F72D5222-2522-4121-8492-E84A7DC1B8B4}" srcId="{26FF5F82-6947-490C-89F2-48EACF6ADEAF}" destId="{0B96BD58-B6FD-4B6E-B6C3-DE0268A88331}" srcOrd="2" destOrd="0" parTransId="{6889BA56-3B72-4A2D-B86F-7E1F0354B480}" sibTransId="{A94A2B5A-B0D9-4A3C-899B-393B248421F0}"/>
    <dgm:cxn modelId="{D694FE4A-6440-46B3-B2D1-7F195DB30F69}" type="presParOf" srcId="{B2712B79-0C7C-4951-8609-DFDB7443CC4E}" destId="{77555D69-BEA2-42D6-8249-9C4AF4F73027}" srcOrd="0" destOrd="0" presId="urn:microsoft.com/office/officeart/2005/8/layout/vList2"/>
    <dgm:cxn modelId="{DDD6F8B5-52D5-4387-9F54-A1E823BF671F}" type="presParOf" srcId="{B2712B79-0C7C-4951-8609-DFDB7443CC4E}" destId="{FE4934D6-6631-4203-9B2F-927A79EE5D35}" srcOrd="1" destOrd="0" presId="urn:microsoft.com/office/officeart/2005/8/layout/vList2"/>
    <dgm:cxn modelId="{A0C3CD58-80E0-4FBE-9392-C1998FCB4FC0}" type="presParOf" srcId="{B2712B79-0C7C-4951-8609-DFDB7443CC4E}" destId="{54E473B9-A577-45E4-B658-074B2885E180}" srcOrd="2" destOrd="0" presId="urn:microsoft.com/office/officeart/2005/8/layout/vList2"/>
    <dgm:cxn modelId="{644CBBE5-7839-4D06-9B3B-629CB8325061}" type="presParOf" srcId="{B2712B79-0C7C-4951-8609-DFDB7443CC4E}" destId="{172DA0E7-25FD-4EF1-9612-15ACAE50C33C}" srcOrd="3" destOrd="0" presId="urn:microsoft.com/office/officeart/2005/8/layout/vList2"/>
    <dgm:cxn modelId="{967BC424-8D7D-4BAE-90EF-AD8911AEA564}" type="presParOf" srcId="{B2712B79-0C7C-4951-8609-DFDB7443CC4E}" destId="{1BF5D70C-9E77-4276-9DBA-61C7A266FD84}" srcOrd="4" destOrd="0" presId="urn:microsoft.com/office/officeart/2005/8/layout/vList2"/>
    <dgm:cxn modelId="{E92DFAE2-0BD0-4B74-AE09-E1992BF08B85}" type="presParOf" srcId="{B2712B79-0C7C-4951-8609-DFDB7443CC4E}" destId="{5B0AAFA1-5311-4F48-A581-E18C4749158E}" srcOrd="5" destOrd="0" presId="urn:microsoft.com/office/officeart/2005/8/layout/vList2"/>
    <dgm:cxn modelId="{529B120B-24B4-4EE7-ABDE-C5FB9C267E4B}" type="presParOf" srcId="{B2712B79-0C7C-4951-8609-DFDB7443CC4E}" destId="{B6E1C938-7DAB-45F0-8E9F-DA2A9D7A27D6}" srcOrd="6" destOrd="0" presId="urn:microsoft.com/office/officeart/2005/8/layout/vList2"/>
    <dgm:cxn modelId="{0835F4AC-30B4-4995-8A15-E311C55F36B8}" type="presParOf" srcId="{B2712B79-0C7C-4951-8609-DFDB7443CC4E}" destId="{F050C1F0-49D3-4DF7-9233-A9E4AC57D9E5}" srcOrd="7" destOrd="0" presId="urn:microsoft.com/office/officeart/2005/8/layout/vList2"/>
    <dgm:cxn modelId="{DEE31685-451F-4A0A-9228-CD16B08EB0E5}" type="presParOf" srcId="{B2712B79-0C7C-4951-8609-DFDB7443CC4E}" destId="{482FE93A-2A0A-4226-A261-DFD672DD5FAB}" srcOrd="8" destOrd="0" presId="urn:microsoft.com/office/officeart/2005/8/layout/vList2"/>
    <dgm:cxn modelId="{A6EC8228-0194-46A7-9EC7-6877E948AFDC}" type="presParOf" srcId="{B2712B79-0C7C-4951-8609-DFDB7443CC4E}" destId="{6FA9FBB9-E595-4C1A-907F-346E979967DC}" srcOrd="9" destOrd="0" presId="urn:microsoft.com/office/officeart/2005/8/layout/vList2"/>
    <dgm:cxn modelId="{9CFDEF7A-000D-480B-8351-8D965D240DC7}" type="presParOf" srcId="{B2712B79-0C7C-4951-8609-DFDB7443CC4E}" destId="{017F4DE1-272F-412A-8DA1-7D976F1A4FB3}" srcOrd="10" destOrd="0" presId="urn:microsoft.com/office/officeart/2005/8/layout/vList2"/>
    <dgm:cxn modelId="{D9E8BFE0-4CBD-4521-A5F3-D33E4502417A}" type="presParOf" srcId="{B2712B79-0C7C-4951-8609-DFDB7443CC4E}" destId="{E857A754-D952-4B18-8F67-191791D60CC7}" srcOrd="11" destOrd="0" presId="urn:microsoft.com/office/officeart/2005/8/layout/vList2"/>
    <dgm:cxn modelId="{7ADBFBA4-6409-4366-A3FD-3D4373827E68}" type="presParOf" srcId="{B2712B79-0C7C-4951-8609-DFDB7443CC4E}" destId="{405F7576-C95B-4262-819B-89AC2207571C}" srcOrd="12" destOrd="0" presId="urn:microsoft.com/office/officeart/2005/8/layout/vList2"/>
    <dgm:cxn modelId="{33A5683E-6381-4B9A-AD32-8686BEFC8BDE}" type="presParOf" srcId="{B2712B79-0C7C-4951-8609-DFDB7443CC4E}" destId="{1AF6D07E-2C29-4B62-A2FB-757C2EB5A0EA}" srcOrd="13" destOrd="0" presId="urn:microsoft.com/office/officeart/2005/8/layout/vList2"/>
    <dgm:cxn modelId="{64DD2381-6C28-4FF4-8F6A-069D4E766941}" type="presParOf" srcId="{B2712B79-0C7C-4951-8609-DFDB7443CC4E}" destId="{DBA71E3B-48F5-4ED4-A43F-4A8F863818A4}" srcOrd="14" destOrd="0" presId="urn:microsoft.com/office/officeart/2005/8/layout/vList2"/>
    <dgm:cxn modelId="{F27B26A1-73A7-4426-A978-BA861BBCA1BF}" type="presParOf" srcId="{B2712B79-0C7C-4951-8609-DFDB7443CC4E}" destId="{92D3C52E-2C2F-4271-BF4B-1B32E312EE59}" srcOrd="15" destOrd="0" presId="urn:microsoft.com/office/officeart/2005/8/layout/vList2"/>
    <dgm:cxn modelId="{125E9891-00E3-4670-BB31-8D93DFDEF1C0}" type="presParOf" srcId="{B2712B79-0C7C-4951-8609-DFDB7443CC4E}" destId="{9F906B7B-1F64-4D6B-BE2F-F6ABCE6C1BC4}" srcOrd="16" destOrd="0" presId="urn:microsoft.com/office/officeart/2005/8/layout/vList2"/>
    <dgm:cxn modelId="{1DE1F593-68E0-494A-969E-2450FB3B3906}" type="presParOf" srcId="{B2712B79-0C7C-4951-8609-DFDB7443CC4E}" destId="{0F9D7180-72FB-4961-B5B9-F6FC9CD4C115}" srcOrd="17" destOrd="0" presId="urn:microsoft.com/office/officeart/2005/8/layout/vList2"/>
    <dgm:cxn modelId="{ADDE9B04-9B30-464C-9A26-198CFC836444}" type="presParOf" srcId="{B2712B79-0C7C-4951-8609-DFDB7443CC4E}" destId="{D25E1F1B-9894-4D30-BE4D-B4AF173F3718}" srcOrd="1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24955D-79DB-4D71-8C37-4F7354ADF54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30047C27-F199-4D32-9709-39DA7BD50E28}">
      <dgm:prSet phldrT="[テキスト]"/>
      <dgm:spPr/>
      <dgm:t>
        <a:bodyPr/>
        <a:lstStyle/>
        <a:p>
          <a:r>
            <a:rPr kumimoji="1" lang="ja-JP" altLang="en-US" dirty="0" smtClean="0"/>
            <a:t>憲法第</a:t>
          </a:r>
          <a:r>
            <a:rPr kumimoji="1" lang="en-US" altLang="ja-JP" dirty="0" smtClean="0"/>
            <a:t>39</a:t>
          </a:r>
          <a:r>
            <a:rPr kumimoji="1" lang="ja-JP" altLang="en-US" dirty="0" smtClean="0"/>
            <a:t>条</a:t>
          </a:r>
          <a:endParaRPr kumimoji="1" lang="ja-JP" altLang="en-US" dirty="0"/>
        </a:p>
      </dgm:t>
    </dgm:pt>
    <dgm:pt modelId="{F98298FD-D02E-45CF-AFC9-4F5D76BCECBF}" type="parTrans" cxnId="{6E39F7D8-2A06-4737-A08F-CD570E8E9C26}">
      <dgm:prSet/>
      <dgm:spPr/>
      <dgm:t>
        <a:bodyPr/>
        <a:lstStyle/>
        <a:p>
          <a:endParaRPr kumimoji="1" lang="ja-JP" altLang="en-US"/>
        </a:p>
      </dgm:t>
    </dgm:pt>
    <dgm:pt modelId="{92BAB7F2-3D0D-4CAB-BE6B-8DC101372E7E}" type="sibTrans" cxnId="{6E39F7D8-2A06-4737-A08F-CD570E8E9C26}">
      <dgm:prSet/>
      <dgm:spPr/>
      <dgm:t>
        <a:bodyPr/>
        <a:lstStyle/>
        <a:p>
          <a:endParaRPr kumimoji="1" lang="ja-JP" altLang="en-US"/>
        </a:p>
      </dgm:t>
    </dgm:pt>
    <dgm:pt modelId="{856363C4-28EA-4BA1-8EA6-5004AAD8AEBF}">
      <dgm:prSet phldrT="[テキスト]"/>
      <dgm:spPr/>
      <dgm:t>
        <a:bodyPr/>
        <a:lstStyle/>
        <a:p>
          <a:r>
            <a:rPr lang="ja-JP" altLang="en-US" dirty="0" smtClean="0"/>
            <a:t>何人も、実行の時に適法であつた行為又は既に無罪とされた行為については、刑事上の責任を問はれない。</a:t>
          </a:r>
          <a:endParaRPr kumimoji="1" lang="ja-JP" altLang="en-US" dirty="0"/>
        </a:p>
      </dgm:t>
    </dgm:pt>
    <dgm:pt modelId="{558AA8BB-4355-477B-8F03-9BCC3E0AEA95}" type="parTrans" cxnId="{F23CD9F6-7972-42C6-84E6-E73094C1C15F}">
      <dgm:prSet/>
      <dgm:spPr/>
      <dgm:t>
        <a:bodyPr/>
        <a:lstStyle/>
        <a:p>
          <a:endParaRPr kumimoji="1" lang="ja-JP" altLang="en-US"/>
        </a:p>
      </dgm:t>
    </dgm:pt>
    <dgm:pt modelId="{B673C338-270B-44D9-A3D2-6FE2E68FB7A1}" type="sibTrans" cxnId="{F23CD9F6-7972-42C6-84E6-E73094C1C15F}">
      <dgm:prSet/>
      <dgm:spPr/>
      <dgm:t>
        <a:bodyPr/>
        <a:lstStyle/>
        <a:p>
          <a:endParaRPr kumimoji="1" lang="ja-JP" altLang="en-US"/>
        </a:p>
      </dgm:t>
    </dgm:pt>
    <dgm:pt modelId="{7C1938AF-E685-40AB-8999-44424FEF6B4D}" type="pres">
      <dgm:prSet presAssocID="{2E24955D-79DB-4D71-8C37-4F7354ADF54F}" presName="linear" presStyleCnt="0">
        <dgm:presLayoutVars>
          <dgm:dir/>
          <dgm:animLvl val="lvl"/>
          <dgm:resizeHandles val="exact"/>
        </dgm:presLayoutVars>
      </dgm:prSet>
      <dgm:spPr/>
      <dgm:t>
        <a:bodyPr/>
        <a:lstStyle/>
        <a:p>
          <a:endParaRPr kumimoji="1" lang="ja-JP" altLang="en-US"/>
        </a:p>
      </dgm:t>
    </dgm:pt>
    <dgm:pt modelId="{FE270EEF-4972-4A9D-A7B6-3E7B0CFEC345}" type="pres">
      <dgm:prSet presAssocID="{30047C27-F199-4D32-9709-39DA7BD50E28}" presName="parentLin" presStyleCnt="0"/>
      <dgm:spPr/>
    </dgm:pt>
    <dgm:pt modelId="{08B32AEB-6191-4DA7-8D38-8740B7F18FFC}" type="pres">
      <dgm:prSet presAssocID="{30047C27-F199-4D32-9709-39DA7BD50E28}" presName="parentLeftMargin" presStyleLbl="node1" presStyleIdx="0" presStyleCnt="1"/>
      <dgm:spPr/>
      <dgm:t>
        <a:bodyPr/>
        <a:lstStyle/>
        <a:p>
          <a:endParaRPr kumimoji="1" lang="ja-JP" altLang="en-US"/>
        </a:p>
      </dgm:t>
    </dgm:pt>
    <dgm:pt modelId="{F4D5C6D6-DA74-491C-B8CD-0822F5DF366E}" type="pres">
      <dgm:prSet presAssocID="{30047C27-F199-4D32-9709-39DA7BD50E28}" presName="parentText" presStyleLbl="node1" presStyleIdx="0" presStyleCnt="1">
        <dgm:presLayoutVars>
          <dgm:chMax val="0"/>
          <dgm:bulletEnabled val="1"/>
        </dgm:presLayoutVars>
      </dgm:prSet>
      <dgm:spPr/>
      <dgm:t>
        <a:bodyPr/>
        <a:lstStyle/>
        <a:p>
          <a:endParaRPr kumimoji="1" lang="ja-JP" altLang="en-US"/>
        </a:p>
      </dgm:t>
    </dgm:pt>
    <dgm:pt modelId="{8B64F18F-AD3F-481B-86CB-2876A783CD6D}" type="pres">
      <dgm:prSet presAssocID="{30047C27-F199-4D32-9709-39DA7BD50E28}" presName="negativeSpace" presStyleCnt="0"/>
      <dgm:spPr/>
    </dgm:pt>
    <dgm:pt modelId="{9DD03DC1-C7FA-4CBD-8CCC-5C896D4F1C17}" type="pres">
      <dgm:prSet presAssocID="{30047C27-F199-4D32-9709-39DA7BD50E28}" presName="childText" presStyleLbl="conFgAcc1" presStyleIdx="0" presStyleCnt="1">
        <dgm:presLayoutVars>
          <dgm:bulletEnabled val="1"/>
        </dgm:presLayoutVars>
      </dgm:prSet>
      <dgm:spPr/>
      <dgm:t>
        <a:bodyPr/>
        <a:lstStyle/>
        <a:p>
          <a:endParaRPr kumimoji="1" lang="ja-JP" altLang="en-US"/>
        </a:p>
      </dgm:t>
    </dgm:pt>
  </dgm:ptLst>
  <dgm:cxnLst>
    <dgm:cxn modelId="{6E39F7D8-2A06-4737-A08F-CD570E8E9C26}" srcId="{2E24955D-79DB-4D71-8C37-4F7354ADF54F}" destId="{30047C27-F199-4D32-9709-39DA7BD50E28}" srcOrd="0" destOrd="0" parTransId="{F98298FD-D02E-45CF-AFC9-4F5D76BCECBF}" sibTransId="{92BAB7F2-3D0D-4CAB-BE6B-8DC101372E7E}"/>
    <dgm:cxn modelId="{AFFA83B1-C261-4A76-9CAC-5F3AE6434522}" type="presOf" srcId="{30047C27-F199-4D32-9709-39DA7BD50E28}" destId="{08B32AEB-6191-4DA7-8D38-8740B7F18FFC}" srcOrd="0" destOrd="0" presId="urn:microsoft.com/office/officeart/2005/8/layout/list1"/>
    <dgm:cxn modelId="{B82734E8-BDD1-4829-B732-A9B75FDABC3C}" type="presOf" srcId="{30047C27-F199-4D32-9709-39DA7BD50E28}" destId="{F4D5C6D6-DA74-491C-B8CD-0822F5DF366E}" srcOrd="1" destOrd="0" presId="urn:microsoft.com/office/officeart/2005/8/layout/list1"/>
    <dgm:cxn modelId="{F23CD9F6-7972-42C6-84E6-E73094C1C15F}" srcId="{30047C27-F199-4D32-9709-39DA7BD50E28}" destId="{856363C4-28EA-4BA1-8EA6-5004AAD8AEBF}" srcOrd="0" destOrd="0" parTransId="{558AA8BB-4355-477B-8F03-9BCC3E0AEA95}" sibTransId="{B673C338-270B-44D9-A3D2-6FE2E68FB7A1}"/>
    <dgm:cxn modelId="{416C4AAB-FB69-4C2A-8677-537AB546287C}" type="presOf" srcId="{2E24955D-79DB-4D71-8C37-4F7354ADF54F}" destId="{7C1938AF-E685-40AB-8999-44424FEF6B4D}" srcOrd="0" destOrd="0" presId="urn:microsoft.com/office/officeart/2005/8/layout/list1"/>
    <dgm:cxn modelId="{87200A6A-7C5A-4600-B38D-35F442DD4F5C}" type="presOf" srcId="{856363C4-28EA-4BA1-8EA6-5004AAD8AEBF}" destId="{9DD03DC1-C7FA-4CBD-8CCC-5C896D4F1C17}" srcOrd="0" destOrd="0" presId="urn:microsoft.com/office/officeart/2005/8/layout/list1"/>
    <dgm:cxn modelId="{2A961876-0065-4E56-B272-063A30398902}" type="presParOf" srcId="{7C1938AF-E685-40AB-8999-44424FEF6B4D}" destId="{FE270EEF-4972-4A9D-A7B6-3E7B0CFEC345}" srcOrd="0" destOrd="0" presId="urn:microsoft.com/office/officeart/2005/8/layout/list1"/>
    <dgm:cxn modelId="{AF1BACBA-863A-4611-9AE3-2ED7811D6940}" type="presParOf" srcId="{FE270EEF-4972-4A9D-A7B6-3E7B0CFEC345}" destId="{08B32AEB-6191-4DA7-8D38-8740B7F18FFC}" srcOrd="0" destOrd="0" presId="urn:microsoft.com/office/officeart/2005/8/layout/list1"/>
    <dgm:cxn modelId="{55B7660D-6CE0-44D9-B4D1-58740D7BF6CE}" type="presParOf" srcId="{FE270EEF-4972-4A9D-A7B6-3E7B0CFEC345}" destId="{F4D5C6D6-DA74-491C-B8CD-0822F5DF366E}" srcOrd="1" destOrd="0" presId="urn:microsoft.com/office/officeart/2005/8/layout/list1"/>
    <dgm:cxn modelId="{8E6BBE27-60DB-4A9B-96B9-008631A57BF9}" type="presParOf" srcId="{7C1938AF-E685-40AB-8999-44424FEF6B4D}" destId="{8B64F18F-AD3F-481B-86CB-2876A783CD6D}" srcOrd="1" destOrd="0" presId="urn:microsoft.com/office/officeart/2005/8/layout/list1"/>
    <dgm:cxn modelId="{89166EF8-5D58-4CF4-9692-C52625791764}" type="presParOf" srcId="{7C1938AF-E685-40AB-8999-44424FEF6B4D}" destId="{9DD03DC1-C7FA-4CBD-8CCC-5C896D4F1C17}"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73526F-7346-437D-9391-8FB176F6424F}"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kumimoji="1" lang="ja-JP" altLang="en-US"/>
        </a:p>
      </dgm:t>
    </dgm:pt>
    <dgm:pt modelId="{7A5F72DB-7DBF-4EEC-A76F-2B5FE5F5DC76}">
      <dgm:prSet phldrT="[テキスト]"/>
      <dgm:spPr/>
      <dgm:t>
        <a:bodyPr/>
        <a:lstStyle/>
        <a:p>
          <a:r>
            <a:rPr kumimoji="1" lang="ja-JP" altLang="en-US" dirty="0" smtClean="0"/>
            <a:t>消防法</a:t>
          </a:r>
          <a:endParaRPr kumimoji="1" lang="ja-JP" altLang="en-US" dirty="0"/>
        </a:p>
      </dgm:t>
    </dgm:pt>
    <dgm:pt modelId="{5E1879C3-6088-4CE7-84A7-D2BDD5D11DB7}" type="parTrans" cxnId="{85BDB821-8247-478F-8788-DAA48A266C34}">
      <dgm:prSet/>
      <dgm:spPr/>
      <dgm:t>
        <a:bodyPr/>
        <a:lstStyle/>
        <a:p>
          <a:endParaRPr kumimoji="1" lang="ja-JP" altLang="en-US"/>
        </a:p>
      </dgm:t>
    </dgm:pt>
    <dgm:pt modelId="{6B75D390-2D1D-46C5-A1F2-98B7DA50C2DD}" type="sibTrans" cxnId="{85BDB821-8247-478F-8788-DAA48A266C34}">
      <dgm:prSet/>
      <dgm:spPr/>
      <dgm:t>
        <a:bodyPr/>
        <a:lstStyle/>
        <a:p>
          <a:endParaRPr kumimoji="1" lang="ja-JP" altLang="en-US"/>
        </a:p>
      </dgm:t>
    </dgm:pt>
    <dgm:pt modelId="{F231AE2C-E369-47EF-AD07-EBDE531C8B28}">
      <dgm:prSet phldrT="[テキスト]"/>
      <dgm:spPr/>
      <dgm:t>
        <a:bodyPr/>
        <a:lstStyle/>
        <a:p>
          <a:r>
            <a:rPr kumimoji="1" lang="ja-JP" altLang="en-US" dirty="0" smtClean="0"/>
            <a:t>建築物の使用に着目</a:t>
          </a:r>
          <a:endParaRPr kumimoji="1" lang="ja-JP" altLang="en-US" dirty="0"/>
        </a:p>
      </dgm:t>
    </dgm:pt>
    <dgm:pt modelId="{8C2450D8-C1AE-4BDF-8DA1-8E8C54347AF6}" type="parTrans" cxnId="{7323EDA9-5D25-40A4-92EB-3209BE158727}">
      <dgm:prSet/>
      <dgm:spPr/>
      <dgm:t>
        <a:bodyPr/>
        <a:lstStyle/>
        <a:p>
          <a:endParaRPr kumimoji="1" lang="ja-JP" altLang="en-US"/>
        </a:p>
      </dgm:t>
    </dgm:pt>
    <dgm:pt modelId="{9BEC34B1-BD19-43AF-BEF3-AE56FB554F9E}" type="sibTrans" cxnId="{7323EDA9-5D25-40A4-92EB-3209BE158727}">
      <dgm:prSet/>
      <dgm:spPr/>
      <dgm:t>
        <a:bodyPr/>
        <a:lstStyle/>
        <a:p>
          <a:endParaRPr kumimoji="1" lang="ja-JP" altLang="en-US"/>
        </a:p>
      </dgm:t>
    </dgm:pt>
    <dgm:pt modelId="{3C0C4C71-CE6C-4178-A5E9-BC34EBAB10F0}">
      <dgm:prSet phldrT="[テキスト]"/>
      <dgm:spPr/>
      <dgm:t>
        <a:bodyPr/>
        <a:lstStyle/>
        <a:p>
          <a:r>
            <a:rPr kumimoji="1" lang="ja-JP" altLang="en-US" dirty="0" smtClean="0"/>
            <a:t>継続的</a:t>
          </a:r>
          <a:endParaRPr kumimoji="1" lang="ja-JP" altLang="en-US" dirty="0"/>
        </a:p>
      </dgm:t>
    </dgm:pt>
    <dgm:pt modelId="{A48BA94B-826A-41FA-8466-5DE2B5EBF910}" type="parTrans" cxnId="{867F33E1-454A-4421-AED9-5EAC887DDED2}">
      <dgm:prSet/>
      <dgm:spPr/>
      <dgm:t>
        <a:bodyPr/>
        <a:lstStyle/>
        <a:p>
          <a:endParaRPr kumimoji="1" lang="ja-JP" altLang="en-US"/>
        </a:p>
      </dgm:t>
    </dgm:pt>
    <dgm:pt modelId="{2984FF74-0C4A-4805-81F7-D938A75694D0}" type="sibTrans" cxnId="{867F33E1-454A-4421-AED9-5EAC887DDED2}">
      <dgm:prSet/>
      <dgm:spPr/>
      <dgm:t>
        <a:bodyPr/>
        <a:lstStyle/>
        <a:p>
          <a:endParaRPr kumimoji="1" lang="ja-JP" altLang="en-US"/>
        </a:p>
      </dgm:t>
    </dgm:pt>
    <dgm:pt modelId="{FBA29155-09FF-4AA2-B54E-84F777F4DC54}">
      <dgm:prSet phldrT="[テキスト]"/>
      <dgm:spPr/>
      <dgm:t>
        <a:bodyPr/>
        <a:lstStyle/>
        <a:p>
          <a:r>
            <a:rPr kumimoji="1" lang="ja-JP" altLang="en-US" dirty="0" smtClean="0"/>
            <a:t>建築基準法</a:t>
          </a:r>
          <a:endParaRPr kumimoji="1" lang="ja-JP" altLang="en-US" dirty="0"/>
        </a:p>
      </dgm:t>
    </dgm:pt>
    <dgm:pt modelId="{157DD311-5401-459D-A84B-97D17B74300E}" type="parTrans" cxnId="{6398B013-20AD-414A-8C03-7ABF1D67EDE5}">
      <dgm:prSet/>
      <dgm:spPr/>
      <dgm:t>
        <a:bodyPr/>
        <a:lstStyle/>
        <a:p>
          <a:endParaRPr kumimoji="1" lang="ja-JP" altLang="en-US"/>
        </a:p>
      </dgm:t>
    </dgm:pt>
    <dgm:pt modelId="{9158BF0E-CEF1-4265-8C8F-4E78D2B4A38C}" type="sibTrans" cxnId="{6398B013-20AD-414A-8C03-7ABF1D67EDE5}">
      <dgm:prSet/>
      <dgm:spPr/>
      <dgm:t>
        <a:bodyPr/>
        <a:lstStyle/>
        <a:p>
          <a:endParaRPr kumimoji="1" lang="ja-JP" altLang="en-US"/>
        </a:p>
      </dgm:t>
    </dgm:pt>
    <dgm:pt modelId="{5E79B7A5-DFDD-4C9E-89AC-0BE903061AE3}">
      <dgm:prSet phldrT="[テキスト]"/>
      <dgm:spPr/>
      <dgm:t>
        <a:bodyPr/>
        <a:lstStyle/>
        <a:p>
          <a:r>
            <a:rPr kumimoji="1" lang="ja-JP" altLang="en-US" dirty="0" smtClean="0"/>
            <a:t>建築行為に着目</a:t>
          </a:r>
          <a:endParaRPr kumimoji="1" lang="ja-JP" altLang="en-US" dirty="0"/>
        </a:p>
      </dgm:t>
    </dgm:pt>
    <dgm:pt modelId="{4F4B19E4-344E-42A7-B384-AEF68A7C9DF0}" type="parTrans" cxnId="{EBFBE195-5123-4439-9C32-27517826B96D}">
      <dgm:prSet/>
      <dgm:spPr/>
      <dgm:t>
        <a:bodyPr/>
        <a:lstStyle/>
        <a:p>
          <a:endParaRPr kumimoji="1" lang="ja-JP" altLang="en-US"/>
        </a:p>
      </dgm:t>
    </dgm:pt>
    <dgm:pt modelId="{4DDF6E6E-0C19-4B5B-9B3F-FFF237ADDC6C}" type="sibTrans" cxnId="{EBFBE195-5123-4439-9C32-27517826B96D}">
      <dgm:prSet/>
      <dgm:spPr/>
      <dgm:t>
        <a:bodyPr/>
        <a:lstStyle/>
        <a:p>
          <a:endParaRPr kumimoji="1" lang="ja-JP" altLang="en-US"/>
        </a:p>
      </dgm:t>
    </dgm:pt>
    <dgm:pt modelId="{39AF10CA-5C20-4494-9D87-07595F1F70A3}">
      <dgm:prSet phldrT="[テキスト]"/>
      <dgm:spPr/>
      <dgm:t>
        <a:bodyPr/>
        <a:lstStyle/>
        <a:p>
          <a:r>
            <a:rPr kumimoji="1" lang="ja-JP" altLang="en-US" dirty="0" smtClean="0"/>
            <a:t>一時的</a:t>
          </a:r>
          <a:endParaRPr kumimoji="1" lang="ja-JP" altLang="en-US" dirty="0"/>
        </a:p>
      </dgm:t>
    </dgm:pt>
    <dgm:pt modelId="{FD7EC603-E1A3-402B-92BC-82122C68BCCF}" type="parTrans" cxnId="{756CB0A3-26F4-4FCB-8204-4B94DA51D2CD}">
      <dgm:prSet/>
      <dgm:spPr/>
      <dgm:t>
        <a:bodyPr/>
        <a:lstStyle/>
        <a:p>
          <a:endParaRPr kumimoji="1" lang="ja-JP" altLang="en-US"/>
        </a:p>
      </dgm:t>
    </dgm:pt>
    <dgm:pt modelId="{55D3DAA1-AAEA-4C9D-BD0E-F57E1E2C8991}" type="sibTrans" cxnId="{756CB0A3-26F4-4FCB-8204-4B94DA51D2CD}">
      <dgm:prSet/>
      <dgm:spPr/>
      <dgm:t>
        <a:bodyPr/>
        <a:lstStyle/>
        <a:p>
          <a:endParaRPr kumimoji="1" lang="ja-JP" altLang="en-US"/>
        </a:p>
      </dgm:t>
    </dgm:pt>
    <dgm:pt modelId="{5A1DF844-F3BB-4ADA-99BF-EB47AB16FDD1}">
      <dgm:prSet phldrT="[テキスト]"/>
      <dgm:spPr/>
      <dgm:t>
        <a:bodyPr/>
        <a:lstStyle/>
        <a:p>
          <a:r>
            <a:rPr kumimoji="1" lang="ja-JP" altLang="en-US" dirty="0" smtClean="0"/>
            <a:t>常に、新しい規制に合致する必要</a:t>
          </a:r>
          <a:r>
            <a:rPr kumimoji="1" lang="en-US" altLang="ja-JP" dirty="0" smtClean="0"/>
            <a:t>〔</a:t>
          </a:r>
          <a:r>
            <a:rPr kumimoji="1" lang="ja-JP" altLang="en-US" dirty="0" smtClean="0"/>
            <a:t>特定防火対象物</a:t>
          </a:r>
          <a:r>
            <a:rPr kumimoji="1" lang="en-US" altLang="ja-JP" dirty="0" smtClean="0"/>
            <a:t>〕</a:t>
          </a:r>
          <a:endParaRPr kumimoji="1" lang="ja-JP" altLang="en-US" dirty="0"/>
        </a:p>
      </dgm:t>
    </dgm:pt>
    <dgm:pt modelId="{06733509-44EA-4F39-B48E-EA7063F29F88}" type="parTrans" cxnId="{52D3CF6D-36B5-44E0-8DF3-A62B2F235427}">
      <dgm:prSet/>
      <dgm:spPr/>
      <dgm:t>
        <a:bodyPr/>
        <a:lstStyle/>
        <a:p>
          <a:endParaRPr kumimoji="1" lang="ja-JP" altLang="en-US"/>
        </a:p>
      </dgm:t>
    </dgm:pt>
    <dgm:pt modelId="{4E0CB931-BBEE-41CB-AC5F-26D3F97D2187}" type="sibTrans" cxnId="{52D3CF6D-36B5-44E0-8DF3-A62B2F235427}">
      <dgm:prSet/>
      <dgm:spPr/>
      <dgm:t>
        <a:bodyPr/>
        <a:lstStyle/>
        <a:p>
          <a:endParaRPr kumimoji="1" lang="ja-JP" altLang="en-US"/>
        </a:p>
      </dgm:t>
    </dgm:pt>
    <dgm:pt modelId="{DC644127-368D-4F1C-9424-95C991AF77C9}">
      <dgm:prSet phldrT="[テキスト]"/>
      <dgm:spPr/>
      <dgm:t>
        <a:bodyPr/>
        <a:lstStyle/>
        <a:p>
          <a:r>
            <a:rPr kumimoji="1" lang="ja-JP" altLang="en-US" dirty="0" smtClean="0"/>
            <a:t>建築行為がなされた　　時点の規制に従えばよい</a:t>
          </a:r>
          <a:endParaRPr kumimoji="1" lang="ja-JP" altLang="en-US" dirty="0"/>
        </a:p>
      </dgm:t>
    </dgm:pt>
    <dgm:pt modelId="{9BB83D76-B8EF-42BA-9E5A-80E62F29DA49}" type="parTrans" cxnId="{97A8EC4F-E085-4FB8-AD85-ACF3E1BCF8E3}">
      <dgm:prSet/>
      <dgm:spPr/>
      <dgm:t>
        <a:bodyPr/>
        <a:lstStyle/>
        <a:p>
          <a:endParaRPr kumimoji="1" lang="ja-JP" altLang="en-US"/>
        </a:p>
      </dgm:t>
    </dgm:pt>
    <dgm:pt modelId="{F2F6FEC0-FE50-4C46-AF33-101D71973432}" type="sibTrans" cxnId="{97A8EC4F-E085-4FB8-AD85-ACF3E1BCF8E3}">
      <dgm:prSet/>
      <dgm:spPr/>
      <dgm:t>
        <a:bodyPr/>
        <a:lstStyle/>
        <a:p>
          <a:endParaRPr kumimoji="1" lang="ja-JP" altLang="en-US"/>
        </a:p>
      </dgm:t>
    </dgm:pt>
    <dgm:pt modelId="{0890112E-398B-4518-9FA7-B715631BFF55}" type="pres">
      <dgm:prSet presAssocID="{B773526F-7346-437D-9391-8FB176F6424F}" presName="Name0" presStyleCnt="0">
        <dgm:presLayoutVars>
          <dgm:dir/>
          <dgm:animLvl val="lvl"/>
          <dgm:resizeHandles val="exact"/>
        </dgm:presLayoutVars>
      </dgm:prSet>
      <dgm:spPr/>
      <dgm:t>
        <a:bodyPr/>
        <a:lstStyle/>
        <a:p>
          <a:endParaRPr kumimoji="1" lang="ja-JP" altLang="en-US"/>
        </a:p>
      </dgm:t>
    </dgm:pt>
    <dgm:pt modelId="{5EEF4C09-9EDB-4839-BFBD-5E0D30E87ED9}" type="pres">
      <dgm:prSet presAssocID="{7A5F72DB-7DBF-4EEC-A76F-2B5FE5F5DC76}" presName="composite" presStyleCnt="0"/>
      <dgm:spPr/>
    </dgm:pt>
    <dgm:pt modelId="{47102678-1B44-40B4-82ED-EE34BC746831}" type="pres">
      <dgm:prSet presAssocID="{7A5F72DB-7DBF-4EEC-A76F-2B5FE5F5DC76}" presName="parTx" presStyleLbl="alignNode1" presStyleIdx="0" presStyleCnt="2">
        <dgm:presLayoutVars>
          <dgm:chMax val="0"/>
          <dgm:chPref val="0"/>
          <dgm:bulletEnabled val="1"/>
        </dgm:presLayoutVars>
      </dgm:prSet>
      <dgm:spPr/>
      <dgm:t>
        <a:bodyPr/>
        <a:lstStyle/>
        <a:p>
          <a:endParaRPr kumimoji="1" lang="ja-JP" altLang="en-US"/>
        </a:p>
      </dgm:t>
    </dgm:pt>
    <dgm:pt modelId="{741D1764-3D4D-4DC1-8A64-33BEF19128B4}" type="pres">
      <dgm:prSet presAssocID="{7A5F72DB-7DBF-4EEC-A76F-2B5FE5F5DC76}" presName="desTx" presStyleLbl="alignAccFollowNode1" presStyleIdx="0" presStyleCnt="2">
        <dgm:presLayoutVars>
          <dgm:bulletEnabled val="1"/>
        </dgm:presLayoutVars>
      </dgm:prSet>
      <dgm:spPr/>
      <dgm:t>
        <a:bodyPr/>
        <a:lstStyle/>
        <a:p>
          <a:endParaRPr kumimoji="1" lang="ja-JP" altLang="en-US"/>
        </a:p>
      </dgm:t>
    </dgm:pt>
    <dgm:pt modelId="{D67A5A8E-E8F6-4E66-986D-139DB8BBB329}" type="pres">
      <dgm:prSet presAssocID="{6B75D390-2D1D-46C5-A1F2-98B7DA50C2DD}" presName="space" presStyleCnt="0"/>
      <dgm:spPr/>
    </dgm:pt>
    <dgm:pt modelId="{377741FC-EAFC-4962-8092-6AF4038D43AC}" type="pres">
      <dgm:prSet presAssocID="{FBA29155-09FF-4AA2-B54E-84F777F4DC54}" presName="composite" presStyleCnt="0"/>
      <dgm:spPr/>
    </dgm:pt>
    <dgm:pt modelId="{B170FAED-A93E-4511-92DD-EC3D60D6E2D7}" type="pres">
      <dgm:prSet presAssocID="{FBA29155-09FF-4AA2-B54E-84F777F4DC54}" presName="parTx" presStyleLbl="alignNode1" presStyleIdx="1" presStyleCnt="2">
        <dgm:presLayoutVars>
          <dgm:chMax val="0"/>
          <dgm:chPref val="0"/>
          <dgm:bulletEnabled val="1"/>
        </dgm:presLayoutVars>
      </dgm:prSet>
      <dgm:spPr/>
      <dgm:t>
        <a:bodyPr/>
        <a:lstStyle/>
        <a:p>
          <a:endParaRPr kumimoji="1" lang="ja-JP" altLang="en-US"/>
        </a:p>
      </dgm:t>
    </dgm:pt>
    <dgm:pt modelId="{14A63955-295F-4B3B-B886-16699E15895A}" type="pres">
      <dgm:prSet presAssocID="{FBA29155-09FF-4AA2-B54E-84F777F4DC54}" presName="desTx" presStyleLbl="alignAccFollowNode1" presStyleIdx="1" presStyleCnt="2">
        <dgm:presLayoutVars>
          <dgm:bulletEnabled val="1"/>
        </dgm:presLayoutVars>
      </dgm:prSet>
      <dgm:spPr/>
      <dgm:t>
        <a:bodyPr/>
        <a:lstStyle/>
        <a:p>
          <a:endParaRPr kumimoji="1" lang="ja-JP" altLang="en-US"/>
        </a:p>
      </dgm:t>
    </dgm:pt>
  </dgm:ptLst>
  <dgm:cxnLst>
    <dgm:cxn modelId="{B0532619-98CD-4EDA-8ABA-1F2FD40BAF4B}" type="presOf" srcId="{FBA29155-09FF-4AA2-B54E-84F777F4DC54}" destId="{B170FAED-A93E-4511-92DD-EC3D60D6E2D7}" srcOrd="0" destOrd="0" presId="urn:microsoft.com/office/officeart/2005/8/layout/hList1"/>
    <dgm:cxn modelId="{FC4DFC4D-99BE-44FB-97B4-5D176A99FE12}" type="presOf" srcId="{DC644127-368D-4F1C-9424-95C991AF77C9}" destId="{14A63955-295F-4B3B-B886-16699E15895A}" srcOrd="0" destOrd="2" presId="urn:microsoft.com/office/officeart/2005/8/layout/hList1"/>
    <dgm:cxn modelId="{97A8EC4F-E085-4FB8-AD85-ACF3E1BCF8E3}" srcId="{FBA29155-09FF-4AA2-B54E-84F777F4DC54}" destId="{DC644127-368D-4F1C-9424-95C991AF77C9}" srcOrd="2" destOrd="0" parTransId="{9BB83D76-B8EF-42BA-9E5A-80E62F29DA49}" sibTransId="{F2F6FEC0-FE50-4C46-AF33-101D71973432}"/>
    <dgm:cxn modelId="{5A4EBDF0-E2C1-4D28-AD22-34AD3C7CB3F1}" type="presOf" srcId="{B773526F-7346-437D-9391-8FB176F6424F}" destId="{0890112E-398B-4518-9FA7-B715631BFF55}" srcOrd="0" destOrd="0" presId="urn:microsoft.com/office/officeart/2005/8/layout/hList1"/>
    <dgm:cxn modelId="{4826939C-31A0-4960-8C40-6368F14AD3C0}" type="presOf" srcId="{7A5F72DB-7DBF-4EEC-A76F-2B5FE5F5DC76}" destId="{47102678-1B44-40B4-82ED-EE34BC746831}" srcOrd="0" destOrd="0" presId="urn:microsoft.com/office/officeart/2005/8/layout/hList1"/>
    <dgm:cxn modelId="{867F33E1-454A-4421-AED9-5EAC887DDED2}" srcId="{7A5F72DB-7DBF-4EEC-A76F-2B5FE5F5DC76}" destId="{3C0C4C71-CE6C-4178-A5E9-BC34EBAB10F0}" srcOrd="1" destOrd="0" parTransId="{A48BA94B-826A-41FA-8466-5DE2B5EBF910}" sibTransId="{2984FF74-0C4A-4805-81F7-D938A75694D0}"/>
    <dgm:cxn modelId="{6398B013-20AD-414A-8C03-7ABF1D67EDE5}" srcId="{B773526F-7346-437D-9391-8FB176F6424F}" destId="{FBA29155-09FF-4AA2-B54E-84F777F4DC54}" srcOrd="1" destOrd="0" parTransId="{157DD311-5401-459D-A84B-97D17B74300E}" sibTransId="{9158BF0E-CEF1-4265-8C8F-4E78D2B4A38C}"/>
    <dgm:cxn modelId="{85BDB821-8247-478F-8788-DAA48A266C34}" srcId="{B773526F-7346-437D-9391-8FB176F6424F}" destId="{7A5F72DB-7DBF-4EEC-A76F-2B5FE5F5DC76}" srcOrd="0" destOrd="0" parTransId="{5E1879C3-6088-4CE7-84A7-D2BDD5D11DB7}" sibTransId="{6B75D390-2D1D-46C5-A1F2-98B7DA50C2DD}"/>
    <dgm:cxn modelId="{258D4F0F-603B-4719-9798-F2230AFBD699}" type="presOf" srcId="{3C0C4C71-CE6C-4178-A5E9-BC34EBAB10F0}" destId="{741D1764-3D4D-4DC1-8A64-33BEF19128B4}" srcOrd="0" destOrd="1" presId="urn:microsoft.com/office/officeart/2005/8/layout/hList1"/>
    <dgm:cxn modelId="{52D3CF6D-36B5-44E0-8DF3-A62B2F235427}" srcId="{7A5F72DB-7DBF-4EEC-A76F-2B5FE5F5DC76}" destId="{5A1DF844-F3BB-4ADA-99BF-EB47AB16FDD1}" srcOrd="2" destOrd="0" parTransId="{06733509-44EA-4F39-B48E-EA7063F29F88}" sibTransId="{4E0CB931-BBEE-41CB-AC5F-26D3F97D2187}"/>
    <dgm:cxn modelId="{1C47144C-082F-4634-B86C-0D9C770585A1}" type="presOf" srcId="{5A1DF844-F3BB-4ADA-99BF-EB47AB16FDD1}" destId="{741D1764-3D4D-4DC1-8A64-33BEF19128B4}" srcOrd="0" destOrd="2" presId="urn:microsoft.com/office/officeart/2005/8/layout/hList1"/>
    <dgm:cxn modelId="{22B5F3A5-3817-4717-A891-E9190A26D4BD}" type="presOf" srcId="{F231AE2C-E369-47EF-AD07-EBDE531C8B28}" destId="{741D1764-3D4D-4DC1-8A64-33BEF19128B4}" srcOrd="0" destOrd="0" presId="urn:microsoft.com/office/officeart/2005/8/layout/hList1"/>
    <dgm:cxn modelId="{756CB0A3-26F4-4FCB-8204-4B94DA51D2CD}" srcId="{FBA29155-09FF-4AA2-B54E-84F777F4DC54}" destId="{39AF10CA-5C20-4494-9D87-07595F1F70A3}" srcOrd="1" destOrd="0" parTransId="{FD7EC603-E1A3-402B-92BC-82122C68BCCF}" sibTransId="{55D3DAA1-AAEA-4C9D-BD0E-F57E1E2C8991}"/>
    <dgm:cxn modelId="{EBFBE195-5123-4439-9C32-27517826B96D}" srcId="{FBA29155-09FF-4AA2-B54E-84F777F4DC54}" destId="{5E79B7A5-DFDD-4C9E-89AC-0BE903061AE3}" srcOrd="0" destOrd="0" parTransId="{4F4B19E4-344E-42A7-B384-AEF68A7C9DF0}" sibTransId="{4DDF6E6E-0C19-4B5B-9B3F-FFF237ADDC6C}"/>
    <dgm:cxn modelId="{6705759C-CBB2-47F7-BCFF-FE0BE8314719}" type="presOf" srcId="{5E79B7A5-DFDD-4C9E-89AC-0BE903061AE3}" destId="{14A63955-295F-4B3B-B886-16699E15895A}" srcOrd="0" destOrd="0" presId="urn:microsoft.com/office/officeart/2005/8/layout/hList1"/>
    <dgm:cxn modelId="{4A0FB427-BCB2-4F6D-B500-1AA2EB4E5C0F}" type="presOf" srcId="{39AF10CA-5C20-4494-9D87-07595F1F70A3}" destId="{14A63955-295F-4B3B-B886-16699E15895A}" srcOrd="0" destOrd="1" presId="urn:microsoft.com/office/officeart/2005/8/layout/hList1"/>
    <dgm:cxn modelId="{7323EDA9-5D25-40A4-92EB-3209BE158727}" srcId="{7A5F72DB-7DBF-4EEC-A76F-2B5FE5F5DC76}" destId="{F231AE2C-E369-47EF-AD07-EBDE531C8B28}" srcOrd="0" destOrd="0" parTransId="{8C2450D8-C1AE-4BDF-8DA1-8E8C54347AF6}" sibTransId="{9BEC34B1-BD19-43AF-BEF3-AE56FB554F9E}"/>
    <dgm:cxn modelId="{6161627C-2CE3-4F0A-86E7-B6C8D45DF03F}" type="presParOf" srcId="{0890112E-398B-4518-9FA7-B715631BFF55}" destId="{5EEF4C09-9EDB-4839-BFBD-5E0D30E87ED9}" srcOrd="0" destOrd="0" presId="urn:microsoft.com/office/officeart/2005/8/layout/hList1"/>
    <dgm:cxn modelId="{8A2F342A-14B3-44DC-931B-398686C5D404}" type="presParOf" srcId="{5EEF4C09-9EDB-4839-BFBD-5E0D30E87ED9}" destId="{47102678-1B44-40B4-82ED-EE34BC746831}" srcOrd="0" destOrd="0" presId="urn:microsoft.com/office/officeart/2005/8/layout/hList1"/>
    <dgm:cxn modelId="{9E82C62E-7A17-4C87-A2B8-B99D93E995F0}" type="presParOf" srcId="{5EEF4C09-9EDB-4839-BFBD-5E0D30E87ED9}" destId="{741D1764-3D4D-4DC1-8A64-33BEF19128B4}" srcOrd="1" destOrd="0" presId="urn:microsoft.com/office/officeart/2005/8/layout/hList1"/>
    <dgm:cxn modelId="{6850C6C5-CB3A-4C6E-828E-AA147B87B3D6}" type="presParOf" srcId="{0890112E-398B-4518-9FA7-B715631BFF55}" destId="{D67A5A8E-E8F6-4E66-986D-139DB8BBB329}" srcOrd="1" destOrd="0" presId="urn:microsoft.com/office/officeart/2005/8/layout/hList1"/>
    <dgm:cxn modelId="{E8D13882-218F-48A2-A70D-8CE4493E907C}" type="presParOf" srcId="{0890112E-398B-4518-9FA7-B715631BFF55}" destId="{377741FC-EAFC-4962-8092-6AF4038D43AC}" srcOrd="2" destOrd="0" presId="urn:microsoft.com/office/officeart/2005/8/layout/hList1"/>
    <dgm:cxn modelId="{8CFA26E2-3AF1-47FC-A942-F49CE3F1CA08}" type="presParOf" srcId="{377741FC-EAFC-4962-8092-6AF4038D43AC}" destId="{B170FAED-A93E-4511-92DD-EC3D60D6E2D7}" srcOrd="0" destOrd="0" presId="urn:microsoft.com/office/officeart/2005/8/layout/hList1"/>
    <dgm:cxn modelId="{1E8CB9F3-C27F-45AE-B827-071497EDD212}" type="presParOf" srcId="{377741FC-EAFC-4962-8092-6AF4038D43AC}" destId="{14A63955-295F-4B3B-B886-16699E15895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B7622C-E666-48AE-AD6B-86965C188B78}" type="doc">
      <dgm:prSet loTypeId="urn:microsoft.com/office/officeart/2005/8/layout/arrow5" loCatId="process" qsTypeId="urn:microsoft.com/office/officeart/2005/8/quickstyle/simple1" qsCatId="simple" csTypeId="urn:microsoft.com/office/officeart/2005/8/colors/accent1_1" csCatId="accent1" phldr="1"/>
      <dgm:spPr/>
      <dgm:t>
        <a:bodyPr/>
        <a:lstStyle/>
        <a:p>
          <a:endParaRPr kumimoji="1" lang="ja-JP" altLang="en-US"/>
        </a:p>
      </dgm:t>
    </dgm:pt>
    <dgm:pt modelId="{D58FA455-2020-4FA5-9CD0-4B4A1A85AAD9}">
      <dgm:prSet phldrT="[テキスト]"/>
      <dgm:spPr/>
      <dgm:t>
        <a:bodyPr/>
        <a:lstStyle/>
        <a:p>
          <a:r>
            <a:rPr kumimoji="1" lang="ja-JP" altLang="en-US" dirty="0" smtClean="0"/>
            <a:t>消防用設備等の設置義務</a:t>
          </a:r>
          <a:endParaRPr kumimoji="1" lang="ja-JP" altLang="en-US" dirty="0"/>
        </a:p>
      </dgm:t>
    </dgm:pt>
    <dgm:pt modelId="{62B57A79-B597-41D5-A515-9F2F20206B3F}" type="parTrans" cxnId="{BB080E25-BC6A-41A9-96E3-60C85B192022}">
      <dgm:prSet/>
      <dgm:spPr/>
      <dgm:t>
        <a:bodyPr/>
        <a:lstStyle/>
        <a:p>
          <a:endParaRPr kumimoji="1" lang="ja-JP" altLang="en-US"/>
        </a:p>
      </dgm:t>
    </dgm:pt>
    <dgm:pt modelId="{BA1E7D2B-6853-43EA-9E0A-24FB9DA0BD3C}" type="sibTrans" cxnId="{BB080E25-BC6A-41A9-96E3-60C85B192022}">
      <dgm:prSet/>
      <dgm:spPr/>
      <dgm:t>
        <a:bodyPr/>
        <a:lstStyle/>
        <a:p>
          <a:endParaRPr kumimoji="1" lang="ja-JP" altLang="en-US"/>
        </a:p>
      </dgm:t>
    </dgm:pt>
    <dgm:pt modelId="{F950C056-A95D-432A-9C96-F9D4CCD5ABA1}">
      <dgm:prSet phldrT="[テキスト]"/>
      <dgm:spPr/>
      <dgm:t>
        <a:bodyPr/>
        <a:lstStyle/>
        <a:p>
          <a:r>
            <a:rPr kumimoji="1" lang="ja-JP" altLang="en-US" dirty="0" smtClean="0"/>
            <a:t>関係者の経済的負担</a:t>
          </a:r>
          <a:endParaRPr kumimoji="1" lang="ja-JP" altLang="en-US" dirty="0"/>
        </a:p>
      </dgm:t>
    </dgm:pt>
    <dgm:pt modelId="{CC15042F-4FD2-410E-A818-A6525691F6C8}" type="parTrans" cxnId="{A613B76F-4CEF-4CB7-BFDA-4D0180FD2F05}">
      <dgm:prSet/>
      <dgm:spPr/>
      <dgm:t>
        <a:bodyPr/>
        <a:lstStyle/>
        <a:p>
          <a:endParaRPr kumimoji="1" lang="ja-JP" altLang="en-US"/>
        </a:p>
      </dgm:t>
    </dgm:pt>
    <dgm:pt modelId="{4668194C-6927-490A-BB8D-2AE97920F80F}" type="sibTrans" cxnId="{A613B76F-4CEF-4CB7-BFDA-4D0180FD2F05}">
      <dgm:prSet/>
      <dgm:spPr/>
      <dgm:t>
        <a:bodyPr/>
        <a:lstStyle/>
        <a:p>
          <a:endParaRPr kumimoji="1" lang="ja-JP" altLang="en-US"/>
        </a:p>
      </dgm:t>
    </dgm:pt>
    <dgm:pt modelId="{DC276C43-1DAD-47FD-B850-ED9A41DC326D}" type="pres">
      <dgm:prSet presAssocID="{81B7622C-E666-48AE-AD6B-86965C188B78}" presName="diagram" presStyleCnt="0">
        <dgm:presLayoutVars>
          <dgm:dir/>
          <dgm:resizeHandles val="exact"/>
        </dgm:presLayoutVars>
      </dgm:prSet>
      <dgm:spPr/>
      <dgm:t>
        <a:bodyPr/>
        <a:lstStyle/>
        <a:p>
          <a:endParaRPr kumimoji="1" lang="ja-JP" altLang="en-US"/>
        </a:p>
      </dgm:t>
    </dgm:pt>
    <dgm:pt modelId="{F46616FB-BD94-49D5-9092-EEB41D698A7B}" type="pres">
      <dgm:prSet presAssocID="{D58FA455-2020-4FA5-9CD0-4B4A1A85AAD9}" presName="arrow" presStyleLbl="node1" presStyleIdx="0" presStyleCnt="2">
        <dgm:presLayoutVars>
          <dgm:bulletEnabled val="1"/>
        </dgm:presLayoutVars>
      </dgm:prSet>
      <dgm:spPr/>
      <dgm:t>
        <a:bodyPr/>
        <a:lstStyle/>
        <a:p>
          <a:endParaRPr kumimoji="1" lang="ja-JP" altLang="en-US"/>
        </a:p>
      </dgm:t>
    </dgm:pt>
    <dgm:pt modelId="{6CC3DA65-E734-4C0D-BDE7-64D78DD00296}" type="pres">
      <dgm:prSet presAssocID="{F950C056-A95D-432A-9C96-F9D4CCD5ABA1}" presName="arrow" presStyleLbl="node1" presStyleIdx="1" presStyleCnt="2">
        <dgm:presLayoutVars>
          <dgm:bulletEnabled val="1"/>
        </dgm:presLayoutVars>
      </dgm:prSet>
      <dgm:spPr/>
      <dgm:t>
        <a:bodyPr/>
        <a:lstStyle/>
        <a:p>
          <a:endParaRPr kumimoji="1" lang="ja-JP" altLang="en-US"/>
        </a:p>
      </dgm:t>
    </dgm:pt>
  </dgm:ptLst>
  <dgm:cxnLst>
    <dgm:cxn modelId="{16695B76-6715-43A2-B0B1-0DC99CE9F0D7}" type="presOf" srcId="{D58FA455-2020-4FA5-9CD0-4B4A1A85AAD9}" destId="{F46616FB-BD94-49D5-9092-EEB41D698A7B}" srcOrd="0" destOrd="0" presId="urn:microsoft.com/office/officeart/2005/8/layout/arrow5"/>
    <dgm:cxn modelId="{4B205250-79D9-41AF-B9E8-D7150359C2D7}" type="presOf" srcId="{81B7622C-E666-48AE-AD6B-86965C188B78}" destId="{DC276C43-1DAD-47FD-B850-ED9A41DC326D}" srcOrd="0" destOrd="0" presId="urn:microsoft.com/office/officeart/2005/8/layout/arrow5"/>
    <dgm:cxn modelId="{BB080E25-BC6A-41A9-96E3-60C85B192022}" srcId="{81B7622C-E666-48AE-AD6B-86965C188B78}" destId="{D58FA455-2020-4FA5-9CD0-4B4A1A85AAD9}" srcOrd="0" destOrd="0" parTransId="{62B57A79-B597-41D5-A515-9F2F20206B3F}" sibTransId="{BA1E7D2B-6853-43EA-9E0A-24FB9DA0BD3C}"/>
    <dgm:cxn modelId="{165EBF9B-061E-4213-AEAD-C37186B87A78}" type="presOf" srcId="{F950C056-A95D-432A-9C96-F9D4CCD5ABA1}" destId="{6CC3DA65-E734-4C0D-BDE7-64D78DD00296}" srcOrd="0" destOrd="0" presId="urn:microsoft.com/office/officeart/2005/8/layout/arrow5"/>
    <dgm:cxn modelId="{A613B76F-4CEF-4CB7-BFDA-4D0180FD2F05}" srcId="{81B7622C-E666-48AE-AD6B-86965C188B78}" destId="{F950C056-A95D-432A-9C96-F9D4CCD5ABA1}" srcOrd="1" destOrd="0" parTransId="{CC15042F-4FD2-410E-A818-A6525691F6C8}" sibTransId="{4668194C-6927-490A-BB8D-2AE97920F80F}"/>
    <dgm:cxn modelId="{E996CBD4-7938-46EA-B127-0710DEF95D06}" type="presParOf" srcId="{DC276C43-1DAD-47FD-B850-ED9A41DC326D}" destId="{F46616FB-BD94-49D5-9092-EEB41D698A7B}" srcOrd="0" destOrd="0" presId="urn:microsoft.com/office/officeart/2005/8/layout/arrow5"/>
    <dgm:cxn modelId="{2B5B5433-9E9A-4961-9D98-1A974D3FCE20}" type="presParOf" srcId="{DC276C43-1DAD-47FD-B850-ED9A41DC326D}" destId="{6CC3DA65-E734-4C0D-BDE7-64D78DD00296}"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E126B3-1861-4F89-B724-641732A5011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B50F0712-6D70-4304-80FB-FF3A9E0B66FE}">
      <dgm:prSet phldrT="[テキスト]"/>
      <dgm:spPr/>
      <dgm:t>
        <a:bodyPr/>
        <a:lstStyle/>
        <a:p>
          <a:r>
            <a:rPr kumimoji="1" lang="ja-JP" altLang="en-US" dirty="0" smtClean="0"/>
            <a:t>昭和</a:t>
          </a:r>
          <a:r>
            <a:rPr kumimoji="1" lang="en-US" altLang="ja-JP" dirty="0" smtClean="0"/>
            <a:t>49</a:t>
          </a:r>
          <a:r>
            <a:rPr kumimoji="1" lang="ja-JP" altLang="en-US" dirty="0" smtClean="0"/>
            <a:t>年改正法（第</a:t>
          </a:r>
          <a:r>
            <a:rPr kumimoji="1" lang="en-US" altLang="ja-JP" dirty="0" smtClean="0"/>
            <a:t>64</a:t>
          </a:r>
          <a:r>
            <a:rPr kumimoji="1" lang="ja-JP" altLang="en-US" dirty="0" smtClean="0"/>
            <a:t>号）附則第</a:t>
          </a:r>
          <a:r>
            <a:rPr kumimoji="1" lang="en-US" altLang="ja-JP" dirty="0" smtClean="0"/>
            <a:t>6</a:t>
          </a:r>
          <a:r>
            <a:rPr kumimoji="1" lang="ja-JP" altLang="en-US" dirty="0" smtClean="0"/>
            <a:t>項</a:t>
          </a:r>
          <a:endParaRPr kumimoji="1" lang="ja-JP" altLang="en-US" dirty="0"/>
        </a:p>
      </dgm:t>
    </dgm:pt>
    <dgm:pt modelId="{21E7BB47-DE2C-4E3F-B42F-5018F044BEE6}" type="parTrans" cxnId="{BE26F814-42AB-4E0D-A51A-B5742309FA11}">
      <dgm:prSet/>
      <dgm:spPr/>
      <dgm:t>
        <a:bodyPr/>
        <a:lstStyle/>
        <a:p>
          <a:endParaRPr kumimoji="1" lang="ja-JP" altLang="en-US"/>
        </a:p>
      </dgm:t>
    </dgm:pt>
    <dgm:pt modelId="{709AC57F-DE2D-4118-B55E-A947575BAB41}" type="sibTrans" cxnId="{BE26F814-42AB-4E0D-A51A-B5742309FA11}">
      <dgm:prSet/>
      <dgm:spPr/>
      <dgm:t>
        <a:bodyPr/>
        <a:lstStyle/>
        <a:p>
          <a:endParaRPr kumimoji="1" lang="ja-JP" altLang="en-US"/>
        </a:p>
      </dgm:t>
    </dgm:pt>
    <dgm:pt modelId="{125865AE-2BDF-442C-A542-6F99996BF7E8}">
      <dgm:prSet phldrT="[テキスト]"/>
      <dgm:spPr/>
      <dgm:t>
        <a:bodyPr/>
        <a:lstStyle/>
        <a:p>
          <a:r>
            <a:rPr lang="ja-JP" altLang="en-US" dirty="0" smtClean="0"/>
            <a:t> 　国及び地方公共団体は、</a:t>
          </a:r>
          <a:r>
            <a:rPr lang="en-US" altLang="ja-JP" dirty="0" smtClean="0"/>
            <a:t>……</a:t>
          </a:r>
          <a:r>
            <a:rPr lang="ja-JP" altLang="en-US" dirty="0" smtClean="0"/>
            <a:t>消防用設備等に係る防火対象物の関係者が新法第十七条の規定による</a:t>
          </a:r>
          <a:r>
            <a:rPr lang="ja-JP" altLang="en-US" dirty="0" smtClean="0">
              <a:solidFill>
                <a:srgbClr val="FF0000"/>
              </a:solidFill>
            </a:rPr>
            <a:t>技術上の基準に適合させるために行う当該消防用設備等の設置に係る工事又は整備について、必要な資金の</a:t>
          </a:r>
          <a:r>
            <a:rPr lang="ja-JP" altLang="en-US" dirty="0" err="1" smtClean="0">
              <a:solidFill>
                <a:srgbClr val="FF0000"/>
              </a:solidFill>
            </a:rPr>
            <a:t>あつ</a:t>
          </a:r>
          <a:r>
            <a:rPr lang="ja-JP" altLang="en-US" dirty="0" smtClean="0">
              <a:solidFill>
                <a:srgbClr val="FF0000"/>
              </a:solidFill>
            </a:rPr>
            <a:t>せん、技術的な助言その他の措置を講ずるよう努めるものとする。 </a:t>
          </a:r>
          <a:endParaRPr kumimoji="1" lang="ja-JP" altLang="en-US" dirty="0">
            <a:solidFill>
              <a:srgbClr val="FF0000"/>
            </a:solidFill>
          </a:endParaRPr>
        </a:p>
      </dgm:t>
    </dgm:pt>
    <dgm:pt modelId="{795D8053-CCAE-4B85-9AC8-EA726607123F}" type="parTrans" cxnId="{FF98D5B6-C9F8-429A-8ED3-4BD4FBD84C50}">
      <dgm:prSet/>
      <dgm:spPr/>
      <dgm:t>
        <a:bodyPr/>
        <a:lstStyle/>
        <a:p>
          <a:endParaRPr kumimoji="1" lang="ja-JP" altLang="en-US"/>
        </a:p>
      </dgm:t>
    </dgm:pt>
    <dgm:pt modelId="{EC17EFE3-E4D0-4B9F-BAD0-87668F7EE946}" type="sibTrans" cxnId="{FF98D5B6-C9F8-429A-8ED3-4BD4FBD84C50}">
      <dgm:prSet/>
      <dgm:spPr/>
      <dgm:t>
        <a:bodyPr/>
        <a:lstStyle/>
        <a:p>
          <a:endParaRPr kumimoji="1" lang="ja-JP" altLang="en-US"/>
        </a:p>
      </dgm:t>
    </dgm:pt>
    <dgm:pt modelId="{8C75EED0-F332-4480-A0C2-82AC8C977576}" type="pres">
      <dgm:prSet presAssocID="{75E126B3-1861-4F89-B724-641732A5011A}" presName="linear" presStyleCnt="0">
        <dgm:presLayoutVars>
          <dgm:dir/>
          <dgm:animLvl val="lvl"/>
          <dgm:resizeHandles val="exact"/>
        </dgm:presLayoutVars>
      </dgm:prSet>
      <dgm:spPr/>
      <dgm:t>
        <a:bodyPr/>
        <a:lstStyle/>
        <a:p>
          <a:endParaRPr kumimoji="1" lang="ja-JP" altLang="en-US"/>
        </a:p>
      </dgm:t>
    </dgm:pt>
    <dgm:pt modelId="{9830A984-AABB-4B65-9C73-D17CD346608A}" type="pres">
      <dgm:prSet presAssocID="{B50F0712-6D70-4304-80FB-FF3A9E0B66FE}" presName="parentLin" presStyleCnt="0"/>
      <dgm:spPr/>
    </dgm:pt>
    <dgm:pt modelId="{C1DBC39C-7557-4F43-80B9-87DFAFBBDAE0}" type="pres">
      <dgm:prSet presAssocID="{B50F0712-6D70-4304-80FB-FF3A9E0B66FE}" presName="parentLeftMargin" presStyleLbl="node1" presStyleIdx="0" presStyleCnt="1"/>
      <dgm:spPr/>
      <dgm:t>
        <a:bodyPr/>
        <a:lstStyle/>
        <a:p>
          <a:endParaRPr kumimoji="1" lang="ja-JP" altLang="en-US"/>
        </a:p>
      </dgm:t>
    </dgm:pt>
    <dgm:pt modelId="{FF31A238-8217-4A09-8531-049475384BF5}" type="pres">
      <dgm:prSet presAssocID="{B50F0712-6D70-4304-80FB-FF3A9E0B66FE}" presName="parentText" presStyleLbl="node1" presStyleIdx="0" presStyleCnt="1">
        <dgm:presLayoutVars>
          <dgm:chMax val="0"/>
          <dgm:bulletEnabled val="1"/>
        </dgm:presLayoutVars>
      </dgm:prSet>
      <dgm:spPr/>
      <dgm:t>
        <a:bodyPr/>
        <a:lstStyle/>
        <a:p>
          <a:endParaRPr kumimoji="1" lang="ja-JP" altLang="en-US"/>
        </a:p>
      </dgm:t>
    </dgm:pt>
    <dgm:pt modelId="{C0B57EA3-7721-4906-9E2F-F3ACC10A8AD2}" type="pres">
      <dgm:prSet presAssocID="{B50F0712-6D70-4304-80FB-FF3A9E0B66FE}" presName="negativeSpace" presStyleCnt="0"/>
      <dgm:spPr/>
    </dgm:pt>
    <dgm:pt modelId="{D023F5AF-0354-4E79-B6F0-4E78D3092EB6}" type="pres">
      <dgm:prSet presAssocID="{B50F0712-6D70-4304-80FB-FF3A9E0B66FE}" presName="childText" presStyleLbl="conFgAcc1" presStyleIdx="0" presStyleCnt="1">
        <dgm:presLayoutVars>
          <dgm:bulletEnabled val="1"/>
        </dgm:presLayoutVars>
      </dgm:prSet>
      <dgm:spPr/>
      <dgm:t>
        <a:bodyPr/>
        <a:lstStyle/>
        <a:p>
          <a:endParaRPr kumimoji="1" lang="ja-JP" altLang="en-US"/>
        </a:p>
      </dgm:t>
    </dgm:pt>
  </dgm:ptLst>
  <dgm:cxnLst>
    <dgm:cxn modelId="{BE26F814-42AB-4E0D-A51A-B5742309FA11}" srcId="{75E126B3-1861-4F89-B724-641732A5011A}" destId="{B50F0712-6D70-4304-80FB-FF3A9E0B66FE}" srcOrd="0" destOrd="0" parTransId="{21E7BB47-DE2C-4E3F-B42F-5018F044BEE6}" sibTransId="{709AC57F-DE2D-4118-B55E-A947575BAB41}"/>
    <dgm:cxn modelId="{6AFF2E72-542D-488B-B73A-068040CF919B}" type="presOf" srcId="{75E126B3-1861-4F89-B724-641732A5011A}" destId="{8C75EED0-F332-4480-A0C2-82AC8C977576}" srcOrd="0" destOrd="0" presId="urn:microsoft.com/office/officeart/2005/8/layout/list1"/>
    <dgm:cxn modelId="{E2AC51EA-34FC-42AF-AD14-37D33E68B7E7}" type="presOf" srcId="{B50F0712-6D70-4304-80FB-FF3A9E0B66FE}" destId="{FF31A238-8217-4A09-8531-049475384BF5}" srcOrd="1" destOrd="0" presId="urn:microsoft.com/office/officeart/2005/8/layout/list1"/>
    <dgm:cxn modelId="{D3EE7F03-44E8-42D9-8F87-3BD06E495D22}" type="presOf" srcId="{B50F0712-6D70-4304-80FB-FF3A9E0B66FE}" destId="{C1DBC39C-7557-4F43-80B9-87DFAFBBDAE0}" srcOrd="0" destOrd="0" presId="urn:microsoft.com/office/officeart/2005/8/layout/list1"/>
    <dgm:cxn modelId="{FF98D5B6-C9F8-429A-8ED3-4BD4FBD84C50}" srcId="{B50F0712-6D70-4304-80FB-FF3A9E0B66FE}" destId="{125865AE-2BDF-442C-A542-6F99996BF7E8}" srcOrd="0" destOrd="0" parTransId="{795D8053-CCAE-4B85-9AC8-EA726607123F}" sibTransId="{EC17EFE3-E4D0-4B9F-BAD0-87668F7EE946}"/>
    <dgm:cxn modelId="{1A103B61-6CA6-4CDC-9250-227AEBC71C41}" type="presOf" srcId="{125865AE-2BDF-442C-A542-6F99996BF7E8}" destId="{D023F5AF-0354-4E79-B6F0-4E78D3092EB6}" srcOrd="0" destOrd="0" presId="urn:microsoft.com/office/officeart/2005/8/layout/list1"/>
    <dgm:cxn modelId="{01AAA975-6781-4385-923A-511BD65A9DC7}" type="presParOf" srcId="{8C75EED0-F332-4480-A0C2-82AC8C977576}" destId="{9830A984-AABB-4B65-9C73-D17CD346608A}" srcOrd="0" destOrd="0" presId="urn:microsoft.com/office/officeart/2005/8/layout/list1"/>
    <dgm:cxn modelId="{A9204C92-B205-4618-967E-0F6626919637}" type="presParOf" srcId="{9830A984-AABB-4B65-9C73-D17CD346608A}" destId="{C1DBC39C-7557-4F43-80B9-87DFAFBBDAE0}" srcOrd="0" destOrd="0" presId="urn:microsoft.com/office/officeart/2005/8/layout/list1"/>
    <dgm:cxn modelId="{5F91A9A4-5C48-4146-89B4-CACE5F2E3852}" type="presParOf" srcId="{9830A984-AABB-4B65-9C73-D17CD346608A}" destId="{FF31A238-8217-4A09-8531-049475384BF5}" srcOrd="1" destOrd="0" presId="urn:microsoft.com/office/officeart/2005/8/layout/list1"/>
    <dgm:cxn modelId="{56D3BD7C-8469-48BE-A30C-E72BDB827A09}" type="presParOf" srcId="{8C75EED0-F332-4480-A0C2-82AC8C977576}" destId="{C0B57EA3-7721-4906-9E2F-F3ACC10A8AD2}" srcOrd="1" destOrd="0" presId="urn:microsoft.com/office/officeart/2005/8/layout/list1"/>
    <dgm:cxn modelId="{20ECFAD8-2680-45FB-BD3A-D9B7DEB30306}" type="presParOf" srcId="{8C75EED0-F332-4480-A0C2-82AC8C977576}" destId="{D023F5AF-0354-4E79-B6F0-4E78D3092EB6}"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F984BA-4583-418E-BF7A-6A261C23B7F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7D7CCF1D-4E51-4013-AB67-9A5DADB2C663}">
      <dgm:prSet phldrT="[テキスト]"/>
      <dgm:spPr/>
      <dgm:t>
        <a:bodyPr/>
        <a:lstStyle/>
        <a:p>
          <a:r>
            <a:rPr kumimoji="1" lang="ja-JP" altLang="en-US" dirty="0" smtClean="0"/>
            <a:t>消防法</a:t>
          </a:r>
          <a:endParaRPr kumimoji="1" lang="ja-JP" altLang="en-US" dirty="0"/>
        </a:p>
      </dgm:t>
    </dgm:pt>
    <dgm:pt modelId="{5B74806E-19ED-4290-B13A-B6C2CC23515A}" type="parTrans" cxnId="{C346D907-B9BF-4B85-8DDB-69B226C19F8D}">
      <dgm:prSet/>
      <dgm:spPr/>
      <dgm:t>
        <a:bodyPr/>
        <a:lstStyle/>
        <a:p>
          <a:endParaRPr kumimoji="1" lang="ja-JP" altLang="en-US"/>
        </a:p>
      </dgm:t>
    </dgm:pt>
    <dgm:pt modelId="{3D70ADF9-221B-46EB-BE73-D35B7891A1B4}" type="sibTrans" cxnId="{C346D907-B9BF-4B85-8DDB-69B226C19F8D}">
      <dgm:prSet/>
      <dgm:spPr/>
      <dgm:t>
        <a:bodyPr/>
        <a:lstStyle/>
        <a:p>
          <a:endParaRPr kumimoji="1" lang="ja-JP" altLang="en-US"/>
        </a:p>
      </dgm:t>
    </dgm:pt>
    <dgm:pt modelId="{33D87E54-94CB-4CE2-9F49-9248FA877B72}">
      <dgm:prSet phldrT="[テキスト]"/>
      <dgm:spPr/>
      <dgm:t>
        <a:bodyPr/>
        <a:lstStyle/>
        <a:p>
          <a:r>
            <a:rPr kumimoji="1" lang="ja-JP" altLang="en-US" dirty="0" smtClean="0"/>
            <a:t>消防用設備（ハード面）に関する規制</a:t>
          </a:r>
          <a:endParaRPr kumimoji="1" lang="ja-JP" altLang="en-US" dirty="0"/>
        </a:p>
      </dgm:t>
    </dgm:pt>
    <dgm:pt modelId="{33728E5B-FE53-49A2-8528-71C55BE2F961}" type="parTrans" cxnId="{F7B75F3A-1D07-4385-86A7-4079069A97BF}">
      <dgm:prSet/>
      <dgm:spPr/>
      <dgm:t>
        <a:bodyPr/>
        <a:lstStyle/>
        <a:p>
          <a:endParaRPr kumimoji="1" lang="ja-JP" altLang="en-US"/>
        </a:p>
      </dgm:t>
    </dgm:pt>
    <dgm:pt modelId="{77FF3C97-FCDD-448D-993C-8232463F8AF8}" type="sibTrans" cxnId="{F7B75F3A-1D07-4385-86A7-4079069A97BF}">
      <dgm:prSet/>
      <dgm:spPr/>
      <dgm:t>
        <a:bodyPr/>
        <a:lstStyle/>
        <a:p>
          <a:endParaRPr kumimoji="1" lang="ja-JP" altLang="en-US"/>
        </a:p>
      </dgm:t>
    </dgm:pt>
    <dgm:pt modelId="{5E2B712C-4BF9-47C8-9F4F-9C45E9EE9595}">
      <dgm:prSet phldrT="[テキスト]"/>
      <dgm:spPr/>
      <dgm:t>
        <a:bodyPr/>
        <a:lstStyle/>
        <a:p>
          <a:r>
            <a:rPr kumimoji="1" lang="ja-JP" altLang="en-US" dirty="0" smtClean="0"/>
            <a:t>防火管理（ソフト面）に関する規制</a:t>
          </a:r>
          <a:endParaRPr kumimoji="1" lang="ja-JP" altLang="en-US" dirty="0"/>
        </a:p>
      </dgm:t>
    </dgm:pt>
    <dgm:pt modelId="{CC1EC5F9-8D82-4514-8E3A-8F6B1B3F334E}" type="parTrans" cxnId="{D8BDA40F-A225-4C87-A6C3-2E83E2EE3E37}">
      <dgm:prSet/>
      <dgm:spPr/>
      <dgm:t>
        <a:bodyPr/>
        <a:lstStyle/>
        <a:p>
          <a:endParaRPr kumimoji="1" lang="ja-JP" altLang="en-US"/>
        </a:p>
      </dgm:t>
    </dgm:pt>
    <dgm:pt modelId="{78DBA9F1-37A5-4DAB-932E-9141C7E017E1}" type="sibTrans" cxnId="{D8BDA40F-A225-4C87-A6C3-2E83E2EE3E37}">
      <dgm:prSet/>
      <dgm:spPr/>
      <dgm:t>
        <a:bodyPr/>
        <a:lstStyle/>
        <a:p>
          <a:endParaRPr kumimoji="1" lang="ja-JP" altLang="en-US"/>
        </a:p>
      </dgm:t>
    </dgm:pt>
    <dgm:pt modelId="{30705B98-FAA4-4E4B-A3AD-28E3E02A73F0}">
      <dgm:prSet phldrT="[テキスト]"/>
      <dgm:spPr/>
      <dgm:t>
        <a:bodyPr/>
        <a:lstStyle/>
        <a:p>
          <a:r>
            <a:rPr kumimoji="1" lang="ja-JP" altLang="en-US" dirty="0" smtClean="0"/>
            <a:t>実質的に遡及効が認められている</a:t>
          </a:r>
          <a:endParaRPr kumimoji="1" lang="ja-JP" altLang="en-US" dirty="0"/>
        </a:p>
      </dgm:t>
    </dgm:pt>
    <dgm:pt modelId="{FADFD868-A834-4592-AB16-31B10C13348F}" type="parTrans" cxnId="{467DFF35-B316-4ADE-927A-379FA987D2B1}">
      <dgm:prSet/>
      <dgm:spPr/>
      <dgm:t>
        <a:bodyPr/>
        <a:lstStyle/>
        <a:p>
          <a:endParaRPr kumimoji="1" lang="ja-JP" altLang="en-US"/>
        </a:p>
      </dgm:t>
    </dgm:pt>
    <dgm:pt modelId="{62AE5440-C1B2-40CC-9666-0A22339E07BE}" type="sibTrans" cxnId="{467DFF35-B316-4ADE-927A-379FA987D2B1}">
      <dgm:prSet/>
      <dgm:spPr/>
      <dgm:t>
        <a:bodyPr/>
        <a:lstStyle/>
        <a:p>
          <a:endParaRPr kumimoji="1" lang="ja-JP" altLang="en-US"/>
        </a:p>
      </dgm:t>
    </dgm:pt>
    <dgm:pt modelId="{95A4A9D6-E2A5-4D0A-A7DC-57B93E06AC24}">
      <dgm:prSet phldrT="[テキスト]"/>
      <dgm:spPr/>
      <dgm:t>
        <a:bodyPr/>
        <a:lstStyle/>
        <a:p>
          <a:r>
            <a:rPr kumimoji="1" lang="ja-JP" altLang="en-US" dirty="0" smtClean="0"/>
            <a:t>建築基準法</a:t>
          </a:r>
          <a:endParaRPr kumimoji="1" lang="ja-JP" altLang="en-US" dirty="0"/>
        </a:p>
      </dgm:t>
    </dgm:pt>
    <dgm:pt modelId="{10FD944A-D207-4FA6-B329-58FA261B2BC0}" type="parTrans" cxnId="{E51ECD31-D8A7-4CAD-9178-BE8043F64D88}">
      <dgm:prSet/>
      <dgm:spPr/>
      <dgm:t>
        <a:bodyPr/>
        <a:lstStyle/>
        <a:p>
          <a:endParaRPr kumimoji="1" lang="ja-JP" altLang="en-US"/>
        </a:p>
      </dgm:t>
    </dgm:pt>
    <dgm:pt modelId="{994EDD71-7CED-4284-8721-681B73AC55EF}" type="sibTrans" cxnId="{E51ECD31-D8A7-4CAD-9178-BE8043F64D88}">
      <dgm:prSet/>
      <dgm:spPr/>
      <dgm:t>
        <a:bodyPr/>
        <a:lstStyle/>
        <a:p>
          <a:endParaRPr kumimoji="1" lang="ja-JP" altLang="en-US"/>
        </a:p>
      </dgm:t>
    </dgm:pt>
    <dgm:pt modelId="{0D44B62C-764D-4E00-9CB4-CF767553D4A4}">
      <dgm:prSet phldrT="[テキスト]"/>
      <dgm:spPr/>
      <dgm:t>
        <a:bodyPr/>
        <a:lstStyle/>
        <a:p>
          <a:r>
            <a:rPr kumimoji="1" lang="ja-JP" altLang="en-US" dirty="0" smtClean="0"/>
            <a:t>建築物の構造に関する規制</a:t>
          </a:r>
          <a:endParaRPr kumimoji="1" lang="ja-JP" altLang="en-US" dirty="0"/>
        </a:p>
      </dgm:t>
    </dgm:pt>
    <dgm:pt modelId="{09AC0872-6028-4D3F-AF04-1016B486929A}" type="parTrans" cxnId="{43E66644-2681-4050-B01A-4E67D927F255}">
      <dgm:prSet/>
      <dgm:spPr/>
      <dgm:t>
        <a:bodyPr/>
        <a:lstStyle/>
        <a:p>
          <a:endParaRPr kumimoji="1" lang="ja-JP" altLang="en-US"/>
        </a:p>
      </dgm:t>
    </dgm:pt>
    <dgm:pt modelId="{7F39975B-B0B1-4830-AE6F-54D88BA32CBA}" type="sibTrans" cxnId="{43E66644-2681-4050-B01A-4E67D927F255}">
      <dgm:prSet/>
      <dgm:spPr/>
      <dgm:t>
        <a:bodyPr/>
        <a:lstStyle/>
        <a:p>
          <a:endParaRPr kumimoji="1" lang="ja-JP" altLang="en-US"/>
        </a:p>
      </dgm:t>
    </dgm:pt>
    <dgm:pt modelId="{BEF60C81-9AFF-4A4C-913B-331BF400C76E}">
      <dgm:prSet phldrT="[テキスト]"/>
      <dgm:spPr/>
      <dgm:t>
        <a:bodyPr/>
        <a:lstStyle/>
        <a:p>
          <a:r>
            <a:rPr kumimoji="1" lang="ja-JP" altLang="en-US" dirty="0" smtClean="0"/>
            <a:t>遡及効が認められていない</a:t>
          </a:r>
          <a:endParaRPr kumimoji="1" lang="ja-JP" altLang="en-US" dirty="0"/>
        </a:p>
      </dgm:t>
    </dgm:pt>
    <dgm:pt modelId="{9B9B457C-927F-44CD-BB40-38F603BFBE16}" type="parTrans" cxnId="{BFD82698-E283-44A1-8BF8-DC2E6D519C0B}">
      <dgm:prSet/>
      <dgm:spPr/>
      <dgm:t>
        <a:bodyPr/>
        <a:lstStyle/>
        <a:p>
          <a:endParaRPr kumimoji="1" lang="ja-JP" altLang="en-US"/>
        </a:p>
      </dgm:t>
    </dgm:pt>
    <dgm:pt modelId="{DEEA78AF-5FE3-43D2-936C-EE09A241DE38}" type="sibTrans" cxnId="{BFD82698-E283-44A1-8BF8-DC2E6D519C0B}">
      <dgm:prSet/>
      <dgm:spPr/>
      <dgm:t>
        <a:bodyPr/>
        <a:lstStyle/>
        <a:p>
          <a:endParaRPr kumimoji="1" lang="ja-JP" altLang="en-US"/>
        </a:p>
      </dgm:t>
    </dgm:pt>
    <dgm:pt modelId="{16E56984-CCC0-4434-A926-0FB3CEF26417}" type="pres">
      <dgm:prSet presAssocID="{16F984BA-4583-418E-BF7A-6A261C23B7F6}" presName="linear" presStyleCnt="0">
        <dgm:presLayoutVars>
          <dgm:dir/>
          <dgm:animLvl val="lvl"/>
          <dgm:resizeHandles val="exact"/>
        </dgm:presLayoutVars>
      </dgm:prSet>
      <dgm:spPr/>
      <dgm:t>
        <a:bodyPr/>
        <a:lstStyle/>
        <a:p>
          <a:endParaRPr kumimoji="1" lang="ja-JP" altLang="en-US"/>
        </a:p>
      </dgm:t>
    </dgm:pt>
    <dgm:pt modelId="{72574844-15BE-4AA7-B963-5AB43789A207}" type="pres">
      <dgm:prSet presAssocID="{7D7CCF1D-4E51-4013-AB67-9A5DADB2C663}" presName="parentLin" presStyleCnt="0"/>
      <dgm:spPr/>
      <dgm:t>
        <a:bodyPr/>
        <a:lstStyle/>
        <a:p>
          <a:endParaRPr kumimoji="1" lang="ja-JP" altLang="en-US"/>
        </a:p>
      </dgm:t>
    </dgm:pt>
    <dgm:pt modelId="{4339BBDE-334E-4C27-9980-6FD7551C18DA}" type="pres">
      <dgm:prSet presAssocID="{7D7CCF1D-4E51-4013-AB67-9A5DADB2C663}" presName="parentLeftMargin" presStyleLbl="node1" presStyleIdx="0" presStyleCnt="2"/>
      <dgm:spPr/>
      <dgm:t>
        <a:bodyPr/>
        <a:lstStyle/>
        <a:p>
          <a:endParaRPr kumimoji="1" lang="ja-JP" altLang="en-US"/>
        </a:p>
      </dgm:t>
    </dgm:pt>
    <dgm:pt modelId="{EC268CFF-AFC6-4C3E-9632-850E5E83D296}" type="pres">
      <dgm:prSet presAssocID="{7D7CCF1D-4E51-4013-AB67-9A5DADB2C663}" presName="parentText" presStyleLbl="node1" presStyleIdx="0" presStyleCnt="2">
        <dgm:presLayoutVars>
          <dgm:chMax val="0"/>
          <dgm:bulletEnabled val="1"/>
        </dgm:presLayoutVars>
      </dgm:prSet>
      <dgm:spPr/>
      <dgm:t>
        <a:bodyPr/>
        <a:lstStyle/>
        <a:p>
          <a:endParaRPr kumimoji="1" lang="ja-JP" altLang="en-US"/>
        </a:p>
      </dgm:t>
    </dgm:pt>
    <dgm:pt modelId="{29EC7CB8-66D0-4DF7-B742-36BFE26DDD66}" type="pres">
      <dgm:prSet presAssocID="{7D7CCF1D-4E51-4013-AB67-9A5DADB2C663}" presName="negativeSpace" presStyleCnt="0"/>
      <dgm:spPr/>
      <dgm:t>
        <a:bodyPr/>
        <a:lstStyle/>
        <a:p>
          <a:endParaRPr kumimoji="1" lang="ja-JP" altLang="en-US"/>
        </a:p>
      </dgm:t>
    </dgm:pt>
    <dgm:pt modelId="{0C7A57E8-812C-47AC-89EE-9D652D2565F3}" type="pres">
      <dgm:prSet presAssocID="{7D7CCF1D-4E51-4013-AB67-9A5DADB2C663}" presName="childText" presStyleLbl="conFgAcc1" presStyleIdx="0" presStyleCnt="2">
        <dgm:presLayoutVars>
          <dgm:bulletEnabled val="1"/>
        </dgm:presLayoutVars>
      </dgm:prSet>
      <dgm:spPr/>
      <dgm:t>
        <a:bodyPr/>
        <a:lstStyle/>
        <a:p>
          <a:endParaRPr kumimoji="1" lang="ja-JP" altLang="en-US"/>
        </a:p>
      </dgm:t>
    </dgm:pt>
    <dgm:pt modelId="{E4437BC8-4E9E-4DE4-B80B-36FDA836895B}" type="pres">
      <dgm:prSet presAssocID="{3D70ADF9-221B-46EB-BE73-D35B7891A1B4}" presName="spaceBetweenRectangles" presStyleCnt="0"/>
      <dgm:spPr/>
      <dgm:t>
        <a:bodyPr/>
        <a:lstStyle/>
        <a:p>
          <a:endParaRPr kumimoji="1" lang="ja-JP" altLang="en-US"/>
        </a:p>
      </dgm:t>
    </dgm:pt>
    <dgm:pt modelId="{493A0361-A354-447F-892E-10D7645F5B10}" type="pres">
      <dgm:prSet presAssocID="{95A4A9D6-E2A5-4D0A-A7DC-57B93E06AC24}" presName="parentLin" presStyleCnt="0"/>
      <dgm:spPr/>
      <dgm:t>
        <a:bodyPr/>
        <a:lstStyle/>
        <a:p>
          <a:endParaRPr kumimoji="1" lang="ja-JP" altLang="en-US"/>
        </a:p>
      </dgm:t>
    </dgm:pt>
    <dgm:pt modelId="{8D998FDB-9AF5-4AE8-81B0-922A292B7C4C}" type="pres">
      <dgm:prSet presAssocID="{95A4A9D6-E2A5-4D0A-A7DC-57B93E06AC24}" presName="parentLeftMargin" presStyleLbl="node1" presStyleIdx="0" presStyleCnt="2"/>
      <dgm:spPr/>
      <dgm:t>
        <a:bodyPr/>
        <a:lstStyle/>
        <a:p>
          <a:endParaRPr kumimoji="1" lang="ja-JP" altLang="en-US"/>
        </a:p>
      </dgm:t>
    </dgm:pt>
    <dgm:pt modelId="{0204877C-8E23-4385-96B6-7AB1604C054C}" type="pres">
      <dgm:prSet presAssocID="{95A4A9D6-E2A5-4D0A-A7DC-57B93E06AC24}" presName="parentText" presStyleLbl="node1" presStyleIdx="1" presStyleCnt="2">
        <dgm:presLayoutVars>
          <dgm:chMax val="0"/>
          <dgm:bulletEnabled val="1"/>
        </dgm:presLayoutVars>
      </dgm:prSet>
      <dgm:spPr/>
      <dgm:t>
        <a:bodyPr/>
        <a:lstStyle/>
        <a:p>
          <a:endParaRPr kumimoji="1" lang="ja-JP" altLang="en-US"/>
        </a:p>
      </dgm:t>
    </dgm:pt>
    <dgm:pt modelId="{73F4C885-085E-4188-A5B9-A221669857C1}" type="pres">
      <dgm:prSet presAssocID="{95A4A9D6-E2A5-4D0A-A7DC-57B93E06AC24}" presName="negativeSpace" presStyleCnt="0"/>
      <dgm:spPr/>
      <dgm:t>
        <a:bodyPr/>
        <a:lstStyle/>
        <a:p>
          <a:endParaRPr kumimoji="1" lang="ja-JP" altLang="en-US"/>
        </a:p>
      </dgm:t>
    </dgm:pt>
    <dgm:pt modelId="{B4DC84C5-5847-4877-B846-30BB98433F44}" type="pres">
      <dgm:prSet presAssocID="{95A4A9D6-E2A5-4D0A-A7DC-57B93E06AC24}" presName="childText" presStyleLbl="conFgAcc1" presStyleIdx="1" presStyleCnt="2">
        <dgm:presLayoutVars>
          <dgm:bulletEnabled val="1"/>
        </dgm:presLayoutVars>
      </dgm:prSet>
      <dgm:spPr/>
      <dgm:t>
        <a:bodyPr/>
        <a:lstStyle/>
        <a:p>
          <a:endParaRPr kumimoji="1" lang="ja-JP" altLang="en-US"/>
        </a:p>
      </dgm:t>
    </dgm:pt>
  </dgm:ptLst>
  <dgm:cxnLst>
    <dgm:cxn modelId="{456FD86D-D04D-49EC-AC96-E7E94EA09A4F}" type="presOf" srcId="{95A4A9D6-E2A5-4D0A-A7DC-57B93E06AC24}" destId="{0204877C-8E23-4385-96B6-7AB1604C054C}" srcOrd="1" destOrd="0" presId="urn:microsoft.com/office/officeart/2005/8/layout/list1"/>
    <dgm:cxn modelId="{112753FD-9E9D-459B-9229-D5869671DAEC}" type="presOf" srcId="{7D7CCF1D-4E51-4013-AB67-9A5DADB2C663}" destId="{4339BBDE-334E-4C27-9980-6FD7551C18DA}" srcOrd="0" destOrd="0" presId="urn:microsoft.com/office/officeart/2005/8/layout/list1"/>
    <dgm:cxn modelId="{F7B75F3A-1D07-4385-86A7-4079069A97BF}" srcId="{7D7CCF1D-4E51-4013-AB67-9A5DADB2C663}" destId="{33D87E54-94CB-4CE2-9F49-9248FA877B72}" srcOrd="0" destOrd="0" parTransId="{33728E5B-FE53-49A2-8528-71C55BE2F961}" sibTransId="{77FF3C97-FCDD-448D-993C-8232463F8AF8}"/>
    <dgm:cxn modelId="{BFD82698-E283-44A1-8BF8-DC2E6D519C0B}" srcId="{95A4A9D6-E2A5-4D0A-A7DC-57B93E06AC24}" destId="{BEF60C81-9AFF-4A4C-913B-331BF400C76E}" srcOrd="1" destOrd="0" parTransId="{9B9B457C-927F-44CD-BB40-38F603BFBE16}" sibTransId="{DEEA78AF-5FE3-43D2-936C-EE09A241DE38}"/>
    <dgm:cxn modelId="{D3F1CA7C-F4DB-40A2-9388-C47E19044BEE}" type="presOf" srcId="{33D87E54-94CB-4CE2-9F49-9248FA877B72}" destId="{0C7A57E8-812C-47AC-89EE-9D652D2565F3}" srcOrd="0" destOrd="0" presId="urn:microsoft.com/office/officeart/2005/8/layout/list1"/>
    <dgm:cxn modelId="{32F911B8-A9F9-4DB8-AAFA-51B581737489}" type="presOf" srcId="{5E2B712C-4BF9-47C8-9F4F-9C45E9EE9595}" destId="{0C7A57E8-812C-47AC-89EE-9D652D2565F3}" srcOrd="0" destOrd="1" presId="urn:microsoft.com/office/officeart/2005/8/layout/list1"/>
    <dgm:cxn modelId="{8DE26D99-60CE-4CD7-9CFC-E6E2D46B07F8}" type="presOf" srcId="{7D7CCF1D-4E51-4013-AB67-9A5DADB2C663}" destId="{EC268CFF-AFC6-4C3E-9632-850E5E83D296}" srcOrd="1" destOrd="0" presId="urn:microsoft.com/office/officeart/2005/8/layout/list1"/>
    <dgm:cxn modelId="{4AD866A5-B597-47FB-B9BF-79904A925ED8}" type="presOf" srcId="{BEF60C81-9AFF-4A4C-913B-331BF400C76E}" destId="{B4DC84C5-5847-4877-B846-30BB98433F44}" srcOrd="0" destOrd="1" presId="urn:microsoft.com/office/officeart/2005/8/layout/list1"/>
    <dgm:cxn modelId="{D8BDA40F-A225-4C87-A6C3-2E83E2EE3E37}" srcId="{7D7CCF1D-4E51-4013-AB67-9A5DADB2C663}" destId="{5E2B712C-4BF9-47C8-9F4F-9C45E9EE9595}" srcOrd="1" destOrd="0" parTransId="{CC1EC5F9-8D82-4514-8E3A-8F6B1B3F334E}" sibTransId="{78DBA9F1-37A5-4DAB-932E-9141C7E017E1}"/>
    <dgm:cxn modelId="{FF9B4AF8-0541-49C8-ADF2-37F2FD4565E7}" type="presOf" srcId="{30705B98-FAA4-4E4B-A3AD-28E3E02A73F0}" destId="{0C7A57E8-812C-47AC-89EE-9D652D2565F3}" srcOrd="0" destOrd="2" presId="urn:microsoft.com/office/officeart/2005/8/layout/list1"/>
    <dgm:cxn modelId="{43E66644-2681-4050-B01A-4E67D927F255}" srcId="{95A4A9D6-E2A5-4D0A-A7DC-57B93E06AC24}" destId="{0D44B62C-764D-4E00-9CB4-CF767553D4A4}" srcOrd="0" destOrd="0" parTransId="{09AC0872-6028-4D3F-AF04-1016B486929A}" sibTransId="{7F39975B-B0B1-4830-AE6F-54D88BA32CBA}"/>
    <dgm:cxn modelId="{AE6F5D89-0B47-4006-981D-1D0CAB3CEB0D}" type="presOf" srcId="{0D44B62C-764D-4E00-9CB4-CF767553D4A4}" destId="{B4DC84C5-5847-4877-B846-30BB98433F44}" srcOrd="0" destOrd="0" presId="urn:microsoft.com/office/officeart/2005/8/layout/list1"/>
    <dgm:cxn modelId="{467DFF35-B316-4ADE-927A-379FA987D2B1}" srcId="{7D7CCF1D-4E51-4013-AB67-9A5DADB2C663}" destId="{30705B98-FAA4-4E4B-A3AD-28E3E02A73F0}" srcOrd="2" destOrd="0" parTransId="{FADFD868-A834-4592-AB16-31B10C13348F}" sibTransId="{62AE5440-C1B2-40CC-9666-0A22339E07BE}"/>
    <dgm:cxn modelId="{E51ECD31-D8A7-4CAD-9178-BE8043F64D88}" srcId="{16F984BA-4583-418E-BF7A-6A261C23B7F6}" destId="{95A4A9D6-E2A5-4D0A-A7DC-57B93E06AC24}" srcOrd="1" destOrd="0" parTransId="{10FD944A-D207-4FA6-B329-58FA261B2BC0}" sibTransId="{994EDD71-7CED-4284-8721-681B73AC55EF}"/>
    <dgm:cxn modelId="{DDF853E0-D3E3-4827-9DF1-052BB9EEF475}" type="presOf" srcId="{95A4A9D6-E2A5-4D0A-A7DC-57B93E06AC24}" destId="{8D998FDB-9AF5-4AE8-81B0-922A292B7C4C}" srcOrd="0" destOrd="0" presId="urn:microsoft.com/office/officeart/2005/8/layout/list1"/>
    <dgm:cxn modelId="{0DFC8A67-87DC-42CE-BAD3-44C70B2DAA14}" type="presOf" srcId="{16F984BA-4583-418E-BF7A-6A261C23B7F6}" destId="{16E56984-CCC0-4434-A926-0FB3CEF26417}" srcOrd="0" destOrd="0" presId="urn:microsoft.com/office/officeart/2005/8/layout/list1"/>
    <dgm:cxn modelId="{C346D907-B9BF-4B85-8DDB-69B226C19F8D}" srcId="{16F984BA-4583-418E-BF7A-6A261C23B7F6}" destId="{7D7CCF1D-4E51-4013-AB67-9A5DADB2C663}" srcOrd="0" destOrd="0" parTransId="{5B74806E-19ED-4290-B13A-B6C2CC23515A}" sibTransId="{3D70ADF9-221B-46EB-BE73-D35B7891A1B4}"/>
    <dgm:cxn modelId="{0AF18748-2EE5-44F8-9503-B62345BC2813}" type="presParOf" srcId="{16E56984-CCC0-4434-A926-0FB3CEF26417}" destId="{72574844-15BE-4AA7-B963-5AB43789A207}" srcOrd="0" destOrd="0" presId="urn:microsoft.com/office/officeart/2005/8/layout/list1"/>
    <dgm:cxn modelId="{291A43E6-4901-46FB-9035-DD209B240160}" type="presParOf" srcId="{72574844-15BE-4AA7-B963-5AB43789A207}" destId="{4339BBDE-334E-4C27-9980-6FD7551C18DA}" srcOrd="0" destOrd="0" presId="urn:microsoft.com/office/officeart/2005/8/layout/list1"/>
    <dgm:cxn modelId="{A7803227-9287-4DEF-8052-11EDEE740C9A}" type="presParOf" srcId="{72574844-15BE-4AA7-B963-5AB43789A207}" destId="{EC268CFF-AFC6-4C3E-9632-850E5E83D296}" srcOrd="1" destOrd="0" presId="urn:microsoft.com/office/officeart/2005/8/layout/list1"/>
    <dgm:cxn modelId="{45821F78-5793-4C33-8D28-93C68F879FAF}" type="presParOf" srcId="{16E56984-CCC0-4434-A926-0FB3CEF26417}" destId="{29EC7CB8-66D0-4DF7-B742-36BFE26DDD66}" srcOrd="1" destOrd="0" presId="urn:microsoft.com/office/officeart/2005/8/layout/list1"/>
    <dgm:cxn modelId="{DDB9167D-B2A8-488D-A4D8-2DD5E33A86E3}" type="presParOf" srcId="{16E56984-CCC0-4434-A926-0FB3CEF26417}" destId="{0C7A57E8-812C-47AC-89EE-9D652D2565F3}" srcOrd="2" destOrd="0" presId="urn:microsoft.com/office/officeart/2005/8/layout/list1"/>
    <dgm:cxn modelId="{AB89C464-208B-4093-9923-190E6AB233AD}" type="presParOf" srcId="{16E56984-CCC0-4434-A926-0FB3CEF26417}" destId="{E4437BC8-4E9E-4DE4-B80B-36FDA836895B}" srcOrd="3" destOrd="0" presId="urn:microsoft.com/office/officeart/2005/8/layout/list1"/>
    <dgm:cxn modelId="{F1A74C5B-42DB-4263-A96A-925BD57D4899}" type="presParOf" srcId="{16E56984-CCC0-4434-A926-0FB3CEF26417}" destId="{493A0361-A354-447F-892E-10D7645F5B10}" srcOrd="4" destOrd="0" presId="urn:microsoft.com/office/officeart/2005/8/layout/list1"/>
    <dgm:cxn modelId="{0680F380-DE70-4EE9-91C1-0946C850391A}" type="presParOf" srcId="{493A0361-A354-447F-892E-10D7645F5B10}" destId="{8D998FDB-9AF5-4AE8-81B0-922A292B7C4C}" srcOrd="0" destOrd="0" presId="urn:microsoft.com/office/officeart/2005/8/layout/list1"/>
    <dgm:cxn modelId="{DE121790-8D99-4F0A-8476-255605F1E8DB}" type="presParOf" srcId="{493A0361-A354-447F-892E-10D7645F5B10}" destId="{0204877C-8E23-4385-96B6-7AB1604C054C}" srcOrd="1" destOrd="0" presId="urn:microsoft.com/office/officeart/2005/8/layout/list1"/>
    <dgm:cxn modelId="{EEFE2107-D380-465A-A0AE-CB7E1B27F806}" type="presParOf" srcId="{16E56984-CCC0-4434-A926-0FB3CEF26417}" destId="{73F4C885-085E-4188-A5B9-A221669857C1}" srcOrd="5" destOrd="0" presId="urn:microsoft.com/office/officeart/2005/8/layout/list1"/>
    <dgm:cxn modelId="{9BEECE0A-C9DC-44B6-8E0D-2D7772A41554}" type="presParOf" srcId="{16E56984-CCC0-4434-A926-0FB3CEF26417}" destId="{B4DC84C5-5847-4877-B846-30BB98433F44}"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3FF34F-723A-4ED6-A223-DF1F6827BC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6A0F5F7A-4AE0-4EC2-A25D-FEEC3F07F85B}">
      <dgm:prSet phldrT="[テキスト]" custT="1"/>
      <dgm:spPr/>
      <dgm:t>
        <a:bodyPr/>
        <a:lstStyle/>
        <a:p>
          <a:r>
            <a:rPr kumimoji="1" lang="ja-JP" altLang="en-US" sz="1600" dirty="0" smtClean="0"/>
            <a:t>公定力</a:t>
          </a:r>
          <a:endParaRPr kumimoji="1" lang="ja-JP" altLang="en-US" sz="1600" dirty="0"/>
        </a:p>
      </dgm:t>
    </dgm:pt>
    <dgm:pt modelId="{26C490C4-8073-4DF5-A20D-4431D728BAAD}" type="parTrans" cxnId="{F909184B-6A6D-4F2F-921F-BA44FDECFB51}">
      <dgm:prSet/>
      <dgm:spPr/>
      <dgm:t>
        <a:bodyPr/>
        <a:lstStyle/>
        <a:p>
          <a:endParaRPr kumimoji="1" lang="ja-JP" altLang="en-US"/>
        </a:p>
      </dgm:t>
    </dgm:pt>
    <dgm:pt modelId="{3BF09A76-E0C6-4A2B-8410-FE9B2637FC9F}" type="sibTrans" cxnId="{F909184B-6A6D-4F2F-921F-BA44FDECFB51}">
      <dgm:prSet/>
      <dgm:spPr/>
      <dgm:t>
        <a:bodyPr/>
        <a:lstStyle/>
        <a:p>
          <a:endParaRPr kumimoji="1" lang="ja-JP" altLang="en-US"/>
        </a:p>
      </dgm:t>
    </dgm:pt>
    <dgm:pt modelId="{F7D039C5-E97E-4E20-BDC7-3CA9619D016C}">
      <dgm:prSet phldrT="[テキスト]" custT="1"/>
      <dgm:spPr/>
      <dgm:t>
        <a:bodyPr/>
        <a:lstStyle/>
        <a:p>
          <a:r>
            <a:rPr kumimoji="1" lang="ja-JP" altLang="en-US" sz="1600" dirty="0" smtClean="0"/>
            <a:t>不可争力</a:t>
          </a:r>
          <a:endParaRPr kumimoji="1" lang="ja-JP" altLang="en-US" sz="1600" dirty="0"/>
        </a:p>
      </dgm:t>
    </dgm:pt>
    <dgm:pt modelId="{7010B344-794F-4D2D-8AF1-E90043FB7747}" type="parTrans" cxnId="{9051A25F-0B08-4A01-8DFC-DAFCE5A66344}">
      <dgm:prSet/>
      <dgm:spPr/>
      <dgm:t>
        <a:bodyPr/>
        <a:lstStyle/>
        <a:p>
          <a:endParaRPr kumimoji="1" lang="ja-JP" altLang="en-US"/>
        </a:p>
      </dgm:t>
    </dgm:pt>
    <dgm:pt modelId="{A7742140-5B43-416F-9580-50C99CDFBB9C}" type="sibTrans" cxnId="{9051A25F-0B08-4A01-8DFC-DAFCE5A66344}">
      <dgm:prSet/>
      <dgm:spPr/>
      <dgm:t>
        <a:bodyPr/>
        <a:lstStyle/>
        <a:p>
          <a:endParaRPr kumimoji="1" lang="ja-JP" altLang="en-US"/>
        </a:p>
      </dgm:t>
    </dgm:pt>
    <dgm:pt modelId="{D283A31A-0952-45BA-AF84-FFB026C775EE}">
      <dgm:prSet phldrT="[テキスト]" custT="1"/>
      <dgm:spPr/>
      <dgm:t>
        <a:bodyPr/>
        <a:lstStyle/>
        <a:p>
          <a:r>
            <a:rPr kumimoji="1" lang="ja-JP" altLang="en-US" sz="1600" dirty="0" smtClean="0"/>
            <a:t>自力執行力</a:t>
          </a:r>
          <a:endParaRPr kumimoji="1" lang="ja-JP" altLang="en-US" sz="1600" dirty="0"/>
        </a:p>
      </dgm:t>
    </dgm:pt>
    <dgm:pt modelId="{C8521A7D-AF50-4D7A-8BCA-52729076E3C9}" type="parTrans" cxnId="{91D549F1-3D9A-41CE-9C38-98B4CD368466}">
      <dgm:prSet/>
      <dgm:spPr/>
      <dgm:t>
        <a:bodyPr/>
        <a:lstStyle/>
        <a:p>
          <a:endParaRPr kumimoji="1" lang="ja-JP" altLang="en-US"/>
        </a:p>
      </dgm:t>
    </dgm:pt>
    <dgm:pt modelId="{215D0CC1-F0AD-4960-8451-953EE980F815}" type="sibTrans" cxnId="{91D549F1-3D9A-41CE-9C38-98B4CD368466}">
      <dgm:prSet/>
      <dgm:spPr/>
      <dgm:t>
        <a:bodyPr/>
        <a:lstStyle/>
        <a:p>
          <a:endParaRPr kumimoji="1" lang="ja-JP" altLang="en-US"/>
        </a:p>
      </dgm:t>
    </dgm:pt>
    <dgm:pt modelId="{EDF3DE3E-47BB-4484-B965-A0731E781C34}">
      <dgm:prSet phldrT="[テキスト]" custT="1"/>
      <dgm:spPr/>
      <dgm:t>
        <a:bodyPr/>
        <a:lstStyle/>
        <a:p>
          <a:r>
            <a:rPr lang="ja-JP" altLang="en-US" sz="1600" dirty="0" smtClean="0"/>
            <a:t>権限のある行政庁・裁判所が取消をしない限り、行政処分の効力が有効なものとして扱われる（命令→行政代執行の手続へと進行していく）</a:t>
          </a:r>
          <a:endParaRPr kumimoji="1" lang="ja-JP" altLang="en-US" sz="1600" dirty="0"/>
        </a:p>
      </dgm:t>
    </dgm:pt>
    <dgm:pt modelId="{9A7BCCFC-E9E6-4F0C-8D17-336FD427101B}" type="parTrans" cxnId="{F2B1D5A2-A358-40A4-8B18-1EFD1544194D}">
      <dgm:prSet/>
      <dgm:spPr/>
      <dgm:t>
        <a:bodyPr/>
        <a:lstStyle/>
        <a:p>
          <a:endParaRPr kumimoji="1" lang="ja-JP" altLang="en-US"/>
        </a:p>
      </dgm:t>
    </dgm:pt>
    <dgm:pt modelId="{8BC4D2E7-8F94-4D44-B557-87C642979743}" type="sibTrans" cxnId="{F2B1D5A2-A358-40A4-8B18-1EFD1544194D}">
      <dgm:prSet/>
      <dgm:spPr/>
      <dgm:t>
        <a:bodyPr/>
        <a:lstStyle/>
        <a:p>
          <a:endParaRPr kumimoji="1" lang="ja-JP" altLang="en-US"/>
        </a:p>
      </dgm:t>
    </dgm:pt>
    <dgm:pt modelId="{E8255B57-7C37-4E2A-9739-58A48DFFCDF6}">
      <dgm:prSet phldrT="[テキスト]" custT="1"/>
      <dgm:spPr/>
      <dgm:t>
        <a:bodyPr/>
        <a:lstStyle/>
        <a:p>
          <a:r>
            <a:rPr lang="ja-JP" altLang="en-US" sz="1600" dirty="0" smtClean="0"/>
            <a:t>一定の期間を経過すると、国民は不服申立・行政訴訟を提起できなくなる　　　　　（特例：消防法第</a:t>
          </a:r>
          <a:r>
            <a:rPr lang="en-US" altLang="ja-JP" sz="1600" dirty="0" smtClean="0"/>
            <a:t>5</a:t>
          </a:r>
          <a:r>
            <a:rPr lang="ja-JP" altLang="en-US" sz="1600" dirty="0" smtClean="0"/>
            <a:t>条の</a:t>
          </a:r>
          <a:r>
            <a:rPr lang="en-US" altLang="ja-JP" sz="1600" dirty="0" smtClean="0"/>
            <a:t>4</a:t>
          </a:r>
          <a:r>
            <a:rPr lang="ja-JP" altLang="en-US" sz="1600" dirty="0" smtClean="0"/>
            <a:t>　第</a:t>
          </a:r>
          <a:r>
            <a:rPr lang="en-US" altLang="ja-JP" sz="1600" dirty="0" smtClean="0"/>
            <a:t>6</a:t>
          </a:r>
          <a:r>
            <a:rPr lang="ja-JP" altLang="en-US" sz="1600" dirty="0" smtClean="0"/>
            <a:t>条</a:t>
          </a:r>
          <a:r>
            <a:rPr lang="en-US" altLang="ja-JP" sz="1600" dirty="0" smtClean="0"/>
            <a:t>1</a:t>
          </a:r>
          <a:r>
            <a:rPr lang="ja-JP" altLang="en-US" sz="1600" dirty="0" smtClean="0"/>
            <a:t>項＝</a:t>
          </a:r>
          <a:r>
            <a:rPr lang="en-US" altLang="ja-JP" sz="1600" dirty="0" smtClean="0">
              <a:solidFill>
                <a:srgbClr val="FF0000"/>
              </a:solidFill>
            </a:rPr>
            <a:t>30</a:t>
          </a:r>
          <a:r>
            <a:rPr lang="ja-JP" altLang="en-US" sz="1600" dirty="0" smtClean="0">
              <a:solidFill>
                <a:srgbClr val="FF0000"/>
              </a:solidFill>
            </a:rPr>
            <a:t>日以内</a:t>
          </a:r>
          <a:r>
            <a:rPr lang="ja-JP" altLang="en-US" sz="1600" dirty="0" smtClean="0"/>
            <a:t>　</a:t>
          </a:r>
          <a:r>
            <a:rPr lang="ja-JP" altLang="en-US" sz="1600" dirty="0" smtClean="0">
              <a:solidFill>
                <a:srgbClr val="FF0000"/>
              </a:solidFill>
            </a:rPr>
            <a:t>通常は　</a:t>
          </a:r>
          <a:r>
            <a:rPr lang="en-US" altLang="ja-JP" sz="1600" dirty="0" smtClean="0">
              <a:solidFill>
                <a:srgbClr val="FF0000"/>
              </a:solidFill>
            </a:rPr>
            <a:t>60</a:t>
          </a:r>
          <a:r>
            <a:rPr lang="ja-JP" altLang="en-US" sz="1600" dirty="0" smtClean="0">
              <a:solidFill>
                <a:srgbClr val="FF0000"/>
              </a:solidFill>
            </a:rPr>
            <a:t>日　</a:t>
          </a:r>
          <a:r>
            <a:rPr lang="en-US" altLang="ja-JP" sz="1600" dirty="0" smtClean="0">
              <a:solidFill>
                <a:srgbClr val="FF0000"/>
              </a:solidFill>
            </a:rPr>
            <a:t>6</a:t>
          </a:r>
          <a:r>
            <a:rPr lang="ja-JP" altLang="en-US" sz="1600" dirty="0" smtClean="0">
              <a:solidFill>
                <a:srgbClr val="FF0000"/>
              </a:solidFill>
            </a:rPr>
            <a:t>ヶ月</a:t>
          </a:r>
          <a:r>
            <a:rPr lang="ja-JP" altLang="en-US" sz="1500" dirty="0" smtClean="0"/>
            <a:t>）</a:t>
          </a:r>
          <a:endParaRPr kumimoji="1" lang="ja-JP" altLang="en-US" sz="1500" dirty="0"/>
        </a:p>
      </dgm:t>
    </dgm:pt>
    <dgm:pt modelId="{59D0C161-DF22-428C-9E84-409F38ADC79F}" type="parTrans" cxnId="{459A5F5E-EA3F-433A-A424-CAD114E6B7FC}">
      <dgm:prSet/>
      <dgm:spPr/>
      <dgm:t>
        <a:bodyPr/>
        <a:lstStyle/>
        <a:p>
          <a:endParaRPr kumimoji="1" lang="ja-JP" altLang="en-US"/>
        </a:p>
      </dgm:t>
    </dgm:pt>
    <dgm:pt modelId="{DC6CC62D-A48D-4EDF-B2F9-3612C068D5E3}" type="sibTrans" cxnId="{459A5F5E-EA3F-433A-A424-CAD114E6B7FC}">
      <dgm:prSet/>
      <dgm:spPr/>
      <dgm:t>
        <a:bodyPr/>
        <a:lstStyle/>
        <a:p>
          <a:endParaRPr kumimoji="1" lang="ja-JP" altLang="en-US"/>
        </a:p>
      </dgm:t>
    </dgm:pt>
    <dgm:pt modelId="{69BCB595-02B9-47CA-8AE5-FF04DABE5705}">
      <dgm:prSet phldrT="[テキスト]" custT="1"/>
      <dgm:spPr/>
      <dgm:t>
        <a:bodyPr/>
        <a:lstStyle/>
        <a:p>
          <a:r>
            <a:rPr lang="ja-JP" altLang="en-US" sz="1600" dirty="0" smtClean="0"/>
            <a:t>裁判所を経由せずに、自力で強制執行をすることができる　　　　　　　　　　　　　　　　　　　</a:t>
          </a:r>
          <a:r>
            <a:rPr lang="ja-JP" altLang="en-US" sz="1600" dirty="0" smtClean="0">
              <a:solidFill>
                <a:srgbClr val="FF0000"/>
              </a:solidFill>
            </a:rPr>
            <a:t>行政代執行</a:t>
          </a:r>
          <a:r>
            <a:rPr lang="ja-JP" altLang="en-US" sz="1600" dirty="0" smtClean="0"/>
            <a:t>がその一例</a:t>
          </a:r>
          <a:endParaRPr kumimoji="1" lang="ja-JP" altLang="en-US" sz="1600" dirty="0"/>
        </a:p>
      </dgm:t>
    </dgm:pt>
    <dgm:pt modelId="{54F77CAB-6FFA-4110-8047-E1EDA5310BF7}" type="parTrans" cxnId="{EEE37A45-3111-440D-9A09-C9C9A620C3F2}">
      <dgm:prSet/>
      <dgm:spPr/>
      <dgm:t>
        <a:bodyPr/>
        <a:lstStyle/>
        <a:p>
          <a:endParaRPr kumimoji="1" lang="ja-JP" altLang="en-US"/>
        </a:p>
      </dgm:t>
    </dgm:pt>
    <dgm:pt modelId="{306C35DB-9986-4B9A-BAF9-C244A00D33E6}" type="sibTrans" cxnId="{EEE37A45-3111-440D-9A09-C9C9A620C3F2}">
      <dgm:prSet/>
      <dgm:spPr/>
      <dgm:t>
        <a:bodyPr/>
        <a:lstStyle/>
        <a:p>
          <a:endParaRPr kumimoji="1" lang="ja-JP" altLang="en-US"/>
        </a:p>
      </dgm:t>
    </dgm:pt>
    <dgm:pt modelId="{AF09DFCE-03FD-44CB-A4DC-849C4957213B}">
      <dgm:prSet/>
      <dgm:spPr/>
      <dgm:t>
        <a:bodyPr/>
        <a:lstStyle/>
        <a:p>
          <a:endParaRPr lang="en-US" altLang="ja-JP" sz="1500" dirty="0" smtClean="0"/>
        </a:p>
      </dgm:t>
    </dgm:pt>
    <dgm:pt modelId="{F02F366F-0A04-4B19-B166-19E7F5806310}" type="parTrans" cxnId="{75D09EB0-81A7-43CB-B6B6-09F7450135A5}">
      <dgm:prSet/>
      <dgm:spPr/>
      <dgm:t>
        <a:bodyPr/>
        <a:lstStyle/>
        <a:p>
          <a:endParaRPr kumimoji="1" lang="ja-JP" altLang="en-US"/>
        </a:p>
      </dgm:t>
    </dgm:pt>
    <dgm:pt modelId="{EFCA9B86-9E8F-4602-86CA-B99FCFD7D842}" type="sibTrans" cxnId="{75D09EB0-81A7-43CB-B6B6-09F7450135A5}">
      <dgm:prSet/>
      <dgm:spPr/>
      <dgm:t>
        <a:bodyPr/>
        <a:lstStyle/>
        <a:p>
          <a:endParaRPr kumimoji="1" lang="ja-JP" altLang="en-US"/>
        </a:p>
      </dgm:t>
    </dgm:pt>
    <dgm:pt modelId="{3A6E55B1-D3AD-475E-AED4-A924CF8C064D}">
      <dgm:prSet custT="1"/>
      <dgm:spPr/>
      <dgm:t>
        <a:bodyPr/>
        <a:lstStyle/>
        <a:p>
          <a:r>
            <a:rPr lang="ja-JP" altLang="en-US" sz="1600" dirty="0" smtClean="0"/>
            <a:t>民事の場合は、自力救済が禁止されているので、裁判所を経由して強制執行することになる</a:t>
          </a:r>
          <a:endParaRPr lang="en-US" altLang="ja-JP" sz="1600" dirty="0" smtClean="0"/>
        </a:p>
      </dgm:t>
    </dgm:pt>
    <dgm:pt modelId="{AC77DC36-5C88-47F9-9763-6551E3F27AD6}" type="parTrans" cxnId="{23F663E6-3BC5-4143-8FDE-4043A2890043}">
      <dgm:prSet/>
      <dgm:spPr/>
      <dgm:t>
        <a:bodyPr/>
        <a:lstStyle/>
        <a:p>
          <a:endParaRPr kumimoji="1" lang="ja-JP" altLang="en-US"/>
        </a:p>
      </dgm:t>
    </dgm:pt>
    <dgm:pt modelId="{BEBDDF1D-C82C-4CC7-A024-32485209CB8A}" type="sibTrans" cxnId="{23F663E6-3BC5-4143-8FDE-4043A2890043}">
      <dgm:prSet/>
      <dgm:spPr/>
      <dgm:t>
        <a:bodyPr/>
        <a:lstStyle/>
        <a:p>
          <a:endParaRPr kumimoji="1" lang="ja-JP" altLang="en-US"/>
        </a:p>
      </dgm:t>
    </dgm:pt>
    <dgm:pt modelId="{F76CCC9B-5A11-4855-9AA7-A725BCEE0550}">
      <dgm:prSet phldrT="[テキスト]"/>
      <dgm:spPr/>
      <dgm:t>
        <a:bodyPr/>
        <a:lstStyle/>
        <a:p>
          <a:endParaRPr kumimoji="1" lang="ja-JP" altLang="en-US" sz="1500" dirty="0"/>
        </a:p>
      </dgm:t>
    </dgm:pt>
    <dgm:pt modelId="{357E0548-216A-42E9-AE4E-10D79442AEF8}" type="parTrans" cxnId="{351E4E73-FD46-4458-81E6-0E5A7873D674}">
      <dgm:prSet/>
      <dgm:spPr/>
      <dgm:t>
        <a:bodyPr/>
        <a:lstStyle/>
        <a:p>
          <a:endParaRPr kumimoji="1" lang="ja-JP" altLang="en-US"/>
        </a:p>
      </dgm:t>
    </dgm:pt>
    <dgm:pt modelId="{86A16676-8526-45BA-803D-69EB0338C6C4}" type="sibTrans" cxnId="{351E4E73-FD46-4458-81E6-0E5A7873D674}">
      <dgm:prSet/>
      <dgm:spPr/>
      <dgm:t>
        <a:bodyPr/>
        <a:lstStyle/>
        <a:p>
          <a:endParaRPr kumimoji="1" lang="ja-JP" altLang="en-US"/>
        </a:p>
      </dgm:t>
    </dgm:pt>
    <dgm:pt modelId="{A5C08096-6901-44FD-99A7-FF190E168DDB}" type="pres">
      <dgm:prSet presAssocID="{413FF34F-723A-4ED6-A223-DF1F6827BC9F}" presName="linear" presStyleCnt="0">
        <dgm:presLayoutVars>
          <dgm:dir/>
          <dgm:animLvl val="lvl"/>
          <dgm:resizeHandles val="exact"/>
        </dgm:presLayoutVars>
      </dgm:prSet>
      <dgm:spPr/>
      <dgm:t>
        <a:bodyPr/>
        <a:lstStyle/>
        <a:p>
          <a:endParaRPr kumimoji="1" lang="ja-JP" altLang="en-US"/>
        </a:p>
      </dgm:t>
    </dgm:pt>
    <dgm:pt modelId="{E32285CA-AEB8-4B4D-9B4C-0AC622ED9672}" type="pres">
      <dgm:prSet presAssocID="{6A0F5F7A-4AE0-4EC2-A25D-FEEC3F07F85B}" presName="parentLin" presStyleCnt="0"/>
      <dgm:spPr/>
    </dgm:pt>
    <dgm:pt modelId="{C50A55A4-8165-4669-B877-B4BD190F6D8B}" type="pres">
      <dgm:prSet presAssocID="{6A0F5F7A-4AE0-4EC2-A25D-FEEC3F07F85B}" presName="parentLeftMargin" presStyleLbl="node1" presStyleIdx="0" presStyleCnt="3"/>
      <dgm:spPr/>
      <dgm:t>
        <a:bodyPr/>
        <a:lstStyle/>
        <a:p>
          <a:endParaRPr kumimoji="1" lang="ja-JP" altLang="en-US"/>
        </a:p>
      </dgm:t>
    </dgm:pt>
    <dgm:pt modelId="{C4A34251-09C0-4043-A44C-FC35B497AC96}" type="pres">
      <dgm:prSet presAssocID="{6A0F5F7A-4AE0-4EC2-A25D-FEEC3F07F85B}" presName="parentText" presStyleLbl="node1" presStyleIdx="0" presStyleCnt="3">
        <dgm:presLayoutVars>
          <dgm:chMax val="0"/>
          <dgm:bulletEnabled val="1"/>
        </dgm:presLayoutVars>
      </dgm:prSet>
      <dgm:spPr/>
      <dgm:t>
        <a:bodyPr/>
        <a:lstStyle/>
        <a:p>
          <a:endParaRPr kumimoji="1" lang="ja-JP" altLang="en-US"/>
        </a:p>
      </dgm:t>
    </dgm:pt>
    <dgm:pt modelId="{E6121340-01F7-47D0-A737-BB1D258402C4}" type="pres">
      <dgm:prSet presAssocID="{6A0F5F7A-4AE0-4EC2-A25D-FEEC3F07F85B}" presName="negativeSpace" presStyleCnt="0"/>
      <dgm:spPr/>
    </dgm:pt>
    <dgm:pt modelId="{280E691F-9902-43D9-AC5C-A63AED87F3CF}" type="pres">
      <dgm:prSet presAssocID="{6A0F5F7A-4AE0-4EC2-A25D-FEEC3F07F85B}" presName="childText" presStyleLbl="conFgAcc1" presStyleIdx="0" presStyleCnt="3">
        <dgm:presLayoutVars>
          <dgm:bulletEnabled val="1"/>
        </dgm:presLayoutVars>
      </dgm:prSet>
      <dgm:spPr/>
      <dgm:t>
        <a:bodyPr/>
        <a:lstStyle/>
        <a:p>
          <a:endParaRPr kumimoji="1" lang="ja-JP" altLang="en-US"/>
        </a:p>
      </dgm:t>
    </dgm:pt>
    <dgm:pt modelId="{585D8A2E-16BB-4AFE-90EA-3DD03D2F659C}" type="pres">
      <dgm:prSet presAssocID="{3BF09A76-E0C6-4A2B-8410-FE9B2637FC9F}" presName="spaceBetweenRectangles" presStyleCnt="0"/>
      <dgm:spPr/>
    </dgm:pt>
    <dgm:pt modelId="{A538A7E9-FFA8-45CD-98B3-E75F4B1DE684}" type="pres">
      <dgm:prSet presAssocID="{F7D039C5-E97E-4E20-BDC7-3CA9619D016C}" presName="parentLin" presStyleCnt="0"/>
      <dgm:spPr/>
    </dgm:pt>
    <dgm:pt modelId="{735A8D72-9E7C-44EC-98D4-FC412452ABA4}" type="pres">
      <dgm:prSet presAssocID="{F7D039C5-E97E-4E20-BDC7-3CA9619D016C}" presName="parentLeftMargin" presStyleLbl="node1" presStyleIdx="0" presStyleCnt="3"/>
      <dgm:spPr/>
      <dgm:t>
        <a:bodyPr/>
        <a:lstStyle/>
        <a:p>
          <a:endParaRPr kumimoji="1" lang="ja-JP" altLang="en-US"/>
        </a:p>
      </dgm:t>
    </dgm:pt>
    <dgm:pt modelId="{CE26530D-1C79-4971-AD2C-52060E1B3A2F}" type="pres">
      <dgm:prSet presAssocID="{F7D039C5-E97E-4E20-BDC7-3CA9619D016C}" presName="parentText" presStyleLbl="node1" presStyleIdx="1" presStyleCnt="3">
        <dgm:presLayoutVars>
          <dgm:chMax val="0"/>
          <dgm:bulletEnabled val="1"/>
        </dgm:presLayoutVars>
      </dgm:prSet>
      <dgm:spPr/>
      <dgm:t>
        <a:bodyPr/>
        <a:lstStyle/>
        <a:p>
          <a:endParaRPr kumimoji="1" lang="ja-JP" altLang="en-US"/>
        </a:p>
      </dgm:t>
    </dgm:pt>
    <dgm:pt modelId="{6A5177D3-9F38-4BB5-AB6E-7F1A92E9E1FB}" type="pres">
      <dgm:prSet presAssocID="{F7D039C5-E97E-4E20-BDC7-3CA9619D016C}" presName="negativeSpace" presStyleCnt="0"/>
      <dgm:spPr/>
    </dgm:pt>
    <dgm:pt modelId="{71556819-F4AF-43C3-9B48-9F88061D2431}" type="pres">
      <dgm:prSet presAssocID="{F7D039C5-E97E-4E20-BDC7-3CA9619D016C}" presName="childText" presStyleLbl="conFgAcc1" presStyleIdx="1" presStyleCnt="3">
        <dgm:presLayoutVars>
          <dgm:bulletEnabled val="1"/>
        </dgm:presLayoutVars>
      </dgm:prSet>
      <dgm:spPr/>
      <dgm:t>
        <a:bodyPr/>
        <a:lstStyle/>
        <a:p>
          <a:endParaRPr kumimoji="1" lang="ja-JP" altLang="en-US"/>
        </a:p>
      </dgm:t>
    </dgm:pt>
    <dgm:pt modelId="{1E36E174-6F59-4843-BF3F-50FBDFFC661C}" type="pres">
      <dgm:prSet presAssocID="{A7742140-5B43-416F-9580-50C99CDFBB9C}" presName="spaceBetweenRectangles" presStyleCnt="0"/>
      <dgm:spPr/>
    </dgm:pt>
    <dgm:pt modelId="{E602E469-F7E1-492E-AFF1-5D82D305B2CD}" type="pres">
      <dgm:prSet presAssocID="{D283A31A-0952-45BA-AF84-FFB026C775EE}" presName="parentLin" presStyleCnt="0"/>
      <dgm:spPr/>
    </dgm:pt>
    <dgm:pt modelId="{F51A1402-1ABF-4615-8763-22BA7880AF5B}" type="pres">
      <dgm:prSet presAssocID="{D283A31A-0952-45BA-AF84-FFB026C775EE}" presName="parentLeftMargin" presStyleLbl="node1" presStyleIdx="1" presStyleCnt="3"/>
      <dgm:spPr/>
      <dgm:t>
        <a:bodyPr/>
        <a:lstStyle/>
        <a:p>
          <a:endParaRPr kumimoji="1" lang="ja-JP" altLang="en-US"/>
        </a:p>
      </dgm:t>
    </dgm:pt>
    <dgm:pt modelId="{E6FBD7CB-7876-4860-B9B9-CD970792E8CE}" type="pres">
      <dgm:prSet presAssocID="{D283A31A-0952-45BA-AF84-FFB026C775EE}" presName="parentText" presStyleLbl="node1" presStyleIdx="2" presStyleCnt="3">
        <dgm:presLayoutVars>
          <dgm:chMax val="0"/>
          <dgm:bulletEnabled val="1"/>
        </dgm:presLayoutVars>
      </dgm:prSet>
      <dgm:spPr/>
      <dgm:t>
        <a:bodyPr/>
        <a:lstStyle/>
        <a:p>
          <a:endParaRPr kumimoji="1" lang="ja-JP" altLang="en-US"/>
        </a:p>
      </dgm:t>
    </dgm:pt>
    <dgm:pt modelId="{BE6A941A-9FF8-461B-90CE-0183B8D1B49F}" type="pres">
      <dgm:prSet presAssocID="{D283A31A-0952-45BA-AF84-FFB026C775EE}" presName="negativeSpace" presStyleCnt="0"/>
      <dgm:spPr/>
    </dgm:pt>
    <dgm:pt modelId="{4CA7202C-6CFB-4845-8246-9C87AF72E465}" type="pres">
      <dgm:prSet presAssocID="{D283A31A-0952-45BA-AF84-FFB026C775EE}" presName="childText" presStyleLbl="conFgAcc1" presStyleIdx="2" presStyleCnt="3">
        <dgm:presLayoutVars>
          <dgm:bulletEnabled val="1"/>
        </dgm:presLayoutVars>
      </dgm:prSet>
      <dgm:spPr/>
      <dgm:t>
        <a:bodyPr/>
        <a:lstStyle/>
        <a:p>
          <a:endParaRPr kumimoji="1" lang="ja-JP" altLang="en-US"/>
        </a:p>
      </dgm:t>
    </dgm:pt>
  </dgm:ptLst>
  <dgm:cxnLst>
    <dgm:cxn modelId="{459A5F5E-EA3F-433A-A424-CAD114E6B7FC}" srcId="{F7D039C5-E97E-4E20-BDC7-3CA9619D016C}" destId="{E8255B57-7C37-4E2A-9739-58A48DFFCDF6}" srcOrd="0" destOrd="0" parTransId="{59D0C161-DF22-428C-9E84-409F38ADC79F}" sibTransId="{DC6CC62D-A48D-4EDF-B2F9-3612C068D5E3}"/>
    <dgm:cxn modelId="{04F602F5-EA5C-4DFF-A40D-9CDD4AABC42B}" type="presOf" srcId="{6A0F5F7A-4AE0-4EC2-A25D-FEEC3F07F85B}" destId="{C4A34251-09C0-4043-A44C-FC35B497AC96}" srcOrd="1" destOrd="0" presId="urn:microsoft.com/office/officeart/2005/8/layout/list1"/>
    <dgm:cxn modelId="{8F2A39C8-FA3E-419A-A8C3-44708E02CE58}" type="presOf" srcId="{E8255B57-7C37-4E2A-9739-58A48DFFCDF6}" destId="{71556819-F4AF-43C3-9B48-9F88061D2431}" srcOrd="0" destOrd="0" presId="urn:microsoft.com/office/officeart/2005/8/layout/list1"/>
    <dgm:cxn modelId="{F2B1D5A2-A358-40A4-8B18-1EFD1544194D}" srcId="{6A0F5F7A-4AE0-4EC2-A25D-FEEC3F07F85B}" destId="{EDF3DE3E-47BB-4484-B965-A0731E781C34}" srcOrd="0" destOrd="0" parTransId="{9A7BCCFC-E9E6-4F0C-8D17-336FD427101B}" sibTransId="{8BC4D2E7-8F94-4D44-B557-87C642979743}"/>
    <dgm:cxn modelId="{7AF0A02F-1512-4FAD-A010-478AA7B06FD5}" type="presOf" srcId="{AF09DFCE-03FD-44CB-A4DC-849C4957213B}" destId="{4CA7202C-6CFB-4845-8246-9C87AF72E465}" srcOrd="0" destOrd="2" presId="urn:microsoft.com/office/officeart/2005/8/layout/list1"/>
    <dgm:cxn modelId="{D051721C-29BD-4DE5-BFC0-D9EE2B94E6E5}" type="presOf" srcId="{3A6E55B1-D3AD-475E-AED4-A924CF8C064D}" destId="{4CA7202C-6CFB-4845-8246-9C87AF72E465}" srcOrd="0" destOrd="3" presId="urn:microsoft.com/office/officeart/2005/8/layout/list1"/>
    <dgm:cxn modelId="{F4A8AE9D-1331-43D0-8473-DA44D0ECCFCE}" type="presOf" srcId="{413FF34F-723A-4ED6-A223-DF1F6827BC9F}" destId="{A5C08096-6901-44FD-99A7-FF190E168DDB}" srcOrd="0" destOrd="0" presId="urn:microsoft.com/office/officeart/2005/8/layout/list1"/>
    <dgm:cxn modelId="{2C40E343-F8E6-4589-8264-DAA4D590B405}" type="presOf" srcId="{F7D039C5-E97E-4E20-BDC7-3CA9619D016C}" destId="{735A8D72-9E7C-44EC-98D4-FC412452ABA4}" srcOrd="0" destOrd="0" presId="urn:microsoft.com/office/officeart/2005/8/layout/list1"/>
    <dgm:cxn modelId="{4B8C1B7E-7399-49DC-80EB-F9B8D0886452}" type="presOf" srcId="{6A0F5F7A-4AE0-4EC2-A25D-FEEC3F07F85B}" destId="{C50A55A4-8165-4669-B877-B4BD190F6D8B}" srcOrd="0" destOrd="0" presId="urn:microsoft.com/office/officeart/2005/8/layout/list1"/>
    <dgm:cxn modelId="{23F663E6-3BC5-4143-8FDE-4043A2890043}" srcId="{D283A31A-0952-45BA-AF84-FFB026C775EE}" destId="{3A6E55B1-D3AD-475E-AED4-A924CF8C064D}" srcOrd="3" destOrd="0" parTransId="{AC77DC36-5C88-47F9-9763-6551E3F27AD6}" sibTransId="{BEBDDF1D-C82C-4CC7-A024-32485209CB8A}"/>
    <dgm:cxn modelId="{698FAAAC-A0FD-4104-A8C0-AB970890A584}" type="presOf" srcId="{F7D039C5-E97E-4E20-BDC7-3CA9619D016C}" destId="{CE26530D-1C79-4971-AD2C-52060E1B3A2F}" srcOrd="1" destOrd="0" presId="urn:microsoft.com/office/officeart/2005/8/layout/list1"/>
    <dgm:cxn modelId="{9051A25F-0B08-4A01-8DFC-DAFCE5A66344}" srcId="{413FF34F-723A-4ED6-A223-DF1F6827BC9F}" destId="{F7D039C5-E97E-4E20-BDC7-3CA9619D016C}" srcOrd="1" destOrd="0" parTransId="{7010B344-794F-4D2D-8AF1-E90043FB7747}" sibTransId="{A7742140-5B43-416F-9580-50C99CDFBB9C}"/>
    <dgm:cxn modelId="{89ECCA86-37FD-42F5-97DE-5296585A99B5}" type="presOf" srcId="{69BCB595-02B9-47CA-8AE5-FF04DABE5705}" destId="{4CA7202C-6CFB-4845-8246-9C87AF72E465}" srcOrd="0" destOrd="0" presId="urn:microsoft.com/office/officeart/2005/8/layout/list1"/>
    <dgm:cxn modelId="{351E4E73-FD46-4458-81E6-0E5A7873D674}" srcId="{D283A31A-0952-45BA-AF84-FFB026C775EE}" destId="{F76CCC9B-5A11-4855-9AA7-A725BCEE0550}" srcOrd="1" destOrd="0" parTransId="{357E0548-216A-42E9-AE4E-10D79442AEF8}" sibTransId="{86A16676-8526-45BA-803D-69EB0338C6C4}"/>
    <dgm:cxn modelId="{F9C0AC88-CCEB-4832-921C-9B36E6493A95}" type="presOf" srcId="{D283A31A-0952-45BA-AF84-FFB026C775EE}" destId="{E6FBD7CB-7876-4860-B9B9-CD970792E8CE}" srcOrd="1" destOrd="0" presId="urn:microsoft.com/office/officeart/2005/8/layout/list1"/>
    <dgm:cxn modelId="{91D549F1-3D9A-41CE-9C38-98B4CD368466}" srcId="{413FF34F-723A-4ED6-A223-DF1F6827BC9F}" destId="{D283A31A-0952-45BA-AF84-FFB026C775EE}" srcOrd="2" destOrd="0" parTransId="{C8521A7D-AF50-4D7A-8BCA-52729076E3C9}" sibTransId="{215D0CC1-F0AD-4960-8451-953EE980F815}"/>
    <dgm:cxn modelId="{75D09EB0-81A7-43CB-B6B6-09F7450135A5}" srcId="{D283A31A-0952-45BA-AF84-FFB026C775EE}" destId="{AF09DFCE-03FD-44CB-A4DC-849C4957213B}" srcOrd="2" destOrd="0" parTransId="{F02F366F-0A04-4B19-B166-19E7F5806310}" sibTransId="{EFCA9B86-9E8F-4602-86CA-B99FCFD7D842}"/>
    <dgm:cxn modelId="{F909184B-6A6D-4F2F-921F-BA44FDECFB51}" srcId="{413FF34F-723A-4ED6-A223-DF1F6827BC9F}" destId="{6A0F5F7A-4AE0-4EC2-A25D-FEEC3F07F85B}" srcOrd="0" destOrd="0" parTransId="{26C490C4-8073-4DF5-A20D-4431D728BAAD}" sibTransId="{3BF09A76-E0C6-4A2B-8410-FE9B2637FC9F}"/>
    <dgm:cxn modelId="{4CE48C7C-E413-42F6-815D-CF273F463A74}" type="presOf" srcId="{EDF3DE3E-47BB-4484-B965-A0731E781C34}" destId="{280E691F-9902-43D9-AC5C-A63AED87F3CF}" srcOrd="0" destOrd="0" presId="urn:microsoft.com/office/officeart/2005/8/layout/list1"/>
    <dgm:cxn modelId="{A6C2A079-0BED-4A5B-ACE2-08484A03AB4D}" type="presOf" srcId="{D283A31A-0952-45BA-AF84-FFB026C775EE}" destId="{F51A1402-1ABF-4615-8763-22BA7880AF5B}" srcOrd="0" destOrd="0" presId="urn:microsoft.com/office/officeart/2005/8/layout/list1"/>
    <dgm:cxn modelId="{0506FC4E-C568-4FB4-99D6-A2A323D5EEAB}" type="presOf" srcId="{F76CCC9B-5A11-4855-9AA7-A725BCEE0550}" destId="{4CA7202C-6CFB-4845-8246-9C87AF72E465}" srcOrd="0" destOrd="1" presId="urn:microsoft.com/office/officeart/2005/8/layout/list1"/>
    <dgm:cxn modelId="{EEE37A45-3111-440D-9A09-C9C9A620C3F2}" srcId="{D283A31A-0952-45BA-AF84-FFB026C775EE}" destId="{69BCB595-02B9-47CA-8AE5-FF04DABE5705}" srcOrd="0" destOrd="0" parTransId="{54F77CAB-6FFA-4110-8047-E1EDA5310BF7}" sibTransId="{306C35DB-9986-4B9A-BAF9-C244A00D33E6}"/>
    <dgm:cxn modelId="{575372AF-9948-4307-BAF1-BA03E99E143E}" type="presParOf" srcId="{A5C08096-6901-44FD-99A7-FF190E168DDB}" destId="{E32285CA-AEB8-4B4D-9B4C-0AC622ED9672}" srcOrd="0" destOrd="0" presId="urn:microsoft.com/office/officeart/2005/8/layout/list1"/>
    <dgm:cxn modelId="{FA1C437B-751F-4255-BB7E-866F009FD193}" type="presParOf" srcId="{E32285CA-AEB8-4B4D-9B4C-0AC622ED9672}" destId="{C50A55A4-8165-4669-B877-B4BD190F6D8B}" srcOrd="0" destOrd="0" presId="urn:microsoft.com/office/officeart/2005/8/layout/list1"/>
    <dgm:cxn modelId="{C2AC3576-98C5-46E7-A086-C3CD2A0CCCA4}" type="presParOf" srcId="{E32285CA-AEB8-4B4D-9B4C-0AC622ED9672}" destId="{C4A34251-09C0-4043-A44C-FC35B497AC96}" srcOrd="1" destOrd="0" presId="urn:microsoft.com/office/officeart/2005/8/layout/list1"/>
    <dgm:cxn modelId="{AD3F4881-9531-4326-8985-D4C2BE82E01F}" type="presParOf" srcId="{A5C08096-6901-44FD-99A7-FF190E168DDB}" destId="{E6121340-01F7-47D0-A737-BB1D258402C4}" srcOrd="1" destOrd="0" presId="urn:microsoft.com/office/officeart/2005/8/layout/list1"/>
    <dgm:cxn modelId="{5D2640BA-C391-4164-8FF0-D7D6CA9241F4}" type="presParOf" srcId="{A5C08096-6901-44FD-99A7-FF190E168DDB}" destId="{280E691F-9902-43D9-AC5C-A63AED87F3CF}" srcOrd="2" destOrd="0" presId="urn:microsoft.com/office/officeart/2005/8/layout/list1"/>
    <dgm:cxn modelId="{C8BBC85C-A669-46D1-9CA3-6569EB9DA7E9}" type="presParOf" srcId="{A5C08096-6901-44FD-99A7-FF190E168DDB}" destId="{585D8A2E-16BB-4AFE-90EA-3DD03D2F659C}" srcOrd="3" destOrd="0" presId="urn:microsoft.com/office/officeart/2005/8/layout/list1"/>
    <dgm:cxn modelId="{67915966-358C-485B-ACA3-76ED28ED80B7}" type="presParOf" srcId="{A5C08096-6901-44FD-99A7-FF190E168DDB}" destId="{A538A7E9-FFA8-45CD-98B3-E75F4B1DE684}" srcOrd="4" destOrd="0" presId="urn:microsoft.com/office/officeart/2005/8/layout/list1"/>
    <dgm:cxn modelId="{D9D17451-D2FD-4D55-904C-391DB741BACE}" type="presParOf" srcId="{A538A7E9-FFA8-45CD-98B3-E75F4B1DE684}" destId="{735A8D72-9E7C-44EC-98D4-FC412452ABA4}" srcOrd="0" destOrd="0" presId="urn:microsoft.com/office/officeart/2005/8/layout/list1"/>
    <dgm:cxn modelId="{9E6F70BE-39DC-42CA-83A3-B4E93C9E005E}" type="presParOf" srcId="{A538A7E9-FFA8-45CD-98B3-E75F4B1DE684}" destId="{CE26530D-1C79-4971-AD2C-52060E1B3A2F}" srcOrd="1" destOrd="0" presId="urn:microsoft.com/office/officeart/2005/8/layout/list1"/>
    <dgm:cxn modelId="{4264317D-3F71-4DE5-9EE2-1383180E8387}" type="presParOf" srcId="{A5C08096-6901-44FD-99A7-FF190E168DDB}" destId="{6A5177D3-9F38-4BB5-AB6E-7F1A92E9E1FB}" srcOrd="5" destOrd="0" presId="urn:microsoft.com/office/officeart/2005/8/layout/list1"/>
    <dgm:cxn modelId="{A89BC1AA-931D-4FAF-91FD-709623C1FE46}" type="presParOf" srcId="{A5C08096-6901-44FD-99A7-FF190E168DDB}" destId="{71556819-F4AF-43C3-9B48-9F88061D2431}" srcOrd="6" destOrd="0" presId="urn:microsoft.com/office/officeart/2005/8/layout/list1"/>
    <dgm:cxn modelId="{EB31504F-7CFD-4265-99A6-4EC2737B4F9E}" type="presParOf" srcId="{A5C08096-6901-44FD-99A7-FF190E168DDB}" destId="{1E36E174-6F59-4843-BF3F-50FBDFFC661C}" srcOrd="7" destOrd="0" presId="urn:microsoft.com/office/officeart/2005/8/layout/list1"/>
    <dgm:cxn modelId="{D74EF6C6-B1AB-4A88-97AD-6F4991DCE660}" type="presParOf" srcId="{A5C08096-6901-44FD-99A7-FF190E168DDB}" destId="{E602E469-F7E1-492E-AFF1-5D82D305B2CD}" srcOrd="8" destOrd="0" presId="urn:microsoft.com/office/officeart/2005/8/layout/list1"/>
    <dgm:cxn modelId="{9DB87F9E-235A-4A10-9EC0-ED3BE6BD3749}" type="presParOf" srcId="{E602E469-F7E1-492E-AFF1-5D82D305B2CD}" destId="{F51A1402-1ABF-4615-8763-22BA7880AF5B}" srcOrd="0" destOrd="0" presId="urn:microsoft.com/office/officeart/2005/8/layout/list1"/>
    <dgm:cxn modelId="{239566A0-0750-443D-AC40-01954DFD273F}" type="presParOf" srcId="{E602E469-F7E1-492E-AFF1-5D82D305B2CD}" destId="{E6FBD7CB-7876-4860-B9B9-CD970792E8CE}" srcOrd="1" destOrd="0" presId="urn:microsoft.com/office/officeart/2005/8/layout/list1"/>
    <dgm:cxn modelId="{CE131B67-3521-42C0-9700-7263D2FAD6AE}" type="presParOf" srcId="{A5C08096-6901-44FD-99A7-FF190E168DDB}" destId="{BE6A941A-9FF8-461B-90CE-0183B8D1B49F}" srcOrd="9" destOrd="0" presId="urn:microsoft.com/office/officeart/2005/8/layout/list1"/>
    <dgm:cxn modelId="{18F91FE7-6552-4507-AFA6-717F4F30C038}" type="presParOf" srcId="{A5C08096-6901-44FD-99A7-FF190E168DDB}" destId="{4CA7202C-6CFB-4845-8246-9C87AF72E46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07D291-DED3-4568-9E71-EF40EB0162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BCACCE8C-1835-4717-A784-BFBF391EB85C}">
      <dgm:prSet phldrT="[テキスト]"/>
      <dgm:spPr/>
      <dgm:t>
        <a:bodyPr/>
        <a:lstStyle/>
        <a:p>
          <a:r>
            <a:rPr kumimoji="1" lang="ja-JP" altLang="en-US" dirty="0" smtClean="0"/>
            <a:t>消防法</a:t>
          </a:r>
          <a:endParaRPr kumimoji="1" lang="ja-JP" altLang="en-US" dirty="0"/>
        </a:p>
      </dgm:t>
    </dgm:pt>
    <dgm:pt modelId="{51A1D186-72A2-432B-BB97-A65BE84A8874}" type="parTrans" cxnId="{B4C5291A-B288-46E4-A9CB-137328B9ACD0}">
      <dgm:prSet/>
      <dgm:spPr/>
      <dgm:t>
        <a:bodyPr/>
        <a:lstStyle/>
        <a:p>
          <a:endParaRPr kumimoji="1" lang="ja-JP" altLang="en-US"/>
        </a:p>
      </dgm:t>
    </dgm:pt>
    <dgm:pt modelId="{8DD35398-A925-475E-A0A6-EB50887DA42C}" type="sibTrans" cxnId="{B4C5291A-B288-46E4-A9CB-137328B9ACD0}">
      <dgm:prSet/>
      <dgm:spPr/>
      <dgm:t>
        <a:bodyPr/>
        <a:lstStyle/>
        <a:p>
          <a:endParaRPr kumimoji="1" lang="ja-JP" altLang="en-US"/>
        </a:p>
      </dgm:t>
    </dgm:pt>
    <dgm:pt modelId="{D558923C-893B-4F71-98C4-2D82BC43F308}">
      <dgm:prSet phldrT="[テキスト]"/>
      <dgm:spPr/>
      <dgm:t>
        <a:bodyPr/>
        <a:lstStyle/>
        <a:p>
          <a:r>
            <a:rPr kumimoji="1" lang="ja-JP" altLang="en-US" dirty="0" smtClean="0"/>
            <a:t>建築基準法</a:t>
          </a:r>
          <a:endParaRPr kumimoji="1" lang="ja-JP" altLang="en-US" dirty="0"/>
        </a:p>
      </dgm:t>
    </dgm:pt>
    <dgm:pt modelId="{C6E78AAE-257E-43D5-98FA-3627028F3521}" type="parTrans" cxnId="{FC2C9A3A-9FB7-4618-B7F2-91AE2DCE52BC}">
      <dgm:prSet/>
      <dgm:spPr/>
      <dgm:t>
        <a:bodyPr/>
        <a:lstStyle/>
        <a:p>
          <a:endParaRPr kumimoji="1" lang="ja-JP" altLang="en-US"/>
        </a:p>
      </dgm:t>
    </dgm:pt>
    <dgm:pt modelId="{90645914-592B-4498-A616-1123D523EE21}" type="sibTrans" cxnId="{FC2C9A3A-9FB7-4618-B7F2-91AE2DCE52BC}">
      <dgm:prSet/>
      <dgm:spPr/>
      <dgm:t>
        <a:bodyPr/>
        <a:lstStyle/>
        <a:p>
          <a:endParaRPr kumimoji="1" lang="ja-JP" altLang="en-US"/>
        </a:p>
      </dgm:t>
    </dgm:pt>
    <dgm:pt modelId="{0346B915-435C-4172-BA49-1BC6A417ECEB}">
      <dgm:prSet phldrT="[テキスト]"/>
      <dgm:spPr/>
      <dgm:t>
        <a:bodyPr/>
        <a:lstStyle/>
        <a:p>
          <a:r>
            <a:rPr kumimoji="1" lang="en-US" altLang="ja-JP" dirty="0" smtClean="0"/>
            <a:t>17</a:t>
          </a:r>
          <a:r>
            <a:rPr kumimoji="1" lang="ja-JP" altLang="en-US" dirty="0" smtClean="0"/>
            <a:t>条の</a:t>
          </a:r>
          <a:r>
            <a:rPr kumimoji="1" lang="en-US" altLang="ja-JP" dirty="0" smtClean="0"/>
            <a:t>4</a:t>
          </a:r>
          <a:r>
            <a:rPr kumimoji="1" lang="ja-JP" altLang="en-US" dirty="0" smtClean="0"/>
            <a:t>　消防用設備等に対する措置命令</a:t>
          </a:r>
          <a:endParaRPr kumimoji="1" lang="ja-JP" altLang="en-US" dirty="0"/>
        </a:p>
      </dgm:t>
    </dgm:pt>
    <dgm:pt modelId="{8907D164-4480-49FA-8317-E39E87877B46}" type="parTrans" cxnId="{7D928FE5-84E1-4B64-BF27-78C34403B9B4}">
      <dgm:prSet/>
      <dgm:spPr/>
      <dgm:t>
        <a:bodyPr/>
        <a:lstStyle/>
        <a:p>
          <a:endParaRPr kumimoji="1" lang="ja-JP" altLang="en-US"/>
        </a:p>
      </dgm:t>
    </dgm:pt>
    <dgm:pt modelId="{21D469E3-ACBB-4520-BE2A-AFF7199D2026}" type="sibTrans" cxnId="{7D928FE5-84E1-4B64-BF27-78C34403B9B4}">
      <dgm:prSet/>
      <dgm:spPr/>
      <dgm:t>
        <a:bodyPr/>
        <a:lstStyle/>
        <a:p>
          <a:endParaRPr kumimoji="1" lang="ja-JP" altLang="en-US"/>
        </a:p>
      </dgm:t>
    </dgm:pt>
    <dgm:pt modelId="{01DD1F42-D90D-4E63-914E-1BE5E8E3D7A4}">
      <dgm:prSet phldrT="[テキスト]"/>
      <dgm:spPr/>
      <dgm:t>
        <a:bodyPr/>
        <a:lstStyle/>
        <a:p>
          <a:r>
            <a:rPr kumimoji="1" lang="en-US" altLang="ja-JP" dirty="0" smtClean="0"/>
            <a:t>9</a:t>
          </a:r>
          <a:r>
            <a:rPr kumimoji="1" lang="ja-JP" altLang="en-US" dirty="0" smtClean="0"/>
            <a:t>条　</a:t>
          </a:r>
          <a:r>
            <a:rPr lang="ja-JP" altLang="en-US" dirty="0" smtClean="0"/>
            <a:t>違反建築物に対する措置命令</a:t>
          </a:r>
          <a:endParaRPr kumimoji="1" lang="ja-JP" altLang="en-US" dirty="0"/>
        </a:p>
      </dgm:t>
    </dgm:pt>
    <dgm:pt modelId="{21CDC105-42D4-4E78-9626-91B84E6895F2}" type="parTrans" cxnId="{87C31442-047D-41B3-8880-F2045ED7145E}">
      <dgm:prSet/>
      <dgm:spPr/>
      <dgm:t>
        <a:bodyPr/>
        <a:lstStyle/>
        <a:p>
          <a:endParaRPr kumimoji="1" lang="ja-JP" altLang="en-US"/>
        </a:p>
      </dgm:t>
    </dgm:pt>
    <dgm:pt modelId="{62177A40-CDBD-4DA3-84E8-E2020D57899B}" type="sibTrans" cxnId="{87C31442-047D-41B3-8880-F2045ED7145E}">
      <dgm:prSet/>
      <dgm:spPr/>
      <dgm:t>
        <a:bodyPr/>
        <a:lstStyle/>
        <a:p>
          <a:endParaRPr kumimoji="1" lang="ja-JP" altLang="en-US"/>
        </a:p>
      </dgm:t>
    </dgm:pt>
    <dgm:pt modelId="{CA629FF7-80DC-4057-9518-9E9003A208FC}">
      <dgm:prSet phldrT="[テキスト]"/>
      <dgm:spPr/>
      <dgm:t>
        <a:bodyPr/>
        <a:lstStyle/>
        <a:p>
          <a:r>
            <a:rPr kumimoji="1" lang="en-US" altLang="ja-JP" dirty="0" smtClean="0"/>
            <a:t>10</a:t>
          </a:r>
          <a:r>
            <a:rPr kumimoji="1" lang="ja-JP" altLang="en-US" dirty="0" smtClean="0"/>
            <a:t>条　</a:t>
          </a:r>
          <a:r>
            <a:rPr lang="ja-JP" altLang="en-US" dirty="0" smtClean="0"/>
            <a:t>保安上危険な建築物等に対する措置命令</a:t>
          </a:r>
          <a:endParaRPr kumimoji="1" lang="ja-JP" altLang="en-US" dirty="0"/>
        </a:p>
      </dgm:t>
    </dgm:pt>
    <dgm:pt modelId="{9EEE2175-612B-4385-84A6-06A3EEB89B74}" type="parTrans" cxnId="{BEE0487D-4C88-48E3-9487-9CCEAA38543E}">
      <dgm:prSet/>
      <dgm:spPr/>
      <dgm:t>
        <a:bodyPr/>
        <a:lstStyle/>
        <a:p>
          <a:endParaRPr kumimoji="1" lang="ja-JP" altLang="en-US"/>
        </a:p>
      </dgm:t>
    </dgm:pt>
    <dgm:pt modelId="{1D0B6D28-7ED9-4B0A-B4AE-8D54B72C22ED}" type="sibTrans" cxnId="{BEE0487D-4C88-48E3-9487-9CCEAA38543E}">
      <dgm:prSet/>
      <dgm:spPr/>
      <dgm:t>
        <a:bodyPr/>
        <a:lstStyle/>
        <a:p>
          <a:endParaRPr kumimoji="1" lang="ja-JP" altLang="en-US"/>
        </a:p>
      </dgm:t>
    </dgm:pt>
    <dgm:pt modelId="{93841BDF-2DBE-4EC1-B867-721C656C386C}">
      <dgm:prSet phldrT="[テキスト]"/>
      <dgm:spPr/>
      <dgm:t>
        <a:bodyPr/>
        <a:lstStyle/>
        <a:p>
          <a:r>
            <a:rPr kumimoji="1" lang="en-US" altLang="ja-JP" dirty="0" smtClean="0"/>
            <a:t>5</a:t>
          </a:r>
          <a:r>
            <a:rPr kumimoji="1" lang="ja-JP" altLang="en-US" dirty="0" smtClean="0"/>
            <a:t>条　防火対象物に対する措置命令</a:t>
          </a:r>
          <a:endParaRPr kumimoji="1" lang="ja-JP" altLang="en-US" dirty="0"/>
        </a:p>
      </dgm:t>
    </dgm:pt>
    <dgm:pt modelId="{9743321F-9294-40CB-A378-6FFBFAD71AB0}" type="parTrans" cxnId="{76C57EF5-050B-4713-AAA3-C0759F58C6D1}">
      <dgm:prSet/>
      <dgm:spPr/>
      <dgm:t>
        <a:bodyPr/>
        <a:lstStyle/>
        <a:p>
          <a:endParaRPr kumimoji="1" lang="ja-JP" altLang="en-US"/>
        </a:p>
      </dgm:t>
    </dgm:pt>
    <dgm:pt modelId="{6BA042AE-B578-456A-8101-815761B5C493}" type="sibTrans" cxnId="{76C57EF5-050B-4713-AAA3-C0759F58C6D1}">
      <dgm:prSet/>
      <dgm:spPr/>
      <dgm:t>
        <a:bodyPr/>
        <a:lstStyle/>
        <a:p>
          <a:endParaRPr kumimoji="1" lang="ja-JP" altLang="en-US"/>
        </a:p>
      </dgm:t>
    </dgm:pt>
    <dgm:pt modelId="{D64A0F7F-EDFC-482A-B67E-C8C694DF243C}">
      <dgm:prSet phldrT="[テキスト]"/>
      <dgm:spPr/>
      <dgm:t>
        <a:bodyPr/>
        <a:lstStyle/>
        <a:p>
          <a:r>
            <a:rPr kumimoji="1" lang="en-US" altLang="ja-JP" dirty="0" smtClean="0"/>
            <a:t>8</a:t>
          </a:r>
          <a:r>
            <a:rPr kumimoji="1" lang="ja-JP" altLang="en-US" dirty="0" smtClean="0"/>
            <a:t>条　防火管理に対する措置命令</a:t>
          </a:r>
          <a:endParaRPr kumimoji="1" lang="ja-JP" altLang="en-US" dirty="0"/>
        </a:p>
      </dgm:t>
    </dgm:pt>
    <dgm:pt modelId="{0C27E23A-5D3F-4650-A4D5-C91DEA4D6976}" type="parTrans" cxnId="{8C2B36A6-E4CB-4E48-B4D5-C732E5E43CA6}">
      <dgm:prSet/>
      <dgm:spPr/>
      <dgm:t>
        <a:bodyPr/>
        <a:lstStyle/>
        <a:p>
          <a:endParaRPr kumimoji="1" lang="ja-JP" altLang="en-US"/>
        </a:p>
      </dgm:t>
    </dgm:pt>
    <dgm:pt modelId="{84A19DF1-EBEF-4910-BC35-90261609F1CC}" type="sibTrans" cxnId="{8C2B36A6-E4CB-4E48-B4D5-C732E5E43CA6}">
      <dgm:prSet/>
      <dgm:spPr/>
      <dgm:t>
        <a:bodyPr/>
        <a:lstStyle/>
        <a:p>
          <a:endParaRPr kumimoji="1" lang="ja-JP" altLang="en-US"/>
        </a:p>
      </dgm:t>
    </dgm:pt>
    <dgm:pt modelId="{1FED7272-FC91-41A0-97B8-97F578BAEB95}" type="pres">
      <dgm:prSet presAssocID="{C807D291-DED3-4568-9E71-EF40EB01624A}" presName="linear" presStyleCnt="0">
        <dgm:presLayoutVars>
          <dgm:dir/>
          <dgm:animLvl val="lvl"/>
          <dgm:resizeHandles val="exact"/>
        </dgm:presLayoutVars>
      </dgm:prSet>
      <dgm:spPr/>
      <dgm:t>
        <a:bodyPr/>
        <a:lstStyle/>
        <a:p>
          <a:endParaRPr kumimoji="1" lang="ja-JP" altLang="en-US"/>
        </a:p>
      </dgm:t>
    </dgm:pt>
    <dgm:pt modelId="{7F293D86-BB92-4A65-92EE-99B364996E08}" type="pres">
      <dgm:prSet presAssocID="{BCACCE8C-1835-4717-A784-BFBF391EB85C}" presName="parentLin" presStyleCnt="0"/>
      <dgm:spPr/>
    </dgm:pt>
    <dgm:pt modelId="{05A76C62-0839-4A1E-98CF-75EA519E4AA2}" type="pres">
      <dgm:prSet presAssocID="{BCACCE8C-1835-4717-A784-BFBF391EB85C}" presName="parentLeftMargin" presStyleLbl="node1" presStyleIdx="0" presStyleCnt="2"/>
      <dgm:spPr/>
      <dgm:t>
        <a:bodyPr/>
        <a:lstStyle/>
        <a:p>
          <a:endParaRPr kumimoji="1" lang="ja-JP" altLang="en-US"/>
        </a:p>
      </dgm:t>
    </dgm:pt>
    <dgm:pt modelId="{630505BE-3F7E-4956-8AF9-33A86219B24B}" type="pres">
      <dgm:prSet presAssocID="{BCACCE8C-1835-4717-A784-BFBF391EB85C}" presName="parentText" presStyleLbl="node1" presStyleIdx="0" presStyleCnt="2">
        <dgm:presLayoutVars>
          <dgm:chMax val="0"/>
          <dgm:bulletEnabled val="1"/>
        </dgm:presLayoutVars>
      </dgm:prSet>
      <dgm:spPr/>
      <dgm:t>
        <a:bodyPr/>
        <a:lstStyle/>
        <a:p>
          <a:endParaRPr kumimoji="1" lang="ja-JP" altLang="en-US"/>
        </a:p>
      </dgm:t>
    </dgm:pt>
    <dgm:pt modelId="{0B51F854-EBB7-461C-8DB3-6C20F3A5DBDB}" type="pres">
      <dgm:prSet presAssocID="{BCACCE8C-1835-4717-A784-BFBF391EB85C}" presName="negativeSpace" presStyleCnt="0"/>
      <dgm:spPr/>
    </dgm:pt>
    <dgm:pt modelId="{67701186-72C5-48D5-8E65-DE30960D4D06}" type="pres">
      <dgm:prSet presAssocID="{BCACCE8C-1835-4717-A784-BFBF391EB85C}" presName="childText" presStyleLbl="conFgAcc1" presStyleIdx="0" presStyleCnt="2">
        <dgm:presLayoutVars>
          <dgm:bulletEnabled val="1"/>
        </dgm:presLayoutVars>
      </dgm:prSet>
      <dgm:spPr/>
      <dgm:t>
        <a:bodyPr/>
        <a:lstStyle/>
        <a:p>
          <a:endParaRPr kumimoji="1" lang="ja-JP" altLang="en-US"/>
        </a:p>
      </dgm:t>
    </dgm:pt>
    <dgm:pt modelId="{1220C28C-E424-4259-822E-1E220831FD5D}" type="pres">
      <dgm:prSet presAssocID="{8DD35398-A925-475E-A0A6-EB50887DA42C}" presName="spaceBetweenRectangles" presStyleCnt="0"/>
      <dgm:spPr/>
    </dgm:pt>
    <dgm:pt modelId="{EEC0FA4B-6702-41E0-9C58-D739A0FADD4D}" type="pres">
      <dgm:prSet presAssocID="{D558923C-893B-4F71-98C4-2D82BC43F308}" presName="parentLin" presStyleCnt="0"/>
      <dgm:spPr/>
    </dgm:pt>
    <dgm:pt modelId="{A64E8494-AC50-49F0-A340-E73E67A488D2}" type="pres">
      <dgm:prSet presAssocID="{D558923C-893B-4F71-98C4-2D82BC43F308}" presName="parentLeftMargin" presStyleLbl="node1" presStyleIdx="0" presStyleCnt="2"/>
      <dgm:spPr/>
      <dgm:t>
        <a:bodyPr/>
        <a:lstStyle/>
        <a:p>
          <a:endParaRPr kumimoji="1" lang="ja-JP" altLang="en-US"/>
        </a:p>
      </dgm:t>
    </dgm:pt>
    <dgm:pt modelId="{1986DF1D-EF02-43B0-BD54-C61E8F2BC63A}" type="pres">
      <dgm:prSet presAssocID="{D558923C-893B-4F71-98C4-2D82BC43F308}" presName="parentText" presStyleLbl="node1" presStyleIdx="1" presStyleCnt="2">
        <dgm:presLayoutVars>
          <dgm:chMax val="0"/>
          <dgm:bulletEnabled val="1"/>
        </dgm:presLayoutVars>
      </dgm:prSet>
      <dgm:spPr/>
      <dgm:t>
        <a:bodyPr/>
        <a:lstStyle/>
        <a:p>
          <a:endParaRPr kumimoji="1" lang="ja-JP" altLang="en-US"/>
        </a:p>
      </dgm:t>
    </dgm:pt>
    <dgm:pt modelId="{96C0C781-EC88-4AE3-B8EB-6314EEEF9BF4}" type="pres">
      <dgm:prSet presAssocID="{D558923C-893B-4F71-98C4-2D82BC43F308}" presName="negativeSpace" presStyleCnt="0"/>
      <dgm:spPr/>
    </dgm:pt>
    <dgm:pt modelId="{3A5A3461-2CDC-47E4-95BC-E8CC0CCD4301}" type="pres">
      <dgm:prSet presAssocID="{D558923C-893B-4F71-98C4-2D82BC43F308}" presName="childText" presStyleLbl="conFgAcc1" presStyleIdx="1" presStyleCnt="2">
        <dgm:presLayoutVars>
          <dgm:bulletEnabled val="1"/>
        </dgm:presLayoutVars>
      </dgm:prSet>
      <dgm:spPr/>
      <dgm:t>
        <a:bodyPr/>
        <a:lstStyle/>
        <a:p>
          <a:endParaRPr kumimoji="1" lang="ja-JP" altLang="en-US"/>
        </a:p>
      </dgm:t>
    </dgm:pt>
  </dgm:ptLst>
  <dgm:cxnLst>
    <dgm:cxn modelId="{D590DF0F-C840-4E93-99DD-A0184292B687}" type="presOf" srcId="{D64A0F7F-EDFC-482A-B67E-C8C694DF243C}" destId="{67701186-72C5-48D5-8E65-DE30960D4D06}" srcOrd="0" destOrd="1" presId="urn:microsoft.com/office/officeart/2005/8/layout/list1"/>
    <dgm:cxn modelId="{BEE0487D-4C88-48E3-9487-9CCEAA38543E}" srcId="{D558923C-893B-4F71-98C4-2D82BC43F308}" destId="{CA629FF7-80DC-4057-9518-9E9003A208FC}" srcOrd="1" destOrd="0" parTransId="{9EEE2175-612B-4385-84A6-06A3EEB89B74}" sibTransId="{1D0B6D28-7ED9-4B0A-B4AE-8D54B72C22ED}"/>
    <dgm:cxn modelId="{15A5A9D8-8FE5-45AC-8C07-FE48623A2369}" type="presOf" srcId="{BCACCE8C-1835-4717-A784-BFBF391EB85C}" destId="{630505BE-3F7E-4956-8AF9-33A86219B24B}" srcOrd="1" destOrd="0" presId="urn:microsoft.com/office/officeart/2005/8/layout/list1"/>
    <dgm:cxn modelId="{76C57EF5-050B-4713-AAA3-C0759F58C6D1}" srcId="{BCACCE8C-1835-4717-A784-BFBF391EB85C}" destId="{93841BDF-2DBE-4EC1-B867-721C656C386C}" srcOrd="2" destOrd="0" parTransId="{9743321F-9294-40CB-A378-6FFBFAD71AB0}" sibTransId="{6BA042AE-B578-456A-8101-815761B5C493}"/>
    <dgm:cxn modelId="{7D928FE5-84E1-4B64-BF27-78C34403B9B4}" srcId="{BCACCE8C-1835-4717-A784-BFBF391EB85C}" destId="{0346B915-435C-4172-BA49-1BC6A417ECEB}" srcOrd="0" destOrd="0" parTransId="{8907D164-4480-49FA-8317-E39E87877B46}" sibTransId="{21D469E3-ACBB-4520-BE2A-AFF7199D2026}"/>
    <dgm:cxn modelId="{B4C5291A-B288-46E4-A9CB-137328B9ACD0}" srcId="{C807D291-DED3-4568-9E71-EF40EB01624A}" destId="{BCACCE8C-1835-4717-A784-BFBF391EB85C}" srcOrd="0" destOrd="0" parTransId="{51A1D186-72A2-432B-BB97-A65BE84A8874}" sibTransId="{8DD35398-A925-475E-A0A6-EB50887DA42C}"/>
    <dgm:cxn modelId="{56BB6038-8F74-4F0E-A130-0BBD3F8A681B}" type="presOf" srcId="{D558923C-893B-4F71-98C4-2D82BC43F308}" destId="{1986DF1D-EF02-43B0-BD54-C61E8F2BC63A}" srcOrd="1" destOrd="0" presId="urn:microsoft.com/office/officeart/2005/8/layout/list1"/>
    <dgm:cxn modelId="{417B0E97-15F5-4357-8FA1-C70E901F99E4}" type="presOf" srcId="{93841BDF-2DBE-4EC1-B867-721C656C386C}" destId="{67701186-72C5-48D5-8E65-DE30960D4D06}" srcOrd="0" destOrd="2" presId="urn:microsoft.com/office/officeart/2005/8/layout/list1"/>
    <dgm:cxn modelId="{D2D117D4-A1AC-4009-BF23-BCB66E49424C}" type="presOf" srcId="{CA629FF7-80DC-4057-9518-9E9003A208FC}" destId="{3A5A3461-2CDC-47E4-95BC-E8CC0CCD4301}" srcOrd="0" destOrd="1" presId="urn:microsoft.com/office/officeart/2005/8/layout/list1"/>
    <dgm:cxn modelId="{8E8CD11B-5A2E-4255-AC6B-28DF85FD44BC}" type="presOf" srcId="{0346B915-435C-4172-BA49-1BC6A417ECEB}" destId="{67701186-72C5-48D5-8E65-DE30960D4D06}" srcOrd="0" destOrd="0" presId="urn:microsoft.com/office/officeart/2005/8/layout/list1"/>
    <dgm:cxn modelId="{F81BFF6F-B0F5-4FF5-9497-4D1CE8B89F82}" type="presOf" srcId="{BCACCE8C-1835-4717-A784-BFBF391EB85C}" destId="{05A76C62-0839-4A1E-98CF-75EA519E4AA2}" srcOrd="0" destOrd="0" presId="urn:microsoft.com/office/officeart/2005/8/layout/list1"/>
    <dgm:cxn modelId="{E8361FED-90C7-43B0-B06D-1A3954E6806A}" type="presOf" srcId="{D558923C-893B-4F71-98C4-2D82BC43F308}" destId="{A64E8494-AC50-49F0-A340-E73E67A488D2}" srcOrd="0" destOrd="0" presId="urn:microsoft.com/office/officeart/2005/8/layout/list1"/>
    <dgm:cxn modelId="{FC2C9A3A-9FB7-4618-B7F2-91AE2DCE52BC}" srcId="{C807D291-DED3-4568-9E71-EF40EB01624A}" destId="{D558923C-893B-4F71-98C4-2D82BC43F308}" srcOrd="1" destOrd="0" parTransId="{C6E78AAE-257E-43D5-98FA-3627028F3521}" sibTransId="{90645914-592B-4498-A616-1123D523EE21}"/>
    <dgm:cxn modelId="{F8A26C3B-B9D4-4794-8A1A-45A928BEEE4E}" type="presOf" srcId="{01DD1F42-D90D-4E63-914E-1BE5E8E3D7A4}" destId="{3A5A3461-2CDC-47E4-95BC-E8CC0CCD4301}" srcOrd="0" destOrd="0" presId="urn:microsoft.com/office/officeart/2005/8/layout/list1"/>
    <dgm:cxn modelId="{8C2B36A6-E4CB-4E48-B4D5-C732E5E43CA6}" srcId="{BCACCE8C-1835-4717-A784-BFBF391EB85C}" destId="{D64A0F7F-EDFC-482A-B67E-C8C694DF243C}" srcOrd="1" destOrd="0" parTransId="{0C27E23A-5D3F-4650-A4D5-C91DEA4D6976}" sibTransId="{84A19DF1-EBEF-4910-BC35-90261609F1CC}"/>
    <dgm:cxn modelId="{87C31442-047D-41B3-8880-F2045ED7145E}" srcId="{D558923C-893B-4F71-98C4-2D82BC43F308}" destId="{01DD1F42-D90D-4E63-914E-1BE5E8E3D7A4}" srcOrd="0" destOrd="0" parTransId="{21CDC105-42D4-4E78-9626-91B84E6895F2}" sibTransId="{62177A40-CDBD-4DA3-84E8-E2020D57899B}"/>
    <dgm:cxn modelId="{DFDE7F3B-56E8-4410-A7C4-A2E1E9865770}" type="presOf" srcId="{C807D291-DED3-4568-9E71-EF40EB01624A}" destId="{1FED7272-FC91-41A0-97B8-97F578BAEB95}" srcOrd="0" destOrd="0" presId="urn:microsoft.com/office/officeart/2005/8/layout/list1"/>
    <dgm:cxn modelId="{1C199686-A74D-4343-BEF5-7357F77C5721}" type="presParOf" srcId="{1FED7272-FC91-41A0-97B8-97F578BAEB95}" destId="{7F293D86-BB92-4A65-92EE-99B364996E08}" srcOrd="0" destOrd="0" presId="urn:microsoft.com/office/officeart/2005/8/layout/list1"/>
    <dgm:cxn modelId="{443F3400-EDC6-46F7-A82B-9A1AFBA6506C}" type="presParOf" srcId="{7F293D86-BB92-4A65-92EE-99B364996E08}" destId="{05A76C62-0839-4A1E-98CF-75EA519E4AA2}" srcOrd="0" destOrd="0" presId="urn:microsoft.com/office/officeart/2005/8/layout/list1"/>
    <dgm:cxn modelId="{D77B52DD-2950-490C-A817-E6BA9DF3EF85}" type="presParOf" srcId="{7F293D86-BB92-4A65-92EE-99B364996E08}" destId="{630505BE-3F7E-4956-8AF9-33A86219B24B}" srcOrd="1" destOrd="0" presId="urn:microsoft.com/office/officeart/2005/8/layout/list1"/>
    <dgm:cxn modelId="{D4F19BF9-6BF6-4A5E-9D94-E972EEAD3D53}" type="presParOf" srcId="{1FED7272-FC91-41A0-97B8-97F578BAEB95}" destId="{0B51F854-EBB7-461C-8DB3-6C20F3A5DBDB}" srcOrd="1" destOrd="0" presId="urn:microsoft.com/office/officeart/2005/8/layout/list1"/>
    <dgm:cxn modelId="{D93AFD40-FD7F-4AAC-BACD-96F6F78C48B6}" type="presParOf" srcId="{1FED7272-FC91-41A0-97B8-97F578BAEB95}" destId="{67701186-72C5-48D5-8E65-DE30960D4D06}" srcOrd="2" destOrd="0" presId="urn:microsoft.com/office/officeart/2005/8/layout/list1"/>
    <dgm:cxn modelId="{65FD2A24-1582-4066-8D91-9BBE21175B8F}" type="presParOf" srcId="{1FED7272-FC91-41A0-97B8-97F578BAEB95}" destId="{1220C28C-E424-4259-822E-1E220831FD5D}" srcOrd="3" destOrd="0" presId="urn:microsoft.com/office/officeart/2005/8/layout/list1"/>
    <dgm:cxn modelId="{8CB46C3A-C955-41B4-ACC5-5AC8AC03E494}" type="presParOf" srcId="{1FED7272-FC91-41A0-97B8-97F578BAEB95}" destId="{EEC0FA4B-6702-41E0-9C58-D739A0FADD4D}" srcOrd="4" destOrd="0" presId="urn:microsoft.com/office/officeart/2005/8/layout/list1"/>
    <dgm:cxn modelId="{EE164B73-A08A-4E84-AC77-D13E7FD122CD}" type="presParOf" srcId="{EEC0FA4B-6702-41E0-9C58-D739A0FADD4D}" destId="{A64E8494-AC50-49F0-A340-E73E67A488D2}" srcOrd="0" destOrd="0" presId="urn:microsoft.com/office/officeart/2005/8/layout/list1"/>
    <dgm:cxn modelId="{E7DDCFD2-9043-4264-8374-4D30483488E9}" type="presParOf" srcId="{EEC0FA4B-6702-41E0-9C58-D739A0FADD4D}" destId="{1986DF1D-EF02-43B0-BD54-C61E8F2BC63A}" srcOrd="1" destOrd="0" presId="urn:microsoft.com/office/officeart/2005/8/layout/list1"/>
    <dgm:cxn modelId="{BF3B4D7E-3B2F-4D4D-893B-4BF49A4AD93E}" type="presParOf" srcId="{1FED7272-FC91-41A0-97B8-97F578BAEB95}" destId="{96C0C781-EC88-4AE3-B8EB-6314EEEF9BF4}" srcOrd="5" destOrd="0" presId="urn:microsoft.com/office/officeart/2005/8/layout/list1"/>
    <dgm:cxn modelId="{E4418A0B-E7CF-49D3-BED0-9D08FA76B4A9}" type="presParOf" srcId="{1FED7272-FC91-41A0-97B8-97F578BAEB95}" destId="{3A5A3461-2CDC-47E4-95BC-E8CC0CCD4301}"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59A17F-CA6E-4312-9AEF-185B600DE5BD}" type="doc">
      <dgm:prSet loTypeId="urn:microsoft.com/office/officeart/2005/8/layout/target3" loCatId="list" qsTypeId="urn:microsoft.com/office/officeart/2005/8/quickstyle/3d4" qsCatId="3D" csTypeId="urn:microsoft.com/office/officeart/2005/8/colors/accent1_2" csCatId="accent1" phldr="1"/>
      <dgm:spPr/>
      <dgm:t>
        <a:bodyPr/>
        <a:lstStyle/>
        <a:p>
          <a:endParaRPr kumimoji="1" lang="ja-JP" altLang="en-US"/>
        </a:p>
      </dgm:t>
    </dgm:pt>
    <dgm:pt modelId="{F987139E-396F-4DE9-9B33-72189FEC2686}">
      <dgm:prSet phldrT="[テキスト]" custT="1"/>
      <dgm:spPr/>
      <dgm:t>
        <a:bodyPr/>
        <a:lstStyle/>
        <a:p>
          <a:r>
            <a:rPr kumimoji="1" lang="ja-JP" altLang="en-US" sz="2000" dirty="0" smtClean="0"/>
            <a:t>行政指導によって、</a:t>
          </a:r>
          <a:endParaRPr kumimoji="1" lang="en-US" altLang="ja-JP" sz="2000" dirty="0" smtClean="0"/>
        </a:p>
        <a:p>
          <a:r>
            <a:rPr kumimoji="1" lang="ja-JP" altLang="en-US" sz="2000" dirty="0" smtClean="0"/>
            <a:t>指導ができる範囲</a:t>
          </a:r>
          <a:endParaRPr kumimoji="1" lang="ja-JP" altLang="en-US" sz="2000" dirty="0"/>
        </a:p>
      </dgm:t>
    </dgm:pt>
    <dgm:pt modelId="{2E5D95D1-3906-43E3-8EFD-4F3FA6C2A4D2}" type="parTrans" cxnId="{D3A1EA56-081A-446A-A773-42F4E5405402}">
      <dgm:prSet/>
      <dgm:spPr/>
      <dgm:t>
        <a:bodyPr/>
        <a:lstStyle/>
        <a:p>
          <a:endParaRPr kumimoji="1" lang="ja-JP" altLang="en-US" sz="1600"/>
        </a:p>
      </dgm:t>
    </dgm:pt>
    <dgm:pt modelId="{E90A055C-A3FD-4E45-9F7E-25794946E53E}" type="sibTrans" cxnId="{D3A1EA56-081A-446A-A773-42F4E5405402}">
      <dgm:prSet/>
      <dgm:spPr/>
      <dgm:t>
        <a:bodyPr/>
        <a:lstStyle/>
        <a:p>
          <a:endParaRPr kumimoji="1" lang="ja-JP" altLang="en-US" sz="1600"/>
        </a:p>
      </dgm:t>
    </dgm:pt>
    <dgm:pt modelId="{69D71C6D-CF77-4F2E-8856-90F03D712F3F}">
      <dgm:prSet phldrT="[テキスト]" custT="1"/>
      <dgm:spPr/>
      <dgm:t>
        <a:bodyPr/>
        <a:lstStyle/>
        <a:p>
          <a:r>
            <a:rPr kumimoji="1" lang="ja-JP" altLang="en-US" sz="2000" dirty="0" smtClean="0"/>
            <a:t>法令によって、</a:t>
          </a:r>
          <a:endParaRPr kumimoji="1" lang="en-US" altLang="ja-JP" sz="2000" dirty="0" smtClean="0"/>
        </a:p>
        <a:p>
          <a:r>
            <a:rPr kumimoji="1" lang="ja-JP" altLang="en-US" sz="2000" dirty="0" smtClean="0"/>
            <a:t>強制ができる範囲</a:t>
          </a:r>
          <a:endParaRPr kumimoji="1" lang="ja-JP" altLang="en-US" sz="2000" dirty="0"/>
        </a:p>
      </dgm:t>
    </dgm:pt>
    <dgm:pt modelId="{EFE4CAE2-0E56-4793-A3B6-CAC298405933}" type="parTrans" cxnId="{3FFBF5ED-651E-460C-898A-7971C817D736}">
      <dgm:prSet/>
      <dgm:spPr/>
      <dgm:t>
        <a:bodyPr/>
        <a:lstStyle/>
        <a:p>
          <a:endParaRPr kumimoji="1" lang="ja-JP" altLang="en-US" sz="1600"/>
        </a:p>
      </dgm:t>
    </dgm:pt>
    <dgm:pt modelId="{A771B0C6-2499-43A9-BB45-5EE0DBA45CF6}" type="sibTrans" cxnId="{3FFBF5ED-651E-460C-898A-7971C817D736}">
      <dgm:prSet/>
      <dgm:spPr/>
      <dgm:t>
        <a:bodyPr/>
        <a:lstStyle/>
        <a:p>
          <a:endParaRPr kumimoji="1" lang="ja-JP" altLang="en-US" sz="1600"/>
        </a:p>
      </dgm:t>
    </dgm:pt>
    <dgm:pt modelId="{571F4D56-A204-4513-8402-9EB5F62822C9}" type="pres">
      <dgm:prSet presAssocID="{4D59A17F-CA6E-4312-9AEF-185B600DE5BD}" presName="Name0" presStyleCnt="0">
        <dgm:presLayoutVars>
          <dgm:chMax val="7"/>
          <dgm:dir/>
          <dgm:animLvl val="lvl"/>
          <dgm:resizeHandles val="exact"/>
        </dgm:presLayoutVars>
      </dgm:prSet>
      <dgm:spPr/>
      <dgm:t>
        <a:bodyPr/>
        <a:lstStyle/>
        <a:p>
          <a:endParaRPr kumimoji="1" lang="ja-JP" altLang="en-US"/>
        </a:p>
      </dgm:t>
    </dgm:pt>
    <dgm:pt modelId="{2EE20C0D-C7C3-4986-8B26-A8E3E0D623D5}" type="pres">
      <dgm:prSet presAssocID="{F987139E-396F-4DE9-9B33-72189FEC2686}" presName="circle1" presStyleLbl="node1" presStyleIdx="0" presStyleCnt="2"/>
      <dgm:spPr/>
    </dgm:pt>
    <dgm:pt modelId="{F8C211CD-D25B-44B8-8504-178B20F41CF7}" type="pres">
      <dgm:prSet presAssocID="{F987139E-396F-4DE9-9B33-72189FEC2686}" presName="space" presStyleCnt="0"/>
      <dgm:spPr/>
    </dgm:pt>
    <dgm:pt modelId="{E4F2FAF5-48CF-471F-9A68-D2DF7AD8A67B}" type="pres">
      <dgm:prSet presAssocID="{F987139E-396F-4DE9-9B33-72189FEC2686}" presName="rect1" presStyleLbl="alignAcc1" presStyleIdx="0" presStyleCnt="2"/>
      <dgm:spPr/>
      <dgm:t>
        <a:bodyPr/>
        <a:lstStyle/>
        <a:p>
          <a:endParaRPr kumimoji="1" lang="ja-JP" altLang="en-US"/>
        </a:p>
      </dgm:t>
    </dgm:pt>
    <dgm:pt modelId="{2B3586B0-BFAD-4885-B0F2-71534D786ED7}" type="pres">
      <dgm:prSet presAssocID="{69D71C6D-CF77-4F2E-8856-90F03D712F3F}" presName="vertSpace2" presStyleLbl="node1" presStyleIdx="0" presStyleCnt="2"/>
      <dgm:spPr/>
    </dgm:pt>
    <dgm:pt modelId="{69B67EA4-9799-4DDC-9FEF-4E4549ABE459}" type="pres">
      <dgm:prSet presAssocID="{69D71C6D-CF77-4F2E-8856-90F03D712F3F}" presName="circle2" presStyleLbl="node1" presStyleIdx="1" presStyleCnt="2"/>
      <dgm:spPr/>
    </dgm:pt>
    <dgm:pt modelId="{3D7CF20A-9B9D-4CEB-9F92-1766AA0D8284}" type="pres">
      <dgm:prSet presAssocID="{69D71C6D-CF77-4F2E-8856-90F03D712F3F}" presName="rect2" presStyleLbl="alignAcc1" presStyleIdx="1" presStyleCnt="2"/>
      <dgm:spPr/>
      <dgm:t>
        <a:bodyPr/>
        <a:lstStyle/>
        <a:p>
          <a:endParaRPr kumimoji="1" lang="ja-JP" altLang="en-US"/>
        </a:p>
      </dgm:t>
    </dgm:pt>
    <dgm:pt modelId="{D4DA9DC4-FB13-4F77-BDA3-9014A0C283B9}" type="pres">
      <dgm:prSet presAssocID="{F987139E-396F-4DE9-9B33-72189FEC2686}" presName="rect1ParTxNoCh" presStyleLbl="alignAcc1" presStyleIdx="1" presStyleCnt="2">
        <dgm:presLayoutVars>
          <dgm:chMax val="1"/>
          <dgm:bulletEnabled val="1"/>
        </dgm:presLayoutVars>
      </dgm:prSet>
      <dgm:spPr/>
      <dgm:t>
        <a:bodyPr/>
        <a:lstStyle/>
        <a:p>
          <a:endParaRPr kumimoji="1" lang="ja-JP" altLang="en-US"/>
        </a:p>
      </dgm:t>
    </dgm:pt>
    <dgm:pt modelId="{6AB965AC-2C45-4AB1-9787-EE0367FA6E7D}" type="pres">
      <dgm:prSet presAssocID="{69D71C6D-CF77-4F2E-8856-90F03D712F3F}" presName="rect2ParTxNoCh" presStyleLbl="alignAcc1" presStyleIdx="1" presStyleCnt="2">
        <dgm:presLayoutVars>
          <dgm:chMax val="1"/>
          <dgm:bulletEnabled val="1"/>
        </dgm:presLayoutVars>
      </dgm:prSet>
      <dgm:spPr/>
      <dgm:t>
        <a:bodyPr/>
        <a:lstStyle/>
        <a:p>
          <a:endParaRPr kumimoji="1" lang="ja-JP" altLang="en-US"/>
        </a:p>
      </dgm:t>
    </dgm:pt>
  </dgm:ptLst>
  <dgm:cxnLst>
    <dgm:cxn modelId="{635077FE-DD27-4BFA-A2EF-97351AE75F3E}" type="presOf" srcId="{4D59A17F-CA6E-4312-9AEF-185B600DE5BD}" destId="{571F4D56-A204-4513-8402-9EB5F62822C9}" srcOrd="0" destOrd="0" presId="urn:microsoft.com/office/officeart/2005/8/layout/target3"/>
    <dgm:cxn modelId="{B6C2AED1-E923-4965-95F9-223F60AB8BE2}" type="presOf" srcId="{F987139E-396F-4DE9-9B33-72189FEC2686}" destId="{D4DA9DC4-FB13-4F77-BDA3-9014A0C283B9}" srcOrd="1" destOrd="0" presId="urn:microsoft.com/office/officeart/2005/8/layout/target3"/>
    <dgm:cxn modelId="{0CC2DBFA-597F-4E15-8072-480BFB926DCE}" type="presOf" srcId="{69D71C6D-CF77-4F2E-8856-90F03D712F3F}" destId="{3D7CF20A-9B9D-4CEB-9F92-1766AA0D8284}" srcOrd="0" destOrd="0" presId="urn:microsoft.com/office/officeart/2005/8/layout/target3"/>
    <dgm:cxn modelId="{3FFBF5ED-651E-460C-898A-7971C817D736}" srcId="{4D59A17F-CA6E-4312-9AEF-185B600DE5BD}" destId="{69D71C6D-CF77-4F2E-8856-90F03D712F3F}" srcOrd="1" destOrd="0" parTransId="{EFE4CAE2-0E56-4793-A3B6-CAC298405933}" sibTransId="{A771B0C6-2499-43A9-BB45-5EE0DBA45CF6}"/>
    <dgm:cxn modelId="{525FA9D7-EE61-48B3-AA22-205C6CFD5728}" type="presOf" srcId="{F987139E-396F-4DE9-9B33-72189FEC2686}" destId="{E4F2FAF5-48CF-471F-9A68-D2DF7AD8A67B}" srcOrd="0" destOrd="0" presId="urn:microsoft.com/office/officeart/2005/8/layout/target3"/>
    <dgm:cxn modelId="{2D596082-9872-4EDE-8800-1098311DAE92}" type="presOf" srcId="{69D71C6D-CF77-4F2E-8856-90F03D712F3F}" destId="{6AB965AC-2C45-4AB1-9787-EE0367FA6E7D}" srcOrd="1" destOrd="0" presId="urn:microsoft.com/office/officeart/2005/8/layout/target3"/>
    <dgm:cxn modelId="{D3A1EA56-081A-446A-A773-42F4E5405402}" srcId="{4D59A17F-CA6E-4312-9AEF-185B600DE5BD}" destId="{F987139E-396F-4DE9-9B33-72189FEC2686}" srcOrd="0" destOrd="0" parTransId="{2E5D95D1-3906-43E3-8EFD-4F3FA6C2A4D2}" sibTransId="{E90A055C-A3FD-4E45-9F7E-25794946E53E}"/>
    <dgm:cxn modelId="{0ED5BA5F-A255-4BED-8748-CEA11EEBD862}" type="presParOf" srcId="{571F4D56-A204-4513-8402-9EB5F62822C9}" destId="{2EE20C0D-C7C3-4986-8B26-A8E3E0D623D5}" srcOrd="0" destOrd="0" presId="urn:microsoft.com/office/officeart/2005/8/layout/target3"/>
    <dgm:cxn modelId="{581DA3E5-05AB-41E0-957B-6896F0B83CA8}" type="presParOf" srcId="{571F4D56-A204-4513-8402-9EB5F62822C9}" destId="{F8C211CD-D25B-44B8-8504-178B20F41CF7}" srcOrd="1" destOrd="0" presId="urn:microsoft.com/office/officeart/2005/8/layout/target3"/>
    <dgm:cxn modelId="{9AB748CC-10D0-487B-9CCD-779E734C74DE}" type="presParOf" srcId="{571F4D56-A204-4513-8402-9EB5F62822C9}" destId="{E4F2FAF5-48CF-471F-9A68-D2DF7AD8A67B}" srcOrd="2" destOrd="0" presId="urn:microsoft.com/office/officeart/2005/8/layout/target3"/>
    <dgm:cxn modelId="{CA01D4CC-3F61-46A3-94A2-037E4EDF874F}" type="presParOf" srcId="{571F4D56-A204-4513-8402-9EB5F62822C9}" destId="{2B3586B0-BFAD-4885-B0F2-71534D786ED7}" srcOrd="3" destOrd="0" presId="urn:microsoft.com/office/officeart/2005/8/layout/target3"/>
    <dgm:cxn modelId="{FD27DF10-1779-4EF1-BA6F-560A25E9699D}" type="presParOf" srcId="{571F4D56-A204-4513-8402-9EB5F62822C9}" destId="{69B67EA4-9799-4DDC-9FEF-4E4549ABE459}" srcOrd="4" destOrd="0" presId="urn:microsoft.com/office/officeart/2005/8/layout/target3"/>
    <dgm:cxn modelId="{F268379B-857D-424D-8D33-17BFC7AB6FB0}" type="presParOf" srcId="{571F4D56-A204-4513-8402-9EB5F62822C9}" destId="{3D7CF20A-9B9D-4CEB-9F92-1766AA0D8284}" srcOrd="5" destOrd="0" presId="urn:microsoft.com/office/officeart/2005/8/layout/target3"/>
    <dgm:cxn modelId="{875BD5E3-8F7B-4586-9CEC-E6D842D187F5}" type="presParOf" srcId="{571F4D56-A204-4513-8402-9EB5F62822C9}" destId="{D4DA9DC4-FB13-4F77-BDA3-9014A0C283B9}" srcOrd="6" destOrd="0" presId="urn:microsoft.com/office/officeart/2005/8/layout/target3"/>
    <dgm:cxn modelId="{FD7448CC-54F1-471C-9B81-6A25CCAA9CC6}" type="presParOf" srcId="{571F4D56-A204-4513-8402-9EB5F62822C9}" destId="{6AB965AC-2C45-4AB1-9787-EE0367FA6E7D}" srcOrd="7"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671E1A-43F2-4A00-A245-F02979CEFD6B}" type="doc">
      <dgm:prSet loTypeId="urn:microsoft.com/office/officeart/2005/8/layout/pyramid1" loCatId="pyramid" qsTypeId="urn:microsoft.com/office/officeart/2005/8/quickstyle/simple3" qsCatId="simple" csTypeId="urn:microsoft.com/office/officeart/2005/8/colors/accent1_2" csCatId="accent1" phldr="1"/>
      <dgm:spPr/>
    </dgm:pt>
    <dgm:pt modelId="{FD54275A-E100-4A52-B480-E5DF2C3ADD42}">
      <dgm:prSet phldrT="[テキスト]" custT="1"/>
      <dgm:spPr/>
      <dgm:t>
        <a:bodyPr/>
        <a:lstStyle/>
        <a:p>
          <a:r>
            <a:rPr kumimoji="1" lang="ja-JP" altLang="en-US" sz="2000" dirty="0" smtClean="0"/>
            <a:t>消防法</a:t>
          </a:r>
          <a:endParaRPr kumimoji="1" lang="ja-JP" altLang="en-US" sz="2000" dirty="0"/>
        </a:p>
      </dgm:t>
    </dgm:pt>
    <dgm:pt modelId="{49D3CA2C-266E-4639-82A8-320053592FF2}" type="parTrans" cxnId="{4574BDD1-3478-48C3-A309-F3D68D910790}">
      <dgm:prSet/>
      <dgm:spPr/>
      <dgm:t>
        <a:bodyPr/>
        <a:lstStyle/>
        <a:p>
          <a:endParaRPr kumimoji="1" lang="ja-JP" altLang="en-US"/>
        </a:p>
      </dgm:t>
    </dgm:pt>
    <dgm:pt modelId="{F11EDA79-E008-49F9-A2EE-41C73A93AF8D}" type="sibTrans" cxnId="{4574BDD1-3478-48C3-A309-F3D68D910790}">
      <dgm:prSet/>
      <dgm:spPr/>
      <dgm:t>
        <a:bodyPr/>
        <a:lstStyle/>
        <a:p>
          <a:endParaRPr kumimoji="1" lang="ja-JP" altLang="en-US"/>
        </a:p>
      </dgm:t>
    </dgm:pt>
    <dgm:pt modelId="{0D552C70-CCAC-46F0-AD46-6D069C35DFF7}">
      <dgm:prSet phldrT="[テキスト]" custT="1"/>
      <dgm:spPr/>
      <dgm:t>
        <a:bodyPr/>
        <a:lstStyle/>
        <a:p>
          <a:r>
            <a:rPr kumimoji="1" lang="ja-JP" altLang="en-US" sz="2000" dirty="0" smtClean="0"/>
            <a:t>消防法施行令</a:t>
          </a:r>
          <a:r>
            <a:rPr kumimoji="1" lang="ja-JP" altLang="en-US" sz="1400" dirty="0" smtClean="0"/>
            <a:t>（危険物の規制に関する政令）</a:t>
          </a:r>
          <a:endParaRPr kumimoji="1" lang="ja-JP" altLang="en-US" sz="1400" dirty="0"/>
        </a:p>
      </dgm:t>
    </dgm:pt>
    <dgm:pt modelId="{3B651171-ADA9-494F-8F2E-2144D41AE0F7}" type="parTrans" cxnId="{8DB6ABA3-441F-4BA2-B5DB-559935537DA1}">
      <dgm:prSet/>
      <dgm:spPr/>
      <dgm:t>
        <a:bodyPr/>
        <a:lstStyle/>
        <a:p>
          <a:endParaRPr kumimoji="1" lang="ja-JP" altLang="en-US"/>
        </a:p>
      </dgm:t>
    </dgm:pt>
    <dgm:pt modelId="{73890F04-5850-4BAE-8B4C-478AA93049F6}" type="sibTrans" cxnId="{8DB6ABA3-441F-4BA2-B5DB-559935537DA1}">
      <dgm:prSet/>
      <dgm:spPr/>
      <dgm:t>
        <a:bodyPr/>
        <a:lstStyle/>
        <a:p>
          <a:endParaRPr kumimoji="1" lang="ja-JP" altLang="en-US"/>
        </a:p>
      </dgm:t>
    </dgm:pt>
    <dgm:pt modelId="{8DAE5B38-E95B-4422-A993-A31A13332F28}">
      <dgm:prSet phldrT="[テキスト]"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sz="2000" dirty="0" smtClean="0"/>
            <a:t>消防法施行規則</a:t>
          </a:r>
          <a:endParaRPr kumimoji="1" lang="en-US" altLang="ja-JP" sz="2000" dirty="0" smtClean="0"/>
        </a:p>
        <a:p>
          <a:pPr marL="0" marR="0" indent="0" defTabSz="914400" eaLnBrk="1" fontAlgn="auto" latinLnBrk="0" hangingPunct="1">
            <a:lnSpc>
              <a:spcPct val="100000"/>
            </a:lnSpc>
            <a:spcBef>
              <a:spcPts val="0"/>
            </a:spcBef>
            <a:spcAft>
              <a:spcPts val="0"/>
            </a:spcAft>
            <a:buClrTx/>
            <a:buSzTx/>
            <a:buFontTx/>
            <a:buNone/>
            <a:tabLst/>
            <a:defRPr/>
          </a:pPr>
          <a:r>
            <a:rPr kumimoji="1" lang="ja-JP" altLang="en-US" sz="1600" dirty="0" smtClean="0"/>
            <a:t>（危険物の規制に関する規則）</a:t>
          </a:r>
          <a:endParaRPr kumimoji="1" lang="en-US" altLang="ja-JP" sz="1600" dirty="0" smtClean="0"/>
        </a:p>
      </dgm:t>
    </dgm:pt>
    <dgm:pt modelId="{873B58F2-A600-4454-8605-1D10F56043D2}" type="parTrans" cxnId="{01D19BBC-BB86-4B7A-9343-9335B6431BBB}">
      <dgm:prSet/>
      <dgm:spPr/>
      <dgm:t>
        <a:bodyPr/>
        <a:lstStyle/>
        <a:p>
          <a:endParaRPr kumimoji="1" lang="ja-JP" altLang="en-US"/>
        </a:p>
      </dgm:t>
    </dgm:pt>
    <dgm:pt modelId="{15901827-2484-4E24-A781-F6A8A3AFD72D}" type="sibTrans" cxnId="{01D19BBC-BB86-4B7A-9343-9335B6431BBB}">
      <dgm:prSet/>
      <dgm:spPr/>
      <dgm:t>
        <a:bodyPr/>
        <a:lstStyle/>
        <a:p>
          <a:endParaRPr kumimoji="1" lang="ja-JP" altLang="en-US"/>
        </a:p>
      </dgm:t>
    </dgm:pt>
    <dgm:pt modelId="{7A9FC0CD-CD9A-4BCE-9A42-8555F3B20BDD}">
      <dgm:prSet phldrT="[テキスト]" custT="1"/>
      <dgm:spPr/>
      <dgm:t>
        <a:bodyPr/>
        <a:lstStyle/>
        <a:p>
          <a:r>
            <a:rPr kumimoji="1" lang="ja-JP" altLang="en-US" sz="2000" dirty="0" smtClean="0"/>
            <a:t>火災予防条例</a:t>
          </a:r>
          <a:endParaRPr kumimoji="1" lang="ja-JP" altLang="en-US" sz="2000" dirty="0"/>
        </a:p>
      </dgm:t>
    </dgm:pt>
    <dgm:pt modelId="{507C849C-878A-463B-A4A3-7AF9F8376921}" type="parTrans" cxnId="{7847F23E-5E1C-431D-8577-AB2A690D40F8}">
      <dgm:prSet/>
      <dgm:spPr/>
      <dgm:t>
        <a:bodyPr/>
        <a:lstStyle/>
        <a:p>
          <a:endParaRPr kumimoji="1" lang="ja-JP" altLang="en-US"/>
        </a:p>
      </dgm:t>
    </dgm:pt>
    <dgm:pt modelId="{DF24AA91-51B2-4924-BB07-75A7B8766D67}" type="sibTrans" cxnId="{7847F23E-5E1C-431D-8577-AB2A690D40F8}">
      <dgm:prSet/>
      <dgm:spPr/>
      <dgm:t>
        <a:bodyPr/>
        <a:lstStyle/>
        <a:p>
          <a:endParaRPr kumimoji="1" lang="ja-JP" altLang="en-US"/>
        </a:p>
      </dgm:t>
    </dgm:pt>
    <dgm:pt modelId="{5A810BD5-5ECF-4057-ACD3-C529A682A859}" type="pres">
      <dgm:prSet presAssocID="{8D671E1A-43F2-4A00-A245-F02979CEFD6B}" presName="Name0" presStyleCnt="0">
        <dgm:presLayoutVars>
          <dgm:dir/>
          <dgm:animLvl val="lvl"/>
          <dgm:resizeHandles val="exact"/>
        </dgm:presLayoutVars>
      </dgm:prSet>
      <dgm:spPr/>
    </dgm:pt>
    <dgm:pt modelId="{81B93C5D-D1B0-4AF8-B26E-7EB9C04D3D24}" type="pres">
      <dgm:prSet presAssocID="{FD54275A-E100-4A52-B480-E5DF2C3ADD42}" presName="Name8" presStyleCnt="0"/>
      <dgm:spPr/>
    </dgm:pt>
    <dgm:pt modelId="{521ED8BA-858B-4B12-A9F0-9B59E1143E76}" type="pres">
      <dgm:prSet presAssocID="{FD54275A-E100-4A52-B480-E5DF2C3ADD42}" presName="level" presStyleLbl="node1" presStyleIdx="0" presStyleCnt="4">
        <dgm:presLayoutVars>
          <dgm:chMax val="1"/>
          <dgm:bulletEnabled val="1"/>
        </dgm:presLayoutVars>
      </dgm:prSet>
      <dgm:spPr/>
      <dgm:t>
        <a:bodyPr/>
        <a:lstStyle/>
        <a:p>
          <a:endParaRPr kumimoji="1" lang="ja-JP" altLang="en-US"/>
        </a:p>
      </dgm:t>
    </dgm:pt>
    <dgm:pt modelId="{F9393E76-61F9-47D2-B8D2-E1046E6A5EA1}" type="pres">
      <dgm:prSet presAssocID="{FD54275A-E100-4A52-B480-E5DF2C3ADD42}" presName="levelTx" presStyleLbl="revTx" presStyleIdx="0" presStyleCnt="0">
        <dgm:presLayoutVars>
          <dgm:chMax val="1"/>
          <dgm:bulletEnabled val="1"/>
        </dgm:presLayoutVars>
      </dgm:prSet>
      <dgm:spPr/>
      <dgm:t>
        <a:bodyPr/>
        <a:lstStyle/>
        <a:p>
          <a:endParaRPr kumimoji="1" lang="ja-JP" altLang="en-US"/>
        </a:p>
      </dgm:t>
    </dgm:pt>
    <dgm:pt modelId="{819D7FF9-131C-44A9-BDEF-C016AAB8074E}" type="pres">
      <dgm:prSet presAssocID="{0D552C70-CCAC-46F0-AD46-6D069C35DFF7}" presName="Name8" presStyleCnt="0"/>
      <dgm:spPr/>
    </dgm:pt>
    <dgm:pt modelId="{1B8C2A56-007D-4013-8ACE-E09DF7CE11FF}" type="pres">
      <dgm:prSet presAssocID="{0D552C70-CCAC-46F0-AD46-6D069C35DFF7}" presName="level" presStyleLbl="node1" presStyleIdx="1" presStyleCnt="4">
        <dgm:presLayoutVars>
          <dgm:chMax val="1"/>
          <dgm:bulletEnabled val="1"/>
        </dgm:presLayoutVars>
      </dgm:prSet>
      <dgm:spPr/>
      <dgm:t>
        <a:bodyPr/>
        <a:lstStyle/>
        <a:p>
          <a:endParaRPr kumimoji="1" lang="ja-JP" altLang="en-US"/>
        </a:p>
      </dgm:t>
    </dgm:pt>
    <dgm:pt modelId="{CF3CC42B-F4DB-4647-A4A6-FB204153E7F4}" type="pres">
      <dgm:prSet presAssocID="{0D552C70-CCAC-46F0-AD46-6D069C35DFF7}" presName="levelTx" presStyleLbl="revTx" presStyleIdx="0" presStyleCnt="0">
        <dgm:presLayoutVars>
          <dgm:chMax val="1"/>
          <dgm:bulletEnabled val="1"/>
        </dgm:presLayoutVars>
      </dgm:prSet>
      <dgm:spPr/>
      <dgm:t>
        <a:bodyPr/>
        <a:lstStyle/>
        <a:p>
          <a:endParaRPr kumimoji="1" lang="ja-JP" altLang="en-US"/>
        </a:p>
      </dgm:t>
    </dgm:pt>
    <dgm:pt modelId="{122CFF87-5223-46A8-AB74-FBF674EF258B}" type="pres">
      <dgm:prSet presAssocID="{8DAE5B38-E95B-4422-A993-A31A13332F28}" presName="Name8" presStyleCnt="0"/>
      <dgm:spPr/>
    </dgm:pt>
    <dgm:pt modelId="{D967A3E6-FC79-4D3D-8536-B53E1E2D9B8C}" type="pres">
      <dgm:prSet presAssocID="{8DAE5B38-E95B-4422-A993-A31A13332F28}" presName="level" presStyleLbl="node1" presStyleIdx="2" presStyleCnt="4">
        <dgm:presLayoutVars>
          <dgm:chMax val="1"/>
          <dgm:bulletEnabled val="1"/>
        </dgm:presLayoutVars>
      </dgm:prSet>
      <dgm:spPr/>
      <dgm:t>
        <a:bodyPr/>
        <a:lstStyle/>
        <a:p>
          <a:endParaRPr kumimoji="1" lang="ja-JP" altLang="en-US"/>
        </a:p>
      </dgm:t>
    </dgm:pt>
    <dgm:pt modelId="{472B5837-BA64-43E0-8F99-12D718D01945}" type="pres">
      <dgm:prSet presAssocID="{8DAE5B38-E95B-4422-A993-A31A13332F28}" presName="levelTx" presStyleLbl="revTx" presStyleIdx="0" presStyleCnt="0">
        <dgm:presLayoutVars>
          <dgm:chMax val="1"/>
          <dgm:bulletEnabled val="1"/>
        </dgm:presLayoutVars>
      </dgm:prSet>
      <dgm:spPr/>
      <dgm:t>
        <a:bodyPr/>
        <a:lstStyle/>
        <a:p>
          <a:endParaRPr kumimoji="1" lang="ja-JP" altLang="en-US"/>
        </a:p>
      </dgm:t>
    </dgm:pt>
    <dgm:pt modelId="{B20F9673-397D-45ED-A272-834E8BEC04D5}" type="pres">
      <dgm:prSet presAssocID="{7A9FC0CD-CD9A-4BCE-9A42-8555F3B20BDD}" presName="Name8" presStyleCnt="0"/>
      <dgm:spPr/>
    </dgm:pt>
    <dgm:pt modelId="{9B3B8439-6BD1-4240-A16F-C0E8BD3BE937}" type="pres">
      <dgm:prSet presAssocID="{7A9FC0CD-CD9A-4BCE-9A42-8555F3B20BDD}" presName="level" presStyleLbl="node1" presStyleIdx="3" presStyleCnt="4">
        <dgm:presLayoutVars>
          <dgm:chMax val="1"/>
          <dgm:bulletEnabled val="1"/>
        </dgm:presLayoutVars>
      </dgm:prSet>
      <dgm:spPr/>
      <dgm:t>
        <a:bodyPr/>
        <a:lstStyle/>
        <a:p>
          <a:endParaRPr kumimoji="1" lang="ja-JP" altLang="en-US"/>
        </a:p>
      </dgm:t>
    </dgm:pt>
    <dgm:pt modelId="{FEE8EA63-243C-43D6-AD42-7BDB35C22AE0}" type="pres">
      <dgm:prSet presAssocID="{7A9FC0CD-CD9A-4BCE-9A42-8555F3B20BDD}" presName="levelTx" presStyleLbl="revTx" presStyleIdx="0" presStyleCnt="0">
        <dgm:presLayoutVars>
          <dgm:chMax val="1"/>
          <dgm:bulletEnabled val="1"/>
        </dgm:presLayoutVars>
      </dgm:prSet>
      <dgm:spPr/>
      <dgm:t>
        <a:bodyPr/>
        <a:lstStyle/>
        <a:p>
          <a:endParaRPr kumimoji="1" lang="ja-JP" altLang="en-US"/>
        </a:p>
      </dgm:t>
    </dgm:pt>
  </dgm:ptLst>
  <dgm:cxnLst>
    <dgm:cxn modelId="{8DB6ABA3-441F-4BA2-B5DB-559935537DA1}" srcId="{8D671E1A-43F2-4A00-A245-F02979CEFD6B}" destId="{0D552C70-CCAC-46F0-AD46-6D069C35DFF7}" srcOrd="1" destOrd="0" parTransId="{3B651171-ADA9-494F-8F2E-2144D41AE0F7}" sibTransId="{73890F04-5850-4BAE-8B4C-478AA93049F6}"/>
    <dgm:cxn modelId="{4574BDD1-3478-48C3-A309-F3D68D910790}" srcId="{8D671E1A-43F2-4A00-A245-F02979CEFD6B}" destId="{FD54275A-E100-4A52-B480-E5DF2C3ADD42}" srcOrd="0" destOrd="0" parTransId="{49D3CA2C-266E-4639-82A8-320053592FF2}" sibTransId="{F11EDA79-E008-49F9-A2EE-41C73A93AF8D}"/>
    <dgm:cxn modelId="{A8A5D1A4-255A-4D66-BFEB-6EB65D49A6FE}" type="presOf" srcId="{FD54275A-E100-4A52-B480-E5DF2C3ADD42}" destId="{F9393E76-61F9-47D2-B8D2-E1046E6A5EA1}" srcOrd="1" destOrd="0" presId="urn:microsoft.com/office/officeart/2005/8/layout/pyramid1"/>
    <dgm:cxn modelId="{303054BB-EBF2-46FD-BDB2-9EA3314649D9}" type="presOf" srcId="{8D671E1A-43F2-4A00-A245-F02979CEFD6B}" destId="{5A810BD5-5ECF-4057-ACD3-C529A682A859}" srcOrd="0" destOrd="0" presId="urn:microsoft.com/office/officeart/2005/8/layout/pyramid1"/>
    <dgm:cxn modelId="{FD5E93D6-82E1-449C-B8CB-6D8F072108C1}" type="presOf" srcId="{8DAE5B38-E95B-4422-A993-A31A13332F28}" destId="{D967A3E6-FC79-4D3D-8536-B53E1E2D9B8C}" srcOrd="0" destOrd="0" presId="urn:microsoft.com/office/officeart/2005/8/layout/pyramid1"/>
    <dgm:cxn modelId="{01D19BBC-BB86-4B7A-9343-9335B6431BBB}" srcId="{8D671E1A-43F2-4A00-A245-F02979CEFD6B}" destId="{8DAE5B38-E95B-4422-A993-A31A13332F28}" srcOrd="2" destOrd="0" parTransId="{873B58F2-A600-4454-8605-1D10F56043D2}" sibTransId="{15901827-2484-4E24-A781-F6A8A3AFD72D}"/>
    <dgm:cxn modelId="{3467863C-4462-4331-A773-B0E4D3090E38}" type="presOf" srcId="{7A9FC0CD-CD9A-4BCE-9A42-8555F3B20BDD}" destId="{FEE8EA63-243C-43D6-AD42-7BDB35C22AE0}" srcOrd="1" destOrd="0" presId="urn:microsoft.com/office/officeart/2005/8/layout/pyramid1"/>
    <dgm:cxn modelId="{71BA258F-3A79-41BB-9F05-9349FA90AB7F}" type="presOf" srcId="{FD54275A-E100-4A52-B480-E5DF2C3ADD42}" destId="{521ED8BA-858B-4B12-A9F0-9B59E1143E76}" srcOrd="0" destOrd="0" presId="urn:microsoft.com/office/officeart/2005/8/layout/pyramid1"/>
    <dgm:cxn modelId="{6ADFD06E-21D5-4C19-9437-17BE3963A0D1}" type="presOf" srcId="{8DAE5B38-E95B-4422-A993-A31A13332F28}" destId="{472B5837-BA64-43E0-8F99-12D718D01945}" srcOrd="1" destOrd="0" presId="urn:microsoft.com/office/officeart/2005/8/layout/pyramid1"/>
    <dgm:cxn modelId="{D9838814-ABEF-45AF-BC57-2E6EA47E55E8}" type="presOf" srcId="{0D552C70-CCAC-46F0-AD46-6D069C35DFF7}" destId="{CF3CC42B-F4DB-4647-A4A6-FB204153E7F4}" srcOrd="1" destOrd="0" presId="urn:microsoft.com/office/officeart/2005/8/layout/pyramid1"/>
    <dgm:cxn modelId="{22200697-B035-4024-A946-59717ADC88CF}" type="presOf" srcId="{0D552C70-CCAC-46F0-AD46-6D069C35DFF7}" destId="{1B8C2A56-007D-4013-8ACE-E09DF7CE11FF}" srcOrd="0" destOrd="0" presId="urn:microsoft.com/office/officeart/2005/8/layout/pyramid1"/>
    <dgm:cxn modelId="{A1CB565F-7536-4A03-BEFE-2DAD5749C5CE}" type="presOf" srcId="{7A9FC0CD-CD9A-4BCE-9A42-8555F3B20BDD}" destId="{9B3B8439-6BD1-4240-A16F-C0E8BD3BE937}" srcOrd="0" destOrd="0" presId="urn:microsoft.com/office/officeart/2005/8/layout/pyramid1"/>
    <dgm:cxn modelId="{7847F23E-5E1C-431D-8577-AB2A690D40F8}" srcId="{8D671E1A-43F2-4A00-A245-F02979CEFD6B}" destId="{7A9FC0CD-CD9A-4BCE-9A42-8555F3B20BDD}" srcOrd="3" destOrd="0" parTransId="{507C849C-878A-463B-A4A3-7AF9F8376921}" sibTransId="{DF24AA91-51B2-4924-BB07-75A7B8766D67}"/>
    <dgm:cxn modelId="{7E9D1B93-D511-4B56-9D4D-157BFE5CD1AC}" type="presParOf" srcId="{5A810BD5-5ECF-4057-ACD3-C529A682A859}" destId="{81B93C5D-D1B0-4AF8-B26E-7EB9C04D3D24}" srcOrd="0" destOrd="0" presId="urn:microsoft.com/office/officeart/2005/8/layout/pyramid1"/>
    <dgm:cxn modelId="{A99C2A57-1F75-4C11-9656-35D625ADAC5E}" type="presParOf" srcId="{81B93C5D-D1B0-4AF8-B26E-7EB9C04D3D24}" destId="{521ED8BA-858B-4B12-A9F0-9B59E1143E76}" srcOrd="0" destOrd="0" presId="urn:microsoft.com/office/officeart/2005/8/layout/pyramid1"/>
    <dgm:cxn modelId="{DBE9FA72-0923-4300-9463-8E870D0ED515}" type="presParOf" srcId="{81B93C5D-D1B0-4AF8-B26E-7EB9C04D3D24}" destId="{F9393E76-61F9-47D2-B8D2-E1046E6A5EA1}" srcOrd="1" destOrd="0" presId="urn:microsoft.com/office/officeart/2005/8/layout/pyramid1"/>
    <dgm:cxn modelId="{5BC6A00C-2BEF-47E5-9DA1-0886777711FF}" type="presParOf" srcId="{5A810BD5-5ECF-4057-ACD3-C529A682A859}" destId="{819D7FF9-131C-44A9-BDEF-C016AAB8074E}" srcOrd="1" destOrd="0" presId="urn:microsoft.com/office/officeart/2005/8/layout/pyramid1"/>
    <dgm:cxn modelId="{2823E77D-99A5-442D-81A4-073A2E38CE82}" type="presParOf" srcId="{819D7FF9-131C-44A9-BDEF-C016AAB8074E}" destId="{1B8C2A56-007D-4013-8ACE-E09DF7CE11FF}" srcOrd="0" destOrd="0" presId="urn:microsoft.com/office/officeart/2005/8/layout/pyramid1"/>
    <dgm:cxn modelId="{4FF674CC-4E84-43A7-A025-4627F1B3A5C0}" type="presParOf" srcId="{819D7FF9-131C-44A9-BDEF-C016AAB8074E}" destId="{CF3CC42B-F4DB-4647-A4A6-FB204153E7F4}" srcOrd="1" destOrd="0" presId="urn:microsoft.com/office/officeart/2005/8/layout/pyramid1"/>
    <dgm:cxn modelId="{41E3A80C-4F5A-4CCD-8FB0-DD416C57D47A}" type="presParOf" srcId="{5A810BD5-5ECF-4057-ACD3-C529A682A859}" destId="{122CFF87-5223-46A8-AB74-FBF674EF258B}" srcOrd="2" destOrd="0" presId="urn:microsoft.com/office/officeart/2005/8/layout/pyramid1"/>
    <dgm:cxn modelId="{389A0C6C-5129-4342-AC95-665985FDDBEF}" type="presParOf" srcId="{122CFF87-5223-46A8-AB74-FBF674EF258B}" destId="{D967A3E6-FC79-4D3D-8536-B53E1E2D9B8C}" srcOrd="0" destOrd="0" presId="urn:microsoft.com/office/officeart/2005/8/layout/pyramid1"/>
    <dgm:cxn modelId="{EC437528-3596-4735-BC76-E808C173C4AB}" type="presParOf" srcId="{122CFF87-5223-46A8-AB74-FBF674EF258B}" destId="{472B5837-BA64-43E0-8F99-12D718D01945}" srcOrd="1" destOrd="0" presId="urn:microsoft.com/office/officeart/2005/8/layout/pyramid1"/>
    <dgm:cxn modelId="{8E4D0B3C-44DB-4997-9764-4D655C0EE2AA}" type="presParOf" srcId="{5A810BD5-5ECF-4057-ACD3-C529A682A859}" destId="{B20F9673-397D-45ED-A272-834E8BEC04D5}" srcOrd="3" destOrd="0" presId="urn:microsoft.com/office/officeart/2005/8/layout/pyramid1"/>
    <dgm:cxn modelId="{7B2A66A4-5848-4CFF-803D-5A287C0C2506}" type="presParOf" srcId="{B20F9673-397D-45ED-A272-834E8BEC04D5}" destId="{9B3B8439-6BD1-4240-A16F-C0E8BD3BE937}" srcOrd="0" destOrd="0" presId="urn:microsoft.com/office/officeart/2005/8/layout/pyramid1"/>
    <dgm:cxn modelId="{140D0751-3D10-4CC7-91D0-725699441B5B}" type="presParOf" srcId="{B20F9673-397D-45ED-A272-834E8BEC04D5}" destId="{FEE8EA63-243C-43D6-AD42-7BDB35C22AE0}"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46ED71D-3076-482D-A0BD-F61665CCB1A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B9A3D307-9354-4D41-845D-C8E730036297}">
      <dgm:prSet phldrT="[テキスト]"/>
      <dgm:spPr/>
      <dgm:t>
        <a:bodyPr/>
        <a:lstStyle/>
        <a:p>
          <a:r>
            <a:rPr kumimoji="1" lang="en-US" altLang="ja-JP" dirty="0" smtClean="0"/>
            <a:t>17</a:t>
          </a:r>
          <a:r>
            <a:rPr kumimoji="1" lang="ja-JP" altLang="en-US" dirty="0" smtClean="0"/>
            <a:t>条</a:t>
          </a:r>
          <a:r>
            <a:rPr kumimoji="1" lang="en-US" altLang="ja-JP" dirty="0" smtClean="0"/>
            <a:t>1</a:t>
          </a:r>
          <a:r>
            <a:rPr kumimoji="1" lang="ja-JP" altLang="en-US" dirty="0" smtClean="0"/>
            <a:t>項</a:t>
          </a:r>
          <a:endParaRPr kumimoji="1" lang="ja-JP" altLang="en-US" dirty="0"/>
        </a:p>
      </dgm:t>
    </dgm:pt>
    <dgm:pt modelId="{D2111F52-002C-4CFF-8C15-129F8B0573F3}" type="parTrans" cxnId="{E1F5AA26-05DA-43FB-9B8F-89258198A702}">
      <dgm:prSet/>
      <dgm:spPr/>
      <dgm:t>
        <a:bodyPr/>
        <a:lstStyle/>
        <a:p>
          <a:endParaRPr kumimoji="1" lang="ja-JP" altLang="en-US"/>
        </a:p>
      </dgm:t>
    </dgm:pt>
    <dgm:pt modelId="{225E8CE0-1A79-4583-8089-E19AF76F7B6A}" type="sibTrans" cxnId="{E1F5AA26-05DA-43FB-9B8F-89258198A702}">
      <dgm:prSet/>
      <dgm:spPr/>
      <dgm:t>
        <a:bodyPr/>
        <a:lstStyle/>
        <a:p>
          <a:endParaRPr kumimoji="1" lang="ja-JP" altLang="en-US"/>
        </a:p>
      </dgm:t>
    </dgm:pt>
    <dgm:pt modelId="{81AE15EC-6D28-4D28-8A5F-1BD918F27D35}">
      <dgm:prSet phldrT="[テキスト]"/>
      <dgm:spPr/>
      <dgm:t>
        <a:bodyPr/>
        <a:lstStyle/>
        <a:p>
          <a:r>
            <a:rPr lang="ja-JP" altLang="en-US" dirty="0" smtClean="0"/>
            <a:t>学校、病院、工場、事業場、興行場、百貨店、旅館、飲食店、地下街、複合用途防火対象物その他の防火対象物で政令で定めるものの関係者は、政令で定める消防の用に供する設備、消防用水及び消火活動上必要な施設（以下「消防用設備等」という。）について消火、避難その他の消防の活動のために必要とされる性能を有するように、政令で定める技術上の基準に従</a:t>
          </a:r>
          <a:r>
            <a:rPr lang="ja-JP" altLang="en-US" dirty="0" err="1" smtClean="0"/>
            <a:t>つて、</a:t>
          </a:r>
          <a:r>
            <a:rPr lang="ja-JP" altLang="en-US" dirty="0" smtClean="0"/>
            <a:t>設置し、及び維持しなければならない。 </a:t>
          </a:r>
          <a:endParaRPr kumimoji="1" lang="ja-JP" altLang="en-US" dirty="0"/>
        </a:p>
      </dgm:t>
    </dgm:pt>
    <dgm:pt modelId="{7E2F7C94-513C-4E9A-A498-289E5F30A539}" type="parTrans" cxnId="{F1C9F307-5BC8-458C-9F94-431A92848E63}">
      <dgm:prSet/>
      <dgm:spPr/>
      <dgm:t>
        <a:bodyPr/>
        <a:lstStyle/>
        <a:p>
          <a:endParaRPr kumimoji="1" lang="ja-JP" altLang="en-US"/>
        </a:p>
      </dgm:t>
    </dgm:pt>
    <dgm:pt modelId="{82915609-0304-4F61-9590-86C17EDBE54E}" type="sibTrans" cxnId="{F1C9F307-5BC8-458C-9F94-431A92848E63}">
      <dgm:prSet/>
      <dgm:spPr/>
      <dgm:t>
        <a:bodyPr/>
        <a:lstStyle/>
        <a:p>
          <a:endParaRPr kumimoji="1" lang="ja-JP" altLang="en-US"/>
        </a:p>
      </dgm:t>
    </dgm:pt>
    <dgm:pt modelId="{E2BCF902-C33B-414A-B332-14E7B9AAF05A}" type="pres">
      <dgm:prSet presAssocID="{646ED71D-3076-482D-A0BD-F61665CCB1AE}" presName="linear" presStyleCnt="0">
        <dgm:presLayoutVars>
          <dgm:dir/>
          <dgm:animLvl val="lvl"/>
          <dgm:resizeHandles val="exact"/>
        </dgm:presLayoutVars>
      </dgm:prSet>
      <dgm:spPr/>
      <dgm:t>
        <a:bodyPr/>
        <a:lstStyle/>
        <a:p>
          <a:endParaRPr kumimoji="1" lang="ja-JP" altLang="en-US"/>
        </a:p>
      </dgm:t>
    </dgm:pt>
    <dgm:pt modelId="{47FA5816-89B9-4BB8-A454-4131A2EE83CF}" type="pres">
      <dgm:prSet presAssocID="{B9A3D307-9354-4D41-845D-C8E730036297}" presName="parentLin" presStyleCnt="0"/>
      <dgm:spPr/>
    </dgm:pt>
    <dgm:pt modelId="{ACBB5470-59D1-4415-ADEA-AD5470926FE6}" type="pres">
      <dgm:prSet presAssocID="{B9A3D307-9354-4D41-845D-C8E730036297}" presName="parentLeftMargin" presStyleLbl="node1" presStyleIdx="0" presStyleCnt="1"/>
      <dgm:spPr/>
      <dgm:t>
        <a:bodyPr/>
        <a:lstStyle/>
        <a:p>
          <a:endParaRPr kumimoji="1" lang="ja-JP" altLang="en-US"/>
        </a:p>
      </dgm:t>
    </dgm:pt>
    <dgm:pt modelId="{19254493-879C-44DC-B9AE-09ACACB81477}" type="pres">
      <dgm:prSet presAssocID="{B9A3D307-9354-4D41-845D-C8E730036297}" presName="parentText" presStyleLbl="node1" presStyleIdx="0" presStyleCnt="1">
        <dgm:presLayoutVars>
          <dgm:chMax val="0"/>
          <dgm:bulletEnabled val="1"/>
        </dgm:presLayoutVars>
      </dgm:prSet>
      <dgm:spPr/>
      <dgm:t>
        <a:bodyPr/>
        <a:lstStyle/>
        <a:p>
          <a:endParaRPr kumimoji="1" lang="ja-JP" altLang="en-US"/>
        </a:p>
      </dgm:t>
    </dgm:pt>
    <dgm:pt modelId="{402AF919-D567-4713-A76B-C38C6F3961C6}" type="pres">
      <dgm:prSet presAssocID="{B9A3D307-9354-4D41-845D-C8E730036297}" presName="negativeSpace" presStyleCnt="0"/>
      <dgm:spPr/>
    </dgm:pt>
    <dgm:pt modelId="{DC910192-982D-4258-ACDF-D2C163F75EFA}" type="pres">
      <dgm:prSet presAssocID="{B9A3D307-9354-4D41-845D-C8E730036297}" presName="childText" presStyleLbl="conFgAcc1" presStyleIdx="0" presStyleCnt="1">
        <dgm:presLayoutVars>
          <dgm:bulletEnabled val="1"/>
        </dgm:presLayoutVars>
      </dgm:prSet>
      <dgm:spPr/>
      <dgm:t>
        <a:bodyPr/>
        <a:lstStyle/>
        <a:p>
          <a:endParaRPr kumimoji="1" lang="ja-JP" altLang="en-US"/>
        </a:p>
      </dgm:t>
    </dgm:pt>
  </dgm:ptLst>
  <dgm:cxnLst>
    <dgm:cxn modelId="{84846141-34A8-4889-8CC9-8EB4231392C7}" type="presOf" srcId="{646ED71D-3076-482D-A0BD-F61665CCB1AE}" destId="{E2BCF902-C33B-414A-B332-14E7B9AAF05A}" srcOrd="0" destOrd="0" presId="urn:microsoft.com/office/officeart/2005/8/layout/list1"/>
    <dgm:cxn modelId="{DBAB3B21-7F31-4E9F-ABAC-6B7187434C94}" type="presOf" srcId="{B9A3D307-9354-4D41-845D-C8E730036297}" destId="{ACBB5470-59D1-4415-ADEA-AD5470926FE6}" srcOrd="0" destOrd="0" presId="urn:microsoft.com/office/officeart/2005/8/layout/list1"/>
    <dgm:cxn modelId="{4893A120-0F5A-4DE8-B6F7-109124A96B20}" type="presOf" srcId="{81AE15EC-6D28-4D28-8A5F-1BD918F27D35}" destId="{DC910192-982D-4258-ACDF-D2C163F75EFA}" srcOrd="0" destOrd="0" presId="urn:microsoft.com/office/officeart/2005/8/layout/list1"/>
    <dgm:cxn modelId="{F1C9F307-5BC8-458C-9F94-431A92848E63}" srcId="{B9A3D307-9354-4D41-845D-C8E730036297}" destId="{81AE15EC-6D28-4D28-8A5F-1BD918F27D35}" srcOrd="0" destOrd="0" parTransId="{7E2F7C94-513C-4E9A-A498-289E5F30A539}" sibTransId="{82915609-0304-4F61-9590-86C17EDBE54E}"/>
    <dgm:cxn modelId="{37D124DD-7BC9-4380-88E1-BBDC2788E092}" type="presOf" srcId="{B9A3D307-9354-4D41-845D-C8E730036297}" destId="{19254493-879C-44DC-B9AE-09ACACB81477}" srcOrd="1" destOrd="0" presId="urn:microsoft.com/office/officeart/2005/8/layout/list1"/>
    <dgm:cxn modelId="{E1F5AA26-05DA-43FB-9B8F-89258198A702}" srcId="{646ED71D-3076-482D-A0BD-F61665CCB1AE}" destId="{B9A3D307-9354-4D41-845D-C8E730036297}" srcOrd="0" destOrd="0" parTransId="{D2111F52-002C-4CFF-8C15-129F8B0573F3}" sibTransId="{225E8CE0-1A79-4583-8089-E19AF76F7B6A}"/>
    <dgm:cxn modelId="{D8635128-EFD9-4D4E-9187-C8B920AD8084}" type="presParOf" srcId="{E2BCF902-C33B-414A-B332-14E7B9AAF05A}" destId="{47FA5816-89B9-4BB8-A454-4131A2EE83CF}" srcOrd="0" destOrd="0" presId="urn:microsoft.com/office/officeart/2005/8/layout/list1"/>
    <dgm:cxn modelId="{2FE557BE-F4A1-4A7B-A01D-0605C1BEC001}" type="presParOf" srcId="{47FA5816-89B9-4BB8-A454-4131A2EE83CF}" destId="{ACBB5470-59D1-4415-ADEA-AD5470926FE6}" srcOrd="0" destOrd="0" presId="urn:microsoft.com/office/officeart/2005/8/layout/list1"/>
    <dgm:cxn modelId="{4D6544E6-C17C-4108-B82D-4FBB708ABE63}" type="presParOf" srcId="{47FA5816-89B9-4BB8-A454-4131A2EE83CF}" destId="{19254493-879C-44DC-B9AE-09ACACB81477}" srcOrd="1" destOrd="0" presId="urn:microsoft.com/office/officeart/2005/8/layout/list1"/>
    <dgm:cxn modelId="{FBC9469D-B809-4167-BFB1-C50FB236298C}" type="presParOf" srcId="{E2BCF902-C33B-414A-B332-14E7B9AAF05A}" destId="{402AF919-D567-4713-A76B-C38C6F3961C6}" srcOrd="1" destOrd="0" presId="urn:microsoft.com/office/officeart/2005/8/layout/list1"/>
    <dgm:cxn modelId="{35692EF7-02C6-4BAB-8C1F-990A750C0350}" type="presParOf" srcId="{E2BCF902-C33B-414A-B332-14E7B9AAF05A}" destId="{DC910192-982D-4258-ACDF-D2C163F75EF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B8C6F-205D-4F62-B378-242F4F24F0D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E2C62C26-FAD6-44D4-852B-0E560E9B80BB}">
      <dgm:prSet phldrT="[テキスト]"/>
      <dgm:spPr/>
      <dgm:t>
        <a:bodyPr/>
        <a:lstStyle/>
        <a:p>
          <a:r>
            <a:rPr kumimoji="1" lang="ja-JP" altLang="en-US" dirty="0" smtClean="0"/>
            <a:t>憲法から見た法規制に関する知識</a:t>
          </a:r>
          <a:endParaRPr kumimoji="1" lang="ja-JP" altLang="en-US" dirty="0"/>
        </a:p>
      </dgm:t>
    </dgm:pt>
    <dgm:pt modelId="{09895B7C-D462-4382-BCF6-1E87B9C42764}" type="parTrans" cxnId="{35F8ABCA-25C0-46C6-9BCC-2E864A761146}">
      <dgm:prSet/>
      <dgm:spPr/>
      <dgm:t>
        <a:bodyPr/>
        <a:lstStyle/>
        <a:p>
          <a:endParaRPr kumimoji="1" lang="ja-JP" altLang="en-US"/>
        </a:p>
      </dgm:t>
    </dgm:pt>
    <dgm:pt modelId="{D0373CF1-4E1C-43BD-AF28-748956E529C0}" type="sibTrans" cxnId="{35F8ABCA-25C0-46C6-9BCC-2E864A761146}">
      <dgm:prSet/>
      <dgm:spPr/>
      <dgm:t>
        <a:bodyPr/>
        <a:lstStyle/>
        <a:p>
          <a:endParaRPr kumimoji="1" lang="ja-JP" altLang="en-US"/>
        </a:p>
      </dgm:t>
    </dgm:pt>
    <dgm:pt modelId="{14DB26A4-7255-4CBB-9293-DDF4515A89B1}">
      <dgm:prSet phldrT="[テキスト]"/>
      <dgm:spPr/>
      <dgm:t>
        <a:bodyPr/>
        <a:lstStyle/>
        <a:p>
          <a:r>
            <a:rPr kumimoji="1" lang="ja-JP" altLang="en-US" dirty="0" smtClean="0"/>
            <a:t>行政法から見た各種規制の方法</a:t>
          </a:r>
          <a:endParaRPr kumimoji="1" lang="ja-JP" altLang="en-US" dirty="0"/>
        </a:p>
      </dgm:t>
    </dgm:pt>
    <dgm:pt modelId="{3262430C-19A4-4E38-899C-FC3D707DC350}" type="parTrans" cxnId="{85E386E2-B64E-4423-9A45-4028DE5C74F7}">
      <dgm:prSet/>
      <dgm:spPr/>
      <dgm:t>
        <a:bodyPr/>
        <a:lstStyle/>
        <a:p>
          <a:endParaRPr kumimoji="1" lang="ja-JP" altLang="en-US"/>
        </a:p>
      </dgm:t>
    </dgm:pt>
    <dgm:pt modelId="{F0E5E008-13C7-4CDF-9A8F-2C3C569C4325}" type="sibTrans" cxnId="{85E386E2-B64E-4423-9A45-4028DE5C74F7}">
      <dgm:prSet/>
      <dgm:spPr/>
      <dgm:t>
        <a:bodyPr/>
        <a:lstStyle/>
        <a:p>
          <a:endParaRPr kumimoji="1" lang="ja-JP" altLang="en-US"/>
        </a:p>
      </dgm:t>
    </dgm:pt>
    <dgm:pt modelId="{EC9A6F40-7611-48D1-9D75-1B2FF224C365}">
      <dgm:prSet phldrT="[テキスト]"/>
      <dgm:spPr/>
      <dgm:t>
        <a:bodyPr/>
        <a:lstStyle/>
        <a:p>
          <a:r>
            <a:rPr kumimoji="1" lang="ja-JP" altLang="en-US" dirty="0" smtClean="0"/>
            <a:t>ホテルプリンス火災の顛末</a:t>
          </a:r>
          <a:endParaRPr kumimoji="1" lang="ja-JP" altLang="en-US" dirty="0"/>
        </a:p>
      </dgm:t>
    </dgm:pt>
    <dgm:pt modelId="{00DE536A-1E5D-4378-AF48-079D6C7FCD07}" type="parTrans" cxnId="{4D89EC4B-3767-4996-B7EC-15424E2FB6BC}">
      <dgm:prSet/>
      <dgm:spPr/>
      <dgm:t>
        <a:bodyPr/>
        <a:lstStyle/>
        <a:p>
          <a:endParaRPr kumimoji="1" lang="ja-JP" altLang="en-US"/>
        </a:p>
      </dgm:t>
    </dgm:pt>
    <dgm:pt modelId="{7FEA03F0-F42A-43A8-9665-7E491C79F4CD}" type="sibTrans" cxnId="{4D89EC4B-3767-4996-B7EC-15424E2FB6BC}">
      <dgm:prSet/>
      <dgm:spPr/>
      <dgm:t>
        <a:bodyPr/>
        <a:lstStyle/>
        <a:p>
          <a:endParaRPr kumimoji="1" lang="ja-JP" altLang="en-US"/>
        </a:p>
      </dgm:t>
    </dgm:pt>
    <dgm:pt modelId="{50DB164C-3862-4942-8D25-DD423A0335DA}">
      <dgm:prSet phldrT="[テキスト]"/>
      <dgm:spPr/>
      <dgm:t>
        <a:bodyPr/>
        <a:lstStyle/>
        <a:p>
          <a:r>
            <a:rPr kumimoji="1" lang="ja-JP" altLang="en-US" dirty="0" smtClean="0"/>
            <a:t>今後の対応策のあり方</a:t>
          </a:r>
          <a:endParaRPr kumimoji="1" lang="ja-JP" altLang="en-US" dirty="0"/>
        </a:p>
      </dgm:t>
    </dgm:pt>
    <dgm:pt modelId="{886E0730-6AD1-4635-816B-99DA45BB3FFD}" type="parTrans" cxnId="{2E5AD333-BDCD-44CF-B887-77147D768D7A}">
      <dgm:prSet/>
      <dgm:spPr/>
      <dgm:t>
        <a:bodyPr/>
        <a:lstStyle/>
        <a:p>
          <a:endParaRPr kumimoji="1" lang="ja-JP" altLang="en-US"/>
        </a:p>
      </dgm:t>
    </dgm:pt>
    <dgm:pt modelId="{D678D945-16E4-4B5E-A30A-595F317C3B76}" type="sibTrans" cxnId="{2E5AD333-BDCD-44CF-B887-77147D768D7A}">
      <dgm:prSet/>
      <dgm:spPr/>
      <dgm:t>
        <a:bodyPr/>
        <a:lstStyle/>
        <a:p>
          <a:endParaRPr kumimoji="1" lang="ja-JP" altLang="en-US"/>
        </a:p>
      </dgm:t>
    </dgm:pt>
    <dgm:pt modelId="{C0172024-3A24-4905-8C4E-53F8ABD25496}">
      <dgm:prSet phldrT="[テキスト]"/>
      <dgm:spPr/>
      <dgm:t>
        <a:bodyPr/>
        <a:lstStyle/>
        <a:p>
          <a:r>
            <a:rPr lang="ja-JP" altLang="en-US" dirty="0" smtClean="0"/>
            <a:t>消防法・消防行政の特徴</a:t>
          </a:r>
          <a:endParaRPr kumimoji="1" lang="ja-JP" altLang="en-US" dirty="0"/>
        </a:p>
      </dgm:t>
    </dgm:pt>
    <dgm:pt modelId="{F950E1B8-FE3F-499C-9E3E-1C81778E5F0C}" type="parTrans" cxnId="{A004102E-EAFB-4B13-9D2A-BBE93A92E5A7}">
      <dgm:prSet/>
      <dgm:spPr/>
      <dgm:t>
        <a:bodyPr/>
        <a:lstStyle/>
        <a:p>
          <a:endParaRPr kumimoji="1" lang="ja-JP" altLang="en-US"/>
        </a:p>
      </dgm:t>
    </dgm:pt>
    <dgm:pt modelId="{74631E16-3EF7-42B1-A945-5105BEBAEC58}" type="sibTrans" cxnId="{A004102E-EAFB-4B13-9D2A-BBE93A92E5A7}">
      <dgm:prSet/>
      <dgm:spPr/>
      <dgm:t>
        <a:bodyPr/>
        <a:lstStyle/>
        <a:p>
          <a:endParaRPr kumimoji="1" lang="ja-JP" altLang="en-US"/>
        </a:p>
      </dgm:t>
    </dgm:pt>
    <dgm:pt modelId="{54243E4F-B9C3-4F6F-A9D0-D07AF7F0A18A}">
      <dgm:prSet phldrT="[テキスト]"/>
      <dgm:spPr/>
      <dgm:t>
        <a:bodyPr/>
        <a:lstStyle/>
        <a:p>
          <a:r>
            <a:rPr kumimoji="1" lang="ja-JP" altLang="en-US" dirty="0" smtClean="0"/>
            <a:t>建築基準法・建築行政の特徴</a:t>
          </a:r>
          <a:endParaRPr kumimoji="1" lang="ja-JP" altLang="en-US" dirty="0"/>
        </a:p>
      </dgm:t>
    </dgm:pt>
    <dgm:pt modelId="{530434C3-EE25-4966-8AF4-70972F60D56A}" type="parTrans" cxnId="{5435511D-96CD-41CE-ACF9-C4B1739D7657}">
      <dgm:prSet/>
      <dgm:spPr/>
      <dgm:t>
        <a:bodyPr/>
        <a:lstStyle/>
        <a:p>
          <a:endParaRPr kumimoji="1" lang="ja-JP" altLang="en-US"/>
        </a:p>
      </dgm:t>
    </dgm:pt>
    <dgm:pt modelId="{0BD21479-3AA1-412E-9289-00F2B109E82E}" type="sibTrans" cxnId="{5435511D-96CD-41CE-ACF9-C4B1739D7657}">
      <dgm:prSet/>
      <dgm:spPr/>
      <dgm:t>
        <a:bodyPr/>
        <a:lstStyle/>
        <a:p>
          <a:endParaRPr kumimoji="1" lang="ja-JP" altLang="en-US"/>
        </a:p>
      </dgm:t>
    </dgm:pt>
    <dgm:pt modelId="{D93898A9-708A-4C0B-A829-F3DA3979FC29}" type="pres">
      <dgm:prSet presAssocID="{78FB8C6F-205D-4F62-B378-242F4F24F0D3}" presName="linear" presStyleCnt="0">
        <dgm:presLayoutVars>
          <dgm:animLvl val="lvl"/>
          <dgm:resizeHandles val="exact"/>
        </dgm:presLayoutVars>
      </dgm:prSet>
      <dgm:spPr/>
      <dgm:t>
        <a:bodyPr/>
        <a:lstStyle/>
        <a:p>
          <a:endParaRPr kumimoji="1" lang="ja-JP" altLang="en-US"/>
        </a:p>
      </dgm:t>
    </dgm:pt>
    <dgm:pt modelId="{E4947592-BE67-4226-A6F3-673C9C36E2A5}" type="pres">
      <dgm:prSet presAssocID="{E2C62C26-FAD6-44D4-852B-0E560E9B80BB}" presName="parentText" presStyleLbl="node1" presStyleIdx="0" presStyleCnt="6">
        <dgm:presLayoutVars>
          <dgm:chMax val="0"/>
          <dgm:bulletEnabled val="1"/>
        </dgm:presLayoutVars>
      </dgm:prSet>
      <dgm:spPr/>
      <dgm:t>
        <a:bodyPr/>
        <a:lstStyle/>
        <a:p>
          <a:endParaRPr kumimoji="1" lang="ja-JP" altLang="en-US"/>
        </a:p>
      </dgm:t>
    </dgm:pt>
    <dgm:pt modelId="{4FD4BC20-6DC5-4952-8E5E-E1403FD126D3}" type="pres">
      <dgm:prSet presAssocID="{D0373CF1-4E1C-43BD-AF28-748956E529C0}" presName="spacer" presStyleCnt="0"/>
      <dgm:spPr/>
    </dgm:pt>
    <dgm:pt modelId="{C5F11EA6-0797-4764-A872-D12EFBE7FD2E}" type="pres">
      <dgm:prSet presAssocID="{14DB26A4-7255-4CBB-9293-DDF4515A89B1}" presName="parentText" presStyleLbl="node1" presStyleIdx="1" presStyleCnt="6">
        <dgm:presLayoutVars>
          <dgm:chMax val="0"/>
          <dgm:bulletEnabled val="1"/>
        </dgm:presLayoutVars>
      </dgm:prSet>
      <dgm:spPr/>
      <dgm:t>
        <a:bodyPr/>
        <a:lstStyle/>
        <a:p>
          <a:endParaRPr kumimoji="1" lang="ja-JP" altLang="en-US"/>
        </a:p>
      </dgm:t>
    </dgm:pt>
    <dgm:pt modelId="{7AC089FB-127E-4342-B86F-FDE8EFEED8B7}" type="pres">
      <dgm:prSet presAssocID="{F0E5E008-13C7-4CDF-9A8F-2C3C569C4325}" presName="spacer" presStyleCnt="0"/>
      <dgm:spPr/>
    </dgm:pt>
    <dgm:pt modelId="{FC9D4FC5-D7BF-4B92-888F-226F7D3D1703}" type="pres">
      <dgm:prSet presAssocID="{C0172024-3A24-4905-8C4E-53F8ABD25496}" presName="parentText" presStyleLbl="node1" presStyleIdx="2" presStyleCnt="6">
        <dgm:presLayoutVars>
          <dgm:chMax val="0"/>
          <dgm:bulletEnabled val="1"/>
        </dgm:presLayoutVars>
      </dgm:prSet>
      <dgm:spPr/>
      <dgm:t>
        <a:bodyPr/>
        <a:lstStyle/>
        <a:p>
          <a:endParaRPr kumimoji="1" lang="ja-JP" altLang="en-US"/>
        </a:p>
      </dgm:t>
    </dgm:pt>
    <dgm:pt modelId="{4DF93F02-4276-4D18-B533-E319AA991BF0}" type="pres">
      <dgm:prSet presAssocID="{74631E16-3EF7-42B1-A945-5105BEBAEC58}" presName="spacer" presStyleCnt="0"/>
      <dgm:spPr/>
    </dgm:pt>
    <dgm:pt modelId="{6CD29B4C-DC49-4CE2-AC54-A63C0BCB169C}" type="pres">
      <dgm:prSet presAssocID="{54243E4F-B9C3-4F6F-A9D0-D07AF7F0A18A}" presName="parentText" presStyleLbl="node1" presStyleIdx="3" presStyleCnt="6">
        <dgm:presLayoutVars>
          <dgm:chMax val="0"/>
          <dgm:bulletEnabled val="1"/>
        </dgm:presLayoutVars>
      </dgm:prSet>
      <dgm:spPr/>
      <dgm:t>
        <a:bodyPr/>
        <a:lstStyle/>
        <a:p>
          <a:endParaRPr kumimoji="1" lang="ja-JP" altLang="en-US"/>
        </a:p>
      </dgm:t>
    </dgm:pt>
    <dgm:pt modelId="{8DDCB90E-9AB2-45E5-B2B1-9E86A63C0935}" type="pres">
      <dgm:prSet presAssocID="{0BD21479-3AA1-412E-9289-00F2B109E82E}" presName="spacer" presStyleCnt="0"/>
      <dgm:spPr/>
    </dgm:pt>
    <dgm:pt modelId="{ECD73FB9-DD98-4404-83A8-089F8B94ACC2}" type="pres">
      <dgm:prSet presAssocID="{EC9A6F40-7611-48D1-9D75-1B2FF224C365}" presName="parentText" presStyleLbl="node1" presStyleIdx="4" presStyleCnt="6">
        <dgm:presLayoutVars>
          <dgm:chMax val="0"/>
          <dgm:bulletEnabled val="1"/>
        </dgm:presLayoutVars>
      </dgm:prSet>
      <dgm:spPr/>
      <dgm:t>
        <a:bodyPr/>
        <a:lstStyle/>
        <a:p>
          <a:endParaRPr kumimoji="1" lang="ja-JP" altLang="en-US"/>
        </a:p>
      </dgm:t>
    </dgm:pt>
    <dgm:pt modelId="{0FCB9D4B-B31F-4972-A57F-F453FA469529}" type="pres">
      <dgm:prSet presAssocID="{7FEA03F0-F42A-43A8-9665-7E491C79F4CD}" presName="spacer" presStyleCnt="0"/>
      <dgm:spPr/>
    </dgm:pt>
    <dgm:pt modelId="{E21499D2-ECB4-421C-8EED-F6B4F9C8E62E}" type="pres">
      <dgm:prSet presAssocID="{50DB164C-3862-4942-8D25-DD423A0335DA}" presName="parentText" presStyleLbl="node1" presStyleIdx="5" presStyleCnt="6">
        <dgm:presLayoutVars>
          <dgm:chMax val="0"/>
          <dgm:bulletEnabled val="1"/>
        </dgm:presLayoutVars>
      </dgm:prSet>
      <dgm:spPr/>
      <dgm:t>
        <a:bodyPr/>
        <a:lstStyle/>
        <a:p>
          <a:endParaRPr kumimoji="1" lang="ja-JP" altLang="en-US"/>
        </a:p>
      </dgm:t>
    </dgm:pt>
  </dgm:ptLst>
  <dgm:cxnLst>
    <dgm:cxn modelId="{4D89EC4B-3767-4996-B7EC-15424E2FB6BC}" srcId="{78FB8C6F-205D-4F62-B378-242F4F24F0D3}" destId="{EC9A6F40-7611-48D1-9D75-1B2FF224C365}" srcOrd="4" destOrd="0" parTransId="{00DE536A-1E5D-4378-AF48-079D6C7FCD07}" sibTransId="{7FEA03F0-F42A-43A8-9665-7E491C79F4CD}"/>
    <dgm:cxn modelId="{5435511D-96CD-41CE-ACF9-C4B1739D7657}" srcId="{78FB8C6F-205D-4F62-B378-242F4F24F0D3}" destId="{54243E4F-B9C3-4F6F-A9D0-D07AF7F0A18A}" srcOrd="3" destOrd="0" parTransId="{530434C3-EE25-4966-8AF4-70972F60D56A}" sibTransId="{0BD21479-3AA1-412E-9289-00F2B109E82E}"/>
    <dgm:cxn modelId="{85E386E2-B64E-4423-9A45-4028DE5C74F7}" srcId="{78FB8C6F-205D-4F62-B378-242F4F24F0D3}" destId="{14DB26A4-7255-4CBB-9293-DDF4515A89B1}" srcOrd="1" destOrd="0" parTransId="{3262430C-19A4-4E38-899C-FC3D707DC350}" sibTransId="{F0E5E008-13C7-4CDF-9A8F-2C3C569C4325}"/>
    <dgm:cxn modelId="{35F8ABCA-25C0-46C6-9BCC-2E864A761146}" srcId="{78FB8C6F-205D-4F62-B378-242F4F24F0D3}" destId="{E2C62C26-FAD6-44D4-852B-0E560E9B80BB}" srcOrd="0" destOrd="0" parTransId="{09895B7C-D462-4382-BCF6-1E87B9C42764}" sibTransId="{D0373CF1-4E1C-43BD-AF28-748956E529C0}"/>
    <dgm:cxn modelId="{93E4C686-FE3C-444A-86C1-A3DB572F8882}" type="presOf" srcId="{C0172024-3A24-4905-8C4E-53F8ABD25496}" destId="{FC9D4FC5-D7BF-4B92-888F-226F7D3D1703}" srcOrd="0" destOrd="0" presId="urn:microsoft.com/office/officeart/2005/8/layout/vList2"/>
    <dgm:cxn modelId="{34C03F8C-FEF4-453B-B019-0B6F079F8B35}" type="presOf" srcId="{54243E4F-B9C3-4F6F-A9D0-D07AF7F0A18A}" destId="{6CD29B4C-DC49-4CE2-AC54-A63C0BCB169C}" srcOrd="0" destOrd="0" presId="urn:microsoft.com/office/officeart/2005/8/layout/vList2"/>
    <dgm:cxn modelId="{A004102E-EAFB-4B13-9D2A-BBE93A92E5A7}" srcId="{78FB8C6F-205D-4F62-B378-242F4F24F0D3}" destId="{C0172024-3A24-4905-8C4E-53F8ABD25496}" srcOrd="2" destOrd="0" parTransId="{F950E1B8-FE3F-499C-9E3E-1C81778E5F0C}" sibTransId="{74631E16-3EF7-42B1-A945-5105BEBAEC58}"/>
    <dgm:cxn modelId="{9EB9A548-6B27-44B8-9011-4AD7F33B2DE2}" type="presOf" srcId="{14DB26A4-7255-4CBB-9293-DDF4515A89B1}" destId="{C5F11EA6-0797-4764-A872-D12EFBE7FD2E}" srcOrd="0" destOrd="0" presId="urn:microsoft.com/office/officeart/2005/8/layout/vList2"/>
    <dgm:cxn modelId="{ABB3337A-92B9-4435-AA6A-56CAAF5B981A}" type="presOf" srcId="{E2C62C26-FAD6-44D4-852B-0E560E9B80BB}" destId="{E4947592-BE67-4226-A6F3-673C9C36E2A5}" srcOrd="0" destOrd="0" presId="urn:microsoft.com/office/officeart/2005/8/layout/vList2"/>
    <dgm:cxn modelId="{91B65800-43B5-4867-ACF6-D11E68675612}" type="presOf" srcId="{EC9A6F40-7611-48D1-9D75-1B2FF224C365}" destId="{ECD73FB9-DD98-4404-83A8-089F8B94ACC2}" srcOrd="0" destOrd="0" presId="urn:microsoft.com/office/officeart/2005/8/layout/vList2"/>
    <dgm:cxn modelId="{2E5AD333-BDCD-44CF-B887-77147D768D7A}" srcId="{78FB8C6F-205D-4F62-B378-242F4F24F0D3}" destId="{50DB164C-3862-4942-8D25-DD423A0335DA}" srcOrd="5" destOrd="0" parTransId="{886E0730-6AD1-4635-816B-99DA45BB3FFD}" sibTransId="{D678D945-16E4-4B5E-A30A-595F317C3B76}"/>
    <dgm:cxn modelId="{BFC6F2C8-3791-48FC-A0CF-A52646693112}" type="presOf" srcId="{78FB8C6F-205D-4F62-B378-242F4F24F0D3}" destId="{D93898A9-708A-4C0B-A829-F3DA3979FC29}" srcOrd="0" destOrd="0" presId="urn:microsoft.com/office/officeart/2005/8/layout/vList2"/>
    <dgm:cxn modelId="{E8C0422B-C108-4337-9A28-D3C3B509ECFF}" type="presOf" srcId="{50DB164C-3862-4942-8D25-DD423A0335DA}" destId="{E21499D2-ECB4-421C-8EED-F6B4F9C8E62E}" srcOrd="0" destOrd="0" presId="urn:microsoft.com/office/officeart/2005/8/layout/vList2"/>
    <dgm:cxn modelId="{57BE7966-F3A5-43C2-9617-60C0861D7BF2}" type="presParOf" srcId="{D93898A9-708A-4C0B-A829-F3DA3979FC29}" destId="{E4947592-BE67-4226-A6F3-673C9C36E2A5}" srcOrd="0" destOrd="0" presId="urn:microsoft.com/office/officeart/2005/8/layout/vList2"/>
    <dgm:cxn modelId="{498729EF-CEF3-44B2-AEC0-5112306F64CC}" type="presParOf" srcId="{D93898A9-708A-4C0B-A829-F3DA3979FC29}" destId="{4FD4BC20-6DC5-4952-8E5E-E1403FD126D3}" srcOrd="1" destOrd="0" presId="urn:microsoft.com/office/officeart/2005/8/layout/vList2"/>
    <dgm:cxn modelId="{B745155B-EA46-42FA-BBE6-7A643423F1C1}" type="presParOf" srcId="{D93898A9-708A-4C0B-A829-F3DA3979FC29}" destId="{C5F11EA6-0797-4764-A872-D12EFBE7FD2E}" srcOrd="2" destOrd="0" presId="urn:microsoft.com/office/officeart/2005/8/layout/vList2"/>
    <dgm:cxn modelId="{B1EE59B2-C736-4056-BA36-6C182120F335}" type="presParOf" srcId="{D93898A9-708A-4C0B-A829-F3DA3979FC29}" destId="{7AC089FB-127E-4342-B86F-FDE8EFEED8B7}" srcOrd="3" destOrd="0" presId="urn:microsoft.com/office/officeart/2005/8/layout/vList2"/>
    <dgm:cxn modelId="{D25570D6-98FA-487E-8688-10C6B2090B18}" type="presParOf" srcId="{D93898A9-708A-4C0B-A829-F3DA3979FC29}" destId="{FC9D4FC5-D7BF-4B92-888F-226F7D3D1703}" srcOrd="4" destOrd="0" presId="urn:microsoft.com/office/officeart/2005/8/layout/vList2"/>
    <dgm:cxn modelId="{37D71DE7-FACE-4064-B658-51B2B614CE1B}" type="presParOf" srcId="{D93898A9-708A-4C0B-A829-F3DA3979FC29}" destId="{4DF93F02-4276-4D18-B533-E319AA991BF0}" srcOrd="5" destOrd="0" presId="urn:microsoft.com/office/officeart/2005/8/layout/vList2"/>
    <dgm:cxn modelId="{42DEC741-297C-4F41-B5EB-5D84494E8300}" type="presParOf" srcId="{D93898A9-708A-4C0B-A829-F3DA3979FC29}" destId="{6CD29B4C-DC49-4CE2-AC54-A63C0BCB169C}" srcOrd="6" destOrd="0" presId="urn:microsoft.com/office/officeart/2005/8/layout/vList2"/>
    <dgm:cxn modelId="{51B3B7FF-A571-44EE-9A9C-EB9F0677A287}" type="presParOf" srcId="{D93898A9-708A-4C0B-A829-F3DA3979FC29}" destId="{8DDCB90E-9AB2-45E5-B2B1-9E86A63C0935}" srcOrd="7" destOrd="0" presId="urn:microsoft.com/office/officeart/2005/8/layout/vList2"/>
    <dgm:cxn modelId="{A7BFF0C7-ACDF-496E-89EC-F48F83A1AB55}" type="presParOf" srcId="{D93898A9-708A-4C0B-A829-F3DA3979FC29}" destId="{ECD73FB9-DD98-4404-83A8-089F8B94ACC2}" srcOrd="8" destOrd="0" presId="urn:microsoft.com/office/officeart/2005/8/layout/vList2"/>
    <dgm:cxn modelId="{D3D2EB39-E9A3-4D2A-9AA5-0230943A56E7}" type="presParOf" srcId="{D93898A9-708A-4C0B-A829-F3DA3979FC29}" destId="{0FCB9D4B-B31F-4972-A57F-F453FA469529}" srcOrd="9" destOrd="0" presId="urn:microsoft.com/office/officeart/2005/8/layout/vList2"/>
    <dgm:cxn modelId="{D7F0E04C-4096-4676-99C1-B5025691628D}" type="presParOf" srcId="{D93898A9-708A-4C0B-A829-F3DA3979FC29}" destId="{E21499D2-ECB4-421C-8EED-F6B4F9C8E62E}"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0CD6643-6BD6-48E5-8420-55496AC241D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8155741B-CBC1-4564-BDD7-7A8D3E59419D}">
      <dgm:prSet phldrT="[テキスト]"/>
      <dgm:spPr/>
      <dgm:t>
        <a:bodyPr/>
        <a:lstStyle/>
        <a:p>
          <a:r>
            <a:rPr lang="ja-JP" altLang="en-US" dirty="0" smtClean="0"/>
            <a:t>消防法第１７条の４（消防用設備等の設置維持命令）</a:t>
          </a:r>
          <a:endParaRPr kumimoji="1" lang="ja-JP" altLang="en-US" dirty="0"/>
        </a:p>
      </dgm:t>
    </dgm:pt>
    <dgm:pt modelId="{4378845D-19F5-4200-BCC8-7218135F91E2}" type="parTrans" cxnId="{912B84EE-E328-449D-80AF-6217FDA8E6A1}">
      <dgm:prSet/>
      <dgm:spPr/>
      <dgm:t>
        <a:bodyPr/>
        <a:lstStyle/>
        <a:p>
          <a:endParaRPr kumimoji="1" lang="ja-JP" altLang="en-US"/>
        </a:p>
      </dgm:t>
    </dgm:pt>
    <dgm:pt modelId="{700E95D4-BAD8-48F8-82E1-AE718F05305F}" type="sibTrans" cxnId="{912B84EE-E328-449D-80AF-6217FDA8E6A1}">
      <dgm:prSet/>
      <dgm:spPr/>
      <dgm:t>
        <a:bodyPr/>
        <a:lstStyle/>
        <a:p>
          <a:endParaRPr kumimoji="1" lang="ja-JP" altLang="en-US"/>
        </a:p>
      </dgm:t>
    </dgm:pt>
    <dgm:pt modelId="{F1239281-8967-4FA9-87DA-7676A9E2EEF2}">
      <dgm:prSet phldrT="[テキスト]"/>
      <dgm:spPr/>
      <dgm:t>
        <a:bodyPr/>
        <a:lstStyle/>
        <a:p>
          <a:r>
            <a:rPr lang="ja-JP" altLang="en-US" dirty="0" smtClean="0"/>
            <a:t>消防長又は消防署長は、第</a:t>
          </a:r>
          <a:r>
            <a:rPr lang="en-US" altLang="ja-JP" dirty="0" smtClean="0"/>
            <a:t>17</a:t>
          </a:r>
          <a:r>
            <a:rPr lang="ja-JP" altLang="en-US" dirty="0" smtClean="0"/>
            <a:t>条第</a:t>
          </a:r>
          <a:r>
            <a:rPr lang="en-US" altLang="ja-JP" dirty="0" smtClean="0"/>
            <a:t>1</a:t>
          </a:r>
          <a:r>
            <a:rPr lang="ja-JP" altLang="en-US" dirty="0" smtClean="0"/>
            <a:t>項の防火対象物における消防用設備等が設備等技術基準に従</a:t>
          </a:r>
          <a:r>
            <a:rPr lang="ja-JP" altLang="en-US" dirty="0" err="1" smtClean="0"/>
            <a:t>つて</a:t>
          </a:r>
          <a:r>
            <a:rPr lang="ja-JP" altLang="en-US" dirty="0" smtClean="0"/>
            <a:t>設置され、又は維持されていないと認めるときは、当該防火対象物の関係者で権原を有するものに対し、当該設備等技術基準に従</a:t>
          </a:r>
          <a:r>
            <a:rPr lang="ja-JP" altLang="en-US" dirty="0" err="1" smtClean="0"/>
            <a:t>つて</a:t>
          </a:r>
          <a:r>
            <a:rPr lang="ja-JP" altLang="en-US" dirty="0" smtClean="0">
              <a:solidFill>
                <a:srgbClr val="FF0000"/>
              </a:solidFill>
            </a:rPr>
            <a:t>これを設置すべきこと、又はその維持のため必要な措置をなすべきことを命ずる</a:t>
          </a:r>
          <a:r>
            <a:rPr lang="ja-JP" altLang="en-US" dirty="0" smtClean="0"/>
            <a:t>ことができる。</a:t>
          </a:r>
          <a:endParaRPr kumimoji="1" lang="ja-JP" altLang="en-US" dirty="0"/>
        </a:p>
      </dgm:t>
    </dgm:pt>
    <dgm:pt modelId="{9FBE7B3A-FE89-431F-A70B-714932B18B3E}" type="parTrans" cxnId="{74B0F228-C563-404F-A471-93CD925859B4}">
      <dgm:prSet/>
      <dgm:spPr/>
      <dgm:t>
        <a:bodyPr/>
        <a:lstStyle/>
        <a:p>
          <a:endParaRPr kumimoji="1" lang="ja-JP" altLang="en-US"/>
        </a:p>
      </dgm:t>
    </dgm:pt>
    <dgm:pt modelId="{EB05C7E5-94B3-45DC-9C8E-11287E86037E}" type="sibTrans" cxnId="{74B0F228-C563-404F-A471-93CD925859B4}">
      <dgm:prSet/>
      <dgm:spPr/>
      <dgm:t>
        <a:bodyPr/>
        <a:lstStyle/>
        <a:p>
          <a:endParaRPr kumimoji="1" lang="ja-JP" altLang="en-US"/>
        </a:p>
      </dgm:t>
    </dgm:pt>
    <dgm:pt modelId="{228A9177-625A-4DC3-BF3D-72B2AAE56CEE}">
      <dgm:prSet phldrT="[テキスト]"/>
      <dgm:spPr/>
      <dgm:t>
        <a:bodyPr/>
        <a:lstStyle/>
        <a:p>
          <a:r>
            <a:rPr kumimoji="1" lang="ja-JP" altLang="en-US" dirty="0" smtClean="0"/>
            <a:t>消防法第</a:t>
          </a:r>
          <a:r>
            <a:rPr kumimoji="1" lang="en-US" altLang="ja-JP" dirty="0" smtClean="0"/>
            <a:t>5</a:t>
          </a:r>
          <a:r>
            <a:rPr kumimoji="1" lang="ja-JP" altLang="en-US" dirty="0" smtClean="0"/>
            <a:t>条</a:t>
          </a:r>
          <a:endParaRPr kumimoji="1" lang="ja-JP" altLang="en-US" dirty="0"/>
        </a:p>
      </dgm:t>
    </dgm:pt>
    <dgm:pt modelId="{0320D80B-579E-4D9E-B44B-B3B9892D9060}" type="parTrans" cxnId="{BFF55BAD-CDDB-4A41-A911-AD66AC3E4575}">
      <dgm:prSet/>
      <dgm:spPr/>
      <dgm:t>
        <a:bodyPr/>
        <a:lstStyle/>
        <a:p>
          <a:endParaRPr kumimoji="1" lang="ja-JP" altLang="en-US"/>
        </a:p>
      </dgm:t>
    </dgm:pt>
    <dgm:pt modelId="{9CC5051A-24EB-4546-B945-5F677F1E7C78}" type="sibTrans" cxnId="{BFF55BAD-CDDB-4A41-A911-AD66AC3E4575}">
      <dgm:prSet/>
      <dgm:spPr/>
      <dgm:t>
        <a:bodyPr/>
        <a:lstStyle/>
        <a:p>
          <a:endParaRPr kumimoji="1" lang="ja-JP" altLang="en-US"/>
        </a:p>
      </dgm:t>
    </dgm:pt>
    <dgm:pt modelId="{D3284C74-F2D0-4A91-89DC-1AA48BF00486}">
      <dgm:prSet phldrT="[テキスト]"/>
      <dgm:spPr/>
      <dgm:t>
        <a:bodyPr/>
        <a:lstStyle/>
        <a:p>
          <a:r>
            <a:rPr lang="ja-JP" altLang="en-US" dirty="0" smtClean="0"/>
            <a:t>防火対象物の改修、移転、除去、工事の停止又は中止その他の必要な措置（</a:t>
          </a:r>
          <a:r>
            <a:rPr lang="en-US" altLang="ja-JP" dirty="0" smtClean="0"/>
            <a:t>5</a:t>
          </a:r>
          <a:r>
            <a:rPr lang="ja-JP" altLang="en-US" dirty="0" smtClean="0"/>
            <a:t>条）</a:t>
          </a:r>
          <a:endParaRPr kumimoji="1" lang="ja-JP" altLang="en-US" dirty="0"/>
        </a:p>
      </dgm:t>
    </dgm:pt>
    <dgm:pt modelId="{ED2A49F5-10A6-496E-82EB-05DD22BD348D}" type="parTrans" cxnId="{CF24C2CA-ABA3-498F-A0CA-23A96253FCB9}">
      <dgm:prSet/>
      <dgm:spPr/>
      <dgm:t>
        <a:bodyPr/>
        <a:lstStyle/>
        <a:p>
          <a:endParaRPr kumimoji="1" lang="ja-JP" altLang="en-US"/>
        </a:p>
      </dgm:t>
    </dgm:pt>
    <dgm:pt modelId="{10935CE5-CC76-40E6-BAA0-F47F6C5F47A0}" type="sibTrans" cxnId="{CF24C2CA-ABA3-498F-A0CA-23A96253FCB9}">
      <dgm:prSet/>
      <dgm:spPr/>
      <dgm:t>
        <a:bodyPr/>
        <a:lstStyle/>
        <a:p>
          <a:endParaRPr kumimoji="1" lang="ja-JP" altLang="en-US"/>
        </a:p>
      </dgm:t>
    </dgm:pt>
    <dgm:pt modelId="{3B4367AA-4F4A-49D8-A167-29C3618FEE0D}">
      <dgm:prSet phldrT="[テキスト]"/>
      <dgm:spPr/>
      <dgm:t>
        <a:bodyPr/>
        <a:lstStyle/>
        <a:p>
          <a:r>
            <a:rPr lang="ja-JP" altLang="en-US" dirty="0" smtClean="0"/>
            <a:t>防火対象物の使用の禁止、停止又は制限（</a:t>
          </a:r>
          <a:r>
            <a:rPr lang="en-US" altLang="ja-JP" dirty="0" smtClean="0"/>
            <a:t>5</a:t>
          </a:r>
          <a:r>
            <a:rPr lang="ja-JP" altLang="en-US" dirty="0" smtClean="0"/>
            <a:t>条の</a:t>
          </a:r>
          <a:r>
            <a:rPr lang="en-US" altLang="ja-JP" dirty="0" smtClean="0"/>
            <a:t>2</a:t>
          </a:r>
          <a:r>
            <a:rPr lang="ja-JP" altLang="en-US" dirty="0" smtClean="0"/>
            <a:t>）</a:t>
          </a:r>
          <a:endParaRPr kumimoji="1" lang="ja-JP" altLang="en-US" dirty="0"/>
        </a:p>
      </dgm:t>
    </dgm:pt>
    <dgm:pt modelId="{BBD18E7E-9F12-4A5F-A8EF-D0E6F0D1C46D}" type="parTrans" cxnId="{EC36B366-690A-44E3-9631-0F5AFD07D6E2}">
      <dgm:prSet/>
      <dgm:spPr/>
      <dgm:t>
        <a:bodyPr/>
        <a:lstStyle/>
        <a:p>
          <a:endParaRPr kumimoji="1" lang="ja-JP" altLang="en-US"/>
        </a:p>
      </dgm:t>
    </dgm:pt>
    <dgm:pt modelId="{596B04F4-7726-406E-AD82-2C22DD781632}" type="sibTrans" cxnId="{EC36B366-690A-44E3-9631-0F5AFD07D6E2}">
      <dgm:prSet/>
      <dgm:spPr/>
      <dgm:t>
        <a:bodyPr/>
        <a:lstStyle/>
        <a:p>
          <a:endParaRPr kumimoji="1" lang="ja-JP" altLang="en-US"/>
        </a:p>
      </dgm:t>
    </dgm:pt>
    <dgm:pt modelId="{B6326C4D-3FAB-4174-9F94-E7187FDE3B5D}">
      <dgm:prSet phldrT="[テキスト]"/>
      <dgm:spPr/>
      <dgm:t>
        <a:bodyPr/>
        <a:lstStyle/>
        <a:p>
          <a:r>
            <a:rPr kumimoji="1" lang="ja-JP" altLang="en-US" dirty="0" smtClean="0"/>
            <a:t>消防吏員等による措置命令（＝実力行使）（</a:t>
          </a:r>
          <a:r>
            <a:rPr kumimoji="1" lang="en-US" altLang="ja-JP" dirty="0" smtClean="0"/>
            <a:t>5</a:t>
          </a:r>
          <a:r>
            <a:rPr kumimoji="1" lang="ja-JP" altLang="en-US" dirty="0" smtClean="0"/>
            <a:t>条の</a:t>
          </a:r>
          <a:r>
            <a:rPr kumimoji="1" lang="en-US" altLang="ja-JP" dirty="0" smtClean="0"/>
            <a:t>3</a:t>
          </a:r>
          <a:r>
            <a:rPr kumimoji="1" lang="ja-JP" altLang="en-US" dirty="0" smtClean="0"/>
            <a:t>）</a:t>
          </a:r>
          <a:endParaRPr kumimoji="1" lang="ja-JP" altLang="en-US" dirty="0"/>
        </a:p>
      </dgm:t>
    </dgm:pt>
    <dgm:pt modelId="{37EBE765-4931-41D9-B0EB-2F7D7AE8A6FC}" type="parTrans" cxnId="{C1D2AA83-A730-437D-9487-CCE8DAD25C26}">
      <dgm:prSet/>
      <dgm:spPr/>
      <dgm:t>
        <a:bodyPr/>
        <a:lstStyle/>
        <a:p>
          <a:endParaRPr kumimoji="1" lang="ja-JP" altLang="en-US"/>
        </a:p>
      </dgm:t>
    </dgm:pt>
    <dgm:pt modelId="{476631F9-B997-4366-A55B-9B9EBC14D500}" type="sibTrans" cxnId="{C1D2AA83-A730-437D-9487-CCE8DAD25C26}">
      <dgm:prSet/>
      <dgm:spPr/>
      <dgm:t>
        <a:bodyPr/>
        <a:lstStyle/>
        <a:p>
          <a:endParaRPr kumimoji="1" lang="ja-JP" altLang="en-US"/>
        </a:p>
      </dgm:t>
    </dgm:pt>
    <dgm:pt modelId="{9E27424B-402B-4F6E-AA4D-CFE0FB4A8B9E}">
      <dgm:prSet phldrT="[テキスト]"/>
      <dgm:spPr/>
      <dgm:t>
        <a:bodyPr/>
        <a:lstStyle/>
        <a:p>
          <a:r>
            <a:rPr kumimoji="1" lang="ja-JP" altLang="en-US" dirty="0" smtClean="0"/>
            <a:t>消防法第</a:t>
          </a:r>
          <a:r>
            <a:rPr kumimoji="1" lang="en-US" altLang="ja-JP" dirty="0" smtClean="0"/>
            <a:t>8</a:t>
          </a:r>
          <a:r>
            <a:rPr kumimoji="1" lang="ja-JP" altLang="en-US" dirty="0" smtClean="0"/>
            <a:t>条</a:t>
          </a:r>
          <a:endParaRPr kumimoji="1" lang="ja-JP" altLang="en-US" dirty="0"/>
        </a:p>
      </dgm:t>
    </dgm:pt>
    <dgm:pt modelId="{196E6CE7-4775-4B11-BA62-F12CB7EACC66}" type="parTrans" cxnId="{FCA71B3E-8D9F-4C34-9137-20C24334D564}">
      <dgm:prSet/>
      <dgm:spPr/>
      <dgm:t>
        <a:bodyPr/>
        <a:lstStyle/>
        <a:p>
          <a:endParaRPr kumimoji="1" lang="ja-JP" altLang="en-US"/>
        </a:p>
      </dgm:t>
    </dgm:pt>
    <dgm:pt modelId="{ACDF6D60-0DDF-43BE-A5F7-5FB326BF8554}" type="sibTrans" cxnId="{FCA71B3E-8D9F-4C34-9137-20C24334D564}">
      <dgm:prSet/>
      <dgm:spPr/>
      <dgm:t>
        <a:bodyPr/>
        <a:lstStyle/>
        <a:p>
          <a:endParaRPr kumimoji="1" lang="ja-JP" altLang="en-US"/>
        </a:p>
      </dgm:t>
    </dgm:pt>
    <dgm:pt modelId="{8376877B-0A9D-46A5-9598-E56B82D3AE31}">
      <dgm:prSet phldrT="[テキスト]"/>
      <dgm:spPr/>
      <dgm:t>
        <a:bodyPr/>
        <a:lstStyle/>
        <a:p>
          <a:r>
            <a:rPr kumimoji="1" lang="ja-JP" altLang="en-US" dirty="0" smtClean="0"/>
            <a:t>防火管理者の選任命令（</a:t>
          </a:r>
          <a:r>
            <a:rPr kumimoji="1" lang="en-US" altLang="ja-JP" dirty="0" smtClean="0"/>
            <a:t>8</a:t>
          </a:r>
          <a:r>
            <a:rPr kumimoji="1" lang="ja-JP" altLang="en-US" dirty="0" smtClean="0"/>
            <a:t>条</a:t>
          </a:r>
          <a:r>
            <a:rPr kumimoji="1" lang="en-US" altLang="ja-JP" dirty="0" smtClean="0"/>
            <a:t>2</a:t>
          </a:r>
          <a:r>
            <a:rPr kumimoji="1" lang="ja-JP" altLang="en-US" dirty="0" smtClean="0"/>
            <a:t>項）</a:t>
          </a:r>
          <a:endParaRPr kumimoji="1" lang="ja-JP" altLang="en-US" dirty="0"/>
        </a:p>
      </dgm:t>
    </dgm:pt>
    <dgm:pt modelId="{3018DDA3-214A-4641-ADE6-5A644DE49FAC}" type="parTrans" cxnId="{6B66A3FE-CB25-414C-BF23-34A41403B42A}">
      <dgm:prSet/>
      <dgm:spPr/>
      <dgm:t>
        <a:bodyPr/>
        <a:lstStyle/>
        <a:p>
          <a:endParaRPr kumimoji="1" lang="ja-JP" altLang="en-US"/>
        </a:p>
      </dgm:t>
    </dgm:pt>
    <dgm:pt modelId="{22D3E8BE-23BB-48F2-8D9A-B98742270682}" type="sibTrans" cxnId="{6B66A3FE-CB25-414C-BF23-34A41403B42A}">
      <dgm:prSet/>
      <dgm:spPr/>
      <dgm:t>
        <a:bodyPr/>
        <a:lstStyle/>
        <a:p>
          <a:endParaRPr kumimoji="1" lang="ja-JP" altLang="en-US"/>
        </a:p>
      </dgm:t>
    </dgm:pt>
    <dgm:pt modelId="{8053B82B-4D3A-4196-9B97-4201C518B528}">
      <dgm:prSet phldrT="[テキスト]"/>
      <dgm:spPr/>
      <dgm:t>
        <a:bodyPr/>
        <a:lstStyle/>
        <a:p>
          <a:r>
            <a:rPr kumimoji="1" lang="ja-JP" altLang="en-US" dirty="0" smtClean="0"/>
            <a:t>防火管理者に対する措置命令（</a:t>
          </a:r>
          <a:r>
            <a:rPr kumimoji="1" lang="en-US" altLang="ja-JP" dirty="0" smtClean="0"/>
            <a:t>8</a:t>
          </a:r>
          <a:r>
            <a:rPr kumimoji="1" lang="ja-JP" altLang="en-US" dirty="0" smtClean="0"/>
            <a:t>条</a:t>
          </a:r>
          <a:r>
            <a:rPr kumimoji="1" lang="en-US" altLang="ja-JP" dirty="0" smtClean="0"/>
            <a:t>3</a:t>
          </a:r>
          <a:r>
            <a:rPr kumimoji="1" lang="ja-JP" altLang="en-US" dirty="0" smtClean="0"/>
            <a:t>項）</a:t>
          </a:r>
          <a:endParaRPr kumimoji="1" lang="ja-JP" altLang="en-US" dirty="0"/>
        </a:p>
      </dgm:t>
    </dgm:pt>
    <dgm:pt modelId="{F9D6C38A-5F6A-46A1-B346-A39F25FCF7DD}" type="parTrans" cxnId="{E1B519AC-49EB-4522-A5BC-39290D001CE0}">
      <dgm:prSet/>
      <dgm:spPr/>
      <dgm:t>
        <a:bodyPr/>
        <a:lstStyle/>
        <a:p>
          <a:endParaRPr kumimoji="1" lang="ja-JP" altLang="en-US"/>
        </a:p>
      </dgm:t>
    </dgm:pt>
    <dgm:pt modelId="{7F36641A-1FE1-4420-BA46-0F6C4A9553CE}" type="sibTrans" cxnId="{E1B519AC-49EB-4522-A5BC-39290D001CE0}">
      <dgm:prSet/>
      <dgm:spPr/>
      <dgm:t>
        <a:bodyPr/>
        <a:lstStyle/>
        <a:p>
          <a:endParaRPr kumimoji="1" lang="ja-JP" altLang="en-US"/>
        </a:p>
      </dgm:t>
    </dgm:pt>
    <dgm:pt modelId="{E7B6F195-9797-4AE2-8515-4306B27FBCF1}" type="pres">
      <dgm:prSet presAssocID="{E0CD6643-6BD6-48E5-8420-55496AC241D9}" presName="linear" presStyleCnt="0">
        <dgm:presLayoutVars>
          <dgm:dir/>
          <dgm:animLvl val="lvl"/>
          <dgm:resizeHandles val="exact"/>
        </dgm:presLayoutVars>
      </dgm:prSet>
      <dgm:spPr/>
      <dgm:t>
        <a:bodyPr/>
        <a:lstStyle/>
        <a:p>
          <a:endParaRPr kumimoji="1" lang="ja-JP" altLang="en-US"/>
        </a:p>
      </dgm:t>
    </dgm:pt>
    <dgm:pt modelId="{5D1D4DBF-6364-42A1-9553-2767FCA018E1}" type="pres">
      <dgm:prSet presAssocID="{8155741B-CBC1-4564-BDD7-7A8D3E59419D}" presName="parentLin" presStyleCnt="0"/>
      <dgm:spPr/>
    </dgm:pt>
    <dgm:pt modelId="{A2A8560D-1E1B-4CD1-A13D-9CA396414102}" type="pres">
      <dgm:prSet presAssocID="{8155741B-CBC1-4564-BDD7-7A8D3E59419D}" presName="parentLeftMargin" presStyleLbl="node1" presStyleIdx="0" presStyleCnt="3"/>
      <dgm:spPr/>
      <dgm:t>
        <a:bodyPr/>
        <a:lstStyle/>
        <a:p>
          <a:endParaRPr kumimoji="1" lang="ja-JP" altLang="en-US"/>
        </a:p>
      </dgm:t>
    </dgm:pt>
    <dgm:pt modelId="{52DA22C2-9E20-46E5-9498-7EF49A866787}" type="pres">
      <dgm:prSet presAssocID="{8155741B-CBC1-4564-BDD7-7A8D3E59419D}" presName="parentText" presStyleLbl="node1" presStyleIdx="0" presStyleCnt="3">
        <dgm:presLayoutVars>
          <dgm:chMax val="0"/>
          <dgm:bulletEnabled val="1"/>
        </dgm:presLayoutVars>
      </dgm:prSet>
      <dgm:spPr/>
      <dgm:t>
        <a:bodyPr/>
        <a:lstStyle/>
        <a:p>
          <a:endParaRPr kumimoji="1" lang="ja-JP" altLang="en-US"/>
        </a:p>
      </dgm:t>
    </dgm:pt>
    <dgm:pt modelId="{0B5E908B-917A-4C5F-9DD2-67B25C6D493E}" type="pres">
      <dgm:prSet presAssocID="{8155741B-CBC1-4564-BDD7-7A8D3E59419D}" presName="negativeSpace" presStyleCnt="0"/>
      <dgm:spPr/>
    </dgm:pt>
    <dgm:pt modelId="{6873B820-C6CA-4466-9E7D-B772A378856A}" type="pres">
      <dgm:prSet presAssocID="{8155741B-CBC1-4564-BDD7-7A8D3E59419D}" presName="childText" presStyleLbl="conFgAcc1" presStyleIdx="0" presStyleCnt="3">
        <dgm:presLayoutVars>
          <dgm:bulletEnabled val="1"/>
        </dgm:presLayoutVars>
      </dgm:prSet>
      <dgm:spPr/>
      <dgm:t>
        <a:bodyPr/>
        <a:lstStyle/>
        <a:p>
          <a:endParaRPr kumimoji="1" lang="ja-JP" altLang="en-US"/>
        </a:p>
      </dgm:t>
    </dgm:pt>
    <dgm:pt modelId="{D0ECB1B1-D866-4F16-BC0F-D613AD040941}" type="pres">
      <dgm:prSet presAssocID="{700E95D4-BAD8-48F8-82E1-AE718F05305F}" presName="spaceBetweenRectangles" presStyleCnt="0"/>
      <dgm:spPr/>
    </dgm:pt>
    <dgm:pt modelId="{58FF6480-7894-4F35-9A33-7D9E3C53DB9D}" type="pres">
      <dgm:prSet presAssocID="{9E27424B-402B-4F6E-AA4D-CFE0FB4A8B9E}" presName="parentLin" presStyleCnt="0"/>
      <dgm:spPr/>
    </dgm:pt>
    <dgm:pt modelId="{5943A9D9-E294-44A4-850D-3D862B2C0A3C}" type="pres">
      <dgm:prSet presAssocID="{9E27424B-402B-4F6E-AA4D-CFE0FB4A8B9E}" presName="parentLeftMargin" presStyleLbl="node1" presStyleIdx="0" presStyleCnt="3"/>
      <dgm:spPr/>
      <dgm:t>
        <a:bodyPr/>
        <a:lstStyle/>
        <a:p>
          <a:endParaRPr kumimoji="1" lang="ja-JP" altLang="en-US"/>
        </a:p>
      </dgm:t>
    </dgm:pt>
    <dgm:pt modelId="{B1489CD6-630C-4784-9604-2136C40FBBD1}" type="pres">
      <dgm:prSet presAssocID="{9E27424B-402B-4F6E-AA4D-CFE0FB4A8B9E}" presName="parentText" presStyleLbl="node1" presStyleIdx="1" presStyleCnt="3">
        <dgm:presLayoutVars>
          <dgm:chMax val="0"/>
          <dgm:bulletEnabled val="1"/>
        </dgm:presLayoutVars>
      </dgm:prSet>
      <dgm:spPr/>
      <dgm:t>
        <a:bodyPr/>
        <a:lstStyle/>
        <a:p>
          <a:endParaRPr kumimoji="1" lang="ja-JP" altLang="en-US"/>
        </a:p>
      </dgm:t>
    </dgm:pt>
    <dgm:pt modelId="{183ACDC8-3CA2-4523-8A6E-80CACAC03D48}" type="pres">
      <dgm:prSet presAssocID="{9E27424B-402B-4F6E-AA4D-CFE0FB4A8B9E}" presName="negativeSpace" presStyleCnt="0"/>
      <dgm:spPr/>
    </dgm:pt>
    <dgm:pt modelId="{733D6852-F936-4691-8254-C561F0489305}" type="pres">
      <dgm:prSet presAssocID="{9E27424B-402B-4F6E-AA4D-CFE0FB4A8B9E}" presName="childText" presStyleLbl="conFgAcc1" presStyleIdx="1" presStyleCnt="3">
        <dgm:presLayoutVars>
          <dgm:bulletEnabled val="1"/>
        </dgm:presLayoutVars>
      </dgm:prSet>
      <dgm:spPr/>
      <dgm:t>
        <a:bodyPr/>
        <a:lstStyle/>
        <a:p>
          <a:endParaRPr kumimoji="1" lang="ja-JP" altLang="en-US"/>
        </a:p>
      </dgm:t>
    </dgm:pt>
    <dgm:pt modelId="{5E5EA1BE-1008-4461-B88D-5A7FCCF87643}" type="pres">
      <dgm:prSet presAssocID="{ACDF6D60-0DDF-43BE-A5F7-5FB326BF8554}" presName="spaceBetweenRectangles" presStyleCnt="0"/>
      <dgm:spPr/>
    </dgm:pt>
    <dgm:pt modelId="{A2C4D2D6-D291-40F6-98C5-F40B36F54978}" type="pres">
      <dgm:prSet presAssocID="{228A9177-625A-4DC3-BF3D-72B2AAE56CEE}" presName="parentLin" presStyleCnt="0"/>
      <dgm:spPr/>
    </dgm:pt>
    <dgm:pt modelId="{1EA28958-70F8-453B-A106-05A68254F79B}" type="pres">
      <dgm:prSet presAssocID="{228A9177-625A-4DC3-BF3D-72B2AAE56CEE}" presName="parentLeftMargin" presStyleLbl="node1" presStyleIdx="1" presStyleCnt="3"/>
      <dgm:spPr/>
      <dgm:t>
        <a:bodyPr/>
        <a:lstStyle/>
        <a:p>
          <a:endParaRPr kumimoji="1" lang="ja-JP" altLang="en-US"/>
        </a:p>
      </dgm:t>
    </dgm:pt>
    <dgm:pt modelId="{B76605FB-F882-4285-A85B-ADE47BCEE2F7}" type="pres">
      <dgm:prSet presAssocID="{228A9177-625A-4DC3-BF3D-72B2AAE56CEE}" presName="parentText" presStyleLbl="node1" presStyleIdx="2" presStyleCnt="3">
        <dgm:presLayoutVars>
          <dgm:chMax val="0"/>
          <dgm:bulletEnabled val="1"/>
        </dgm:presLayoutVars>
      </dgm:prSet>
      <dgm:spPr/>
      <dgm:t>
        <a:bodyPr/>
        <a:lstStyle/>
        <a:p>
          <a:endParaRPr kumimoji="1" lang="ja-JP" altLang="en-US"/>
        </a:p>
      </dgm:t>
    </dgm:pt>
    <dgm:pt modelId="{BCAC750E-B2C9-4157-9972-881F578A9098}" type="pres">
      <dgm:prSet presAssocID="{228A9177-625A-4DC3-BF3D-72B2AAE56CEE}" presName="negativeSpace" presStyleCnt="0"/>
      <dgm:spPr/>
    </dgm:pt>
    <dgm:pt modelId="{57A087D7-78F1-454F-B68A-21A638BB2C3F}" type="pres">
      <dgm:prSet presAssocID="{228A9177-625A-4DC3-BF3D-72B2AAE56CEE}" presName="childText" presStyleLbl="conFgAcc1" presStyleIdx="2" presStyleCnt="3">
        <dgm:presLayoutVars>
          <dgm:bulletEnabled val="1"/>
        </dgm:presLayoutVars>
      </dgm:prSet>
      <dgm:spPr/>
      <dgm:t>
        <a:bodyPr/>
        <a:lstStyle/>
        <a:p>
          <a:endParaRPr kumimoji="1" lang="ja-JP" altLang="en-US"/>
        </a:p>
      </dgm:t>
    </dgm:pt>
  </dgm:ptLst>
  <dgm:cxnLst>
    <dgm:cxn modelId="{B8516C5E-D75B-41F0-82BF-4B52B22FE2B7}" type="presOf" srcId="{8376877B-0A9D-46A5-9598-E56B82D3AE31}" destId="{733D6852-F936-4691-8254-C561F0489305}" srcOrd="0" destOrd="0" presId="urn:microsoft.com/office/officeart/2005/8/layout/list1"/>
    <dgm:cxn modelId="{EC998D12-D5C4-4440-BDF7-D1EC1E271C4B}" type="presOf" srcId="{9E27424B-402B-4F6E-AA4D-CFE0FB4A8B9E}" destId="{5943A9D9-E294-44A4-850D-3D862B2C0A3C}" srcOrd="0" destOrd="0" presId="urn:microsoft.com/office/officeart/2005/8/layout/list1"/>
    <dgm:cxn modelId="{5E857F7D-7461-4AD6-B876-F0B2A20E580F}" type="presOf" srcId="{F1239281-8967-4FA9-87DA-7676A9E2EEF2}" destId="{6873B820-C6CA-4466-9E7D-B772A378856A}" srcOrd="0" destOrd="0" presId="urn:microsoft.com/office/officeart/2005/8/layout/list1"/>
    <dgm:cxn modelId="{F75FA8CF-03F7-4BC7-A25A-8B57E45E8BF2}" type="presOf" srcId="{8155741B-CBC1-4564-BDD7-7A8D3E59419D}" destId="{A2A8560D-1E1B-4CD1-A13D-9CA396414102}" srcOrd="0" destOrd="0" presId="urn:microsoft.com/office/officeart/2005/8/layout/list1"/>
    <dgm:cxn modelId="{774C1D86-2F8A-477C-9D40-EEB86441D7D8}" type="presOf" srcId="{3B4367AA-4F4A-49D8-A167-29C3618FEE0D}" destId="{57A087D7-78F1-454F-B68A-21A638BB2C3F}" srcOrd="0" destOrd="1" presId="urn:microsoft.com/office/officeart/2005/8/layout/list1"/>
    <dgm:cxn modelId="{C1D2AA83-A730-437D-9487-CCE8DAD25C26}" srcId="{228A9177-625A-4DC3-BF3D-72B2AAE56CEE}" destId="{B6326C4D-3FAB-4174-9F94-E7187FDE3B5D}" srcOrd="2" destOrd="0" parTransId="{37EBE765-4931-41D9-B0EB-2F7D7AE8A6FC}" sibTransId="{476631F9-B997-4366-A55B-9B9EBC14D500}"/>
    <dgm:cxn modelId="{CFE05FA4-A79A-426F-9397-DE52A57AE947}" type="presOf" srcId="{228A9177-625A-4DC3-BF3D-72B2AAE56CEE}" destId="{1EA28958-70F8-453B-A106-05A68254F79B}" srcOrd="0" destOrd="0" presId="urn:microsoft.com/office/officeart/2005/8/layout/list1"/>
    <dgm:cxn modelId="{2EBE2714-BAA3-4D8A-BD81-62CE7A11B7B5}" type="presOf" srcId="{D3284C74-F2D0-4A91-89DC-1AA48BF00486}" destId="{57A087D7-78F1-454F-B68A-21A638BB2C3F}" srcOrd="0" destOrd="0" presId="urn:microsoft.com/office/officeart/2005/8/layout/list1"/>
    <dgm:cxn modelId="{29CDC135-DB5F-4289-9653-915BD253A193}" type="presOf" srcId="{E0CD6643-6BD6-48E5-8420-55496AC241D9}" destId="{E7B6F195-9797-4AE2-8515-4306B27FBCF1}" srcOrd="0" destOrd="0" presId="urn:microsoft.com/office/officeart/2005/8/layout/list1"/>
    <dgm:cxn modelId="{A701671C-F8A1-49F6-939B-C1B809B0B3A2}" type="presOf" srcId="{8155741B-CBC1-4564-BDD7-7A8D3E59419D}" destId="{52DA22C2-9E20-46E5-9498-7EF49A866787}" srcOrd="1" destOrd="0" presId="urn:microsoft.com/office/officeart/2005/8/layout/list1"/>
    <dgm:cxn modelId="{912B84EE-E328-449D-80AF-6217FDA8E6A1}" srcId="{E0CD6643-6BD6-48E5-8420-55496AC241D9}" destId="{8155741B-CBC1-4564-BDD7-7A8D3E59419D}" srcOrd="0" destOrd="0" parTransId="{4378845D-19F5-4200-BCC8-7218135F91E2}" sibTransId="{700E95D4-BAD8-48F8-82E1-AE718F05305F}"/>
    <dgm:cxn modelId="{6B66A3FE-CB25-414C-BF23-34A41403B42A}" srcId="{9E27424B-402B-4F6E-AA4D-CFE0FB4A8B9E}" destId="{8376877B-0A9D-46A5-9598-E56B82D3AE31}" srcOrd="0" destOrd="0" parTransId="{3018DDA3-214A-4641-ADE6-5A644DE49FAC}" sibTransId="{22D3E8BE-23BB-48F2-8D9A-B98742270682}"/>
    <dgm:cxn modelId="{BFF55BAD-CDDB-4A41-A911-AD66AC3E4575}" srcId="{E0CD6643-6BD6-48E5-8420-55496AC241D9}" destId="{228A9177-625A-4DC3-BF3D-72B2AAE56CEE}" srcOrd="2" destOrd="0" parTransId="{0320D80B-579E-4D9E-B44B-B3B9892D9060}" sibTransId="{9CC5051A-24EB-4546-B945-5F677F1E7C78}"/>
    <dgm:cxn modelId="{999F27B8-C204-40A0-9B8E-314AD7CC9108}" type="presOf" srcId="{B6326C4D-3FAB-4174-9F94-E7187FDE3B5D}" destId="{57A087D7-78F1-454F-B68A-21A638BB2C3F}" srcOrd="0" destOrd="2" presId="urn:microsoft.com/office/officeart/2005/8/layout/list1"/>
    <dgm:cxn modelId="{74B0F228-C563-404F-A471-93CD925859B4}" srcId="{8155741B-CBC1-4564-BDD7-7A8D3E59419D}" destId="{F1239281-8967-4FA9-87DA-7676A9E2EEF2}" srcOrd="0" destOrd="0" parTransId="{9FBE7B3A-FE89-431F-A70B-714932B18B3E}" sibTransId="{EB05C7E5-94B3-45DC-9C8E-11287E86037E}"/>
    <dgm:cxn modelId="{E1B519AC-49EB-4522-A5BC-39290D001CE0}" srcId="{9E27424B-402B-4F6E-AA4D-CFE0FB4A8B9E}" destId="{8053B82B-4D3A-4196-9B97-4201C518B528}" srcOrd="1" destOrd="0" parTransId="{F9D6C38A-5F6A-46A1-B346-A39F25FCF7DD}" sibTransId="{7F36641A-1FE1-4420-BA46-0F6C4A9553CE}"/>
    <dgm:cxn modelId="{8BE622AA-8727-4673-99B4-30F5A188D216}" type="presOf" srcId="{228A9177-625A-4DC3-BF3D-72B2AAE56CEE}" destId="{B76605FB-F882-4285-A85B-ADE47BCEE2F7}" srcOrd="1" destOrd="0" presId="urn:microsoft.com/office/officeart/2005/8/layout/list1"/>
    <dgm:cxn modelId="{96C4285F-ED8B-412A-87AE-EB8E7EB3CC1C}" type="presOf" srcId="{9E27424B-402B-4F6E-AA4D-CFE0FB4A8B9E}" destId="{B1489CD6-630C-4784-9604-2136C40FBBD1}" srcOrd="1" destOrd="0" presId="urn:microsoft.com/office/officeart/2005/8/layout/list1"/>
    <dgm:cxn modelId="{FCA71B3E-8D9F-4C34-9137-20C24334D564}" srcId="{E0CD6643-6BD6-48E5-8420-55496AC241D9}" destId="{9E27424B-402B-4F6E-AA4D-CFE0FB4A8B9E}" srcOrd="1" destOrd="0" parTransId="{196E6CE7-4775-4B11-BA62-F12CB7EACC66}" sibTransId="{ACDF6D60-0DDF-43BE-A5F7-5FB326BF8554}"/>
    <dgm:cxn modelId="{5C9BD4A8-9C37-43B9-B7D4-3E05A31095D8}" type="presOf" srcId="{8053B82B-4D3A-4196-9B97-4201C518B528}" destId="{733D6852-F936-4691-8254-C561F0489305}" srcOrd="0" destOrd="1" presId="urn:microsoft.com/office/officeart/2005/8/layout/list1"/>
    <dgm:cxn modelId="{CF24C2CA-ABA3-498F-A0CA-23A96253FCB9}" srcId="{228A9177-625A-4DC3-BF3D-72B2AAE56CEE}" destId="{D3284C74-F2D0-4A91-89DC-1AA48BF00486}" srcOrd="0" destOrd="0" parTransId="{ED2A49F5-10A6-496E-82EB-05DD22BD348D}" sibTransId="{10935CE5-CC76-40E6-BAA0-F47F6C5F47A0}"/>
    <dgm:cxn modelId="{EC36B366-690A-44E3-9631-0F5AFD07D6E2}" srcId="{228A9177-625A-4DC3-BF3D-72B2AAE56CEE}" destId="{3B4367AA-4F4A-49D8-A167-29C3618FEE0D}" srcOrd="1" destOrd="0" parTransId="{BBD18E7E-9F12-4A5F-A8EF-D0E6F0D1C46D}" sibTransId="{596B04F4-7726-406E-AD82-2C22DD781632}"/>
    <dgm:cxn modelId="{61E84991-6D97-4A99-8979-E8AE3C6E83BD}" type="presParOf" srcId="{E7B6F195-9797-4AE2-8515-4306B27FBCF1}" destId="{5D1D4DBF-6364-42A1-9553-2767FCA018E1}" srcOrd="0" destOrd="0" presId="urn:microsoft.com/office/officeart/2005/8/layout/list1"/>
    <dgm:cxn modelId="{0F5BD1C1-7F42-4EFC-98E7-D58DA27C2450}" type="presParOf" srcId="{5D1D4DBF-6364-42A1-9553-2767FCA018E1}" destId="{A2A8560D-1E1B-4CD1-A13D-9CA396414102}" srcOrd="0" destOrd="0" presId="urn:microsoft.com/office/officeart/2005/8/layout/list1"/>
    <dgm:cxn modelId="{F8DD04E7-CE90-437C-8FDB-44C5FAE6D9B1}" type="presParOf" srcId="{5D1D4DBF-6364-42A1-9553-2767FCA018E1}" destId="{52DA22C2-9E20-46E5-9498-7EF49A866787}" srcOrd="1" destOrd="0" presId="urn:microsoft.com/office/officeart/2005/8/layout/list1"/>
    <dgm:cxn modelId="{9FBB7F41-7643-4CC9-A51B-596904840903}" type="presParOf" srcId="{E7B6F195-9797-4AE2-8515-4306B27FBCF1}" destId="{0B5E908B-917A-4C5F-9DD2-67B25C6D493E}" srcOrd="1" destOrd="0" presId="urn:microsoft.com/office/officeart/2005/8/layout/list1"/>
    <dgm:cxn modelId="{EFFF60E8-3AFD-44A3-A9DB-980AC1A0DA65}" type="presParOf" srcId="{E7B6F195-9797-4AE2-8515-4306B27FBCF1}" destId="{6873B820-C6CA-4466-9E7D-B772A378856A}" srcOrd="2" destOrd="0" presId="urn:microsoft.com/office/officeart/2005/8/layout/list1"/>
    <dgm:cxn modelId="{31719F89-5C1C-4CC9-AB90-E48725BB08D9}" type="presParOf" srcId="{E7B6F195-9797-4AE2-8515-4306B27FBCF1}" destId="{D0ECB1B1-D866-4F16-BC0F-D613AD040941}" srcOrd="3" destOrd="0" presId="urn:microsoft.com/office/officeart/2005/8/layout/list1"/>
    <dgm:cxn modelId="{B2B4EDD5-9B34-4182-8AAD-AA634C32D2CD}" type="presParOf" srcId="{E7B6F195-9797-4AE2-8515-4306B27FBCF1}" destId="{58FF6480-7894-4F35-9A33-7D9E3C53DB9D}" srcOrd="4" destOrd="0" presId="urn:microsoft.com/office/officeart/2005/8/layout/list1"/>
    <dgm:cxn modelId="{C4DCAE94-D390-4323-AA73-7F0FC7C00954}" type="presParOf" srcId="{58FF6480-7894-4F35-9A33-7D9E3C53DB9D}" destId="{5943A9D9-E294-44A4-850D-3D862B2C0A3C}" srcOrd="0" destOrd="0" presId="urn:microsoft.com/office/officeart/2005/8/layout/list1"/>
    <dgm:cxn modelId="{FB1DC0D9-F054-42D0-82B6-F9E9A3BC18F5}" type="presParOf" srcId="{58FF6480-7894-4F35-9A33-7D9E3C53DB9D}" destId="{B1489CD6-630C-4784-9604-2136C40FBBD1}" srcOrd="1" destOrd="0" presId="urn:microsoft.com/office/officeart/2005/8/layout/list1"/>
    <dgm:cxn modelId="{483F0E25-D8F2-4052-A86A-7E7C40A9CECE}" type="presParOf" srcId="{E7B6F195-9797-4AE2-8515-4306B27FBCF1}" destId="{183ACDC8-3CA2-4523-8A6E-80CACAC03D48}" srcOrd="5" destOrd="0" presId="urn:microsoft.com/office/officeart/2005/8/layout/list1"/>
    <dgm:cxn modelId="{25EE2B47-8AB0-44EC-A1C7-4B7AFB48939B}" type="presParOf" srcId="{E7B6F195-9797-4AE2-8515-4306B27FBCF1}" destId="{733D6852-F936-4691-8254-C561F0489305}" srcOrd="6" destOrd="0" presId="urn:microsoft.com/office/officeart/2005/8/layout/list1"/>
    <dgm:cxn modelId="{DEA0327E-CBB2-4F50-A18A-FA4FA3FF371C}" type="presParOf" srcId="{E7B6F195-9797-4AE2-8515-4306B27FBCF1}" destId="{5E5EA1BE-1008-4461-B88D-5A7FCCF87643}" srcOrd="7" destOrd="0" presId="urn:microsoft.com/office/officeart/2005/8/layout/list1"/>
    <dgm:cxn modelId="{0063FA1D-4B97-43D1-970F-8065E1F37A08}" type="presParOf" srcId="{E7B6F195-9797-4AE2-8515-4306B27FBCF1}" destId="{A2C4D2D6-D291-40F6-98C5-F40B36F54978}" srcOrd="8" destOrd="0" presId="urn:microsoft.com/office/officeart/2005/8/layout/list1"/>
    <dgm:cxn modelId="{77B5F4AA-F8D8-487A-AF49-EBF86AD8524B}" type="presParOf" srcId="{A2C4D2D6-D291-40F6-98C5-F40B36F54978}" destId="{1EA28958-70F8-453B-A106-05A68254F79B}" srcOrd="0" destOrd="0" presId="urn:microsoft.com/office/officeart/2005/8/layout/list1"/>
    <dgm:cxn modelId="{D6E7490F-FB17-4F27-89B6-BF50E52039BE}" type="presParOf" srcId="{A2C4D2D6-D291-40F6-98C5-F40B36F54978}" destId="{B76605FB-F882-4285-A85B-ADE47BCEE2F7}" srcOrd="1" destOrd="0" presId="urn:microsoft.com/office/officeart/2005/8/layout/list1"/>
    <dgm:cxn modelId="{BD0EA3B4-BA4B-4C04-BDB6-55E6C94C45FF}" type="presParOf" srcId="{E7B6F195-9797-4AE2-8515-4306B27FBCF1}" destId="{BCAC750E-B2C9-4157-9972-881F578A9098}" srcOrd="9" destOrd="0" presId="urn:microsoft.com/office/officeart/2005/8/layout/list1"/>
    <dgm:cxn modelId="{5EA99C86-353E-48BC-BF7F-F5B376708A0B}" type="presParOf" srcId="{E7B6F195-9797-4AE2-8515-4306B27FBCF1}" destId="{57A087D7-78F1-454F-B68A-21A638BB2C3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30BF71-BD68-460E-A2E8-264E3218C1C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942C90EF-2239-43BC-8173-F029D1F27488}">
      <dgm:prSet phldrT="[テキスト]"/>
      <dgm:spPr/>
      <dgm:t>
        <a:bodyPr/>
        <a:lstStyle/>
        <a:p>
          <a:r>
            <a:rPr kumimoji="1" lang="ja-JP" altLang="en-US" dirty="0" smtClean="0"/>
            <a:t>第</a:t>
          </a:r>
          <a:r>
            <a:rPr kumimoji="1" lang="en-US" altLang="ja-JP" dirty="0" smtClean="0"/>
            <a:t>6</a:t>
          </a:r>
          <a:r>
            <a:rPr kumimoji="1" lang="ja-JP" altLang="en-US" dirty="0" smtClean="0"/>
            <a:t>条</a:t>
          </a:r>
          <a:r>
            <a:rPr kumimoji="1" lang="en-US" altLang="ja-JP" dirty="0" smtClean="0"/>
            <a:t>2</a:t>
          </a:r>
          <a:r>
            <a:rPr kumimoji="1" lang="ja-JP" altLang="en-US" dirty="0" smtClean="0"/>
            <a:t>項～</a:t>
          </a:r>
          <a:r>
            <a:rPr kumimoji="1" lang="en-US" altLang="ja-JP" dirty="0" smtClean="0"/>
            <a:t>4</a:t>
          </a:r>
          <a:r>
            <a:rPr kumimoji="1" lang="ja-JP" altLang="en-US" dirty="0" smtClean="0"/>
            <a:t>項</a:t>
          </a:r>
          <a:endParaRPr kumimoji="1" lang="ja-JP" altLang="en-US" dirty="0"/>
        </a:p>
      </dgm:t>
    </dgm:pt>
    <dgm:pt modelId="{AD0AFF4F-5DF2-46BF-B779-5644FC7FCB0C}" type="parTrans" cxnId="{C70A05FD-D445-47DB-A7E8-A6128DA952BA}">
      <dgm:prSet/>
      <dgm:spPr/>
      <dgm:t>
        <a:bodyPr/>
        <a:lstStyle/>
        <a:p>
          <a:endParaRPr kumimoji="1" lang="ja-JP" altLang="en-US"/>
        </a:p>
      </dgm:t>
    </dgm:pt>
    <dgm:pt modelId="{B13BFD5A-8BAC-4689-B86D-3D421AD9218F}" type="sibTrans" cxnId="{C70A05FD-D445-47DB-A7E8-A6128DA952BA}">
      <dgm:prSet/>
      <dgm:spPr/>
      <dgm:t>
        <a:bodyPr/>
        <a:lstStyle/>
        <a:p>
          <a:endParaRPr kumimoji="1" lang="ja-JP" altLang="en-US"/>
        </a:p>
      </dgm:t>
    </dgm:pt>
    <dgm:pt modelId="{9547FE19-196F-4636-A085-23D290953C97}">
      <dgm:prSet phldrT="[テキスト]"/>
      <dgm:spPr/>
      <dgm:t>
        <a:bodyPr/>
        <a:lstStyle/>
        <a:p>
          <a:r>
            <a:rPr kumimoji="1" lang="en-US" altLang="ja-JP" dirty="0" smtClean="0"/>
            <a:t>5</a:t>
          </a:r>
          <a:r>
            <a:rPr kumimoji="1" lang="ja-JP" altLang="en-US" dirty="0" smtClean="0"/>
            <a:t>条による措置命令が取消判決を受けた場合、違法でなかった場合は、市町村が損失を補償しなければならない。</a:t>
          </a:r>
          <a:endParaRPr kumimoji="1" lang="ja-JP" altLang="en-US" dirty="0"/>
        </a:p>
      </dgm:t>
    </dgm:pt>
    <dgm:pt modelId="{5FB8DE3B-1B7C-4037-B4AE-ABF19D8037ED}" type="parTrans" cxnId="{EF4A5659-3D09-4036-9A59-0FDF87B8B086}">
      <dgm:prSet/>
      <dgm:spPr/>
      <dgm:t>
        <a:bodyPr/>
        <a:lstStyle/>
        <a:p>
          <a:endParaRPr kumimoji="1" lang="ja-JP" altLang="en-US"/>
        </a:p>
      </dgm:t>
    </dgm:pt>
    <dgm:pt modelId="{F11F6C9D-B5C0-4A83-A957-90B67E05ED16}" type="sibTrans" cxnId="{EF4A5659-3D09-4036-9A59-0FDF87B8B086}">
      <dgm:prSet/>
      <dgm:spPr/>
      <dgm:t>
        <a:bodyPr/>
        <a:lstStyle/>
        <a:p>
          <a:endParaRPr kumimoji="1" lang="ja-JP" altLang="en-US"/>
        </a:p>
      </dgm:t>
    </dgm:pt>
    <dgm:pt modelId="{9DAFD807-24D8-4028-AE69-C888C340B848}" type="pres">
      <dgm:prSet presAssocID="{F630BF71-BD68-460E-A2E8-264E3218C1CA}" presName="linear" presStyleCnt="0">
        <dgm:presLayoutVars>
          <dgm:dir/>
          <dgm:animLvl val="lvl"/>
          <dgm:resizeHandles val="exact"/>
        </dgm:presLayoutVars>
      </dgm:prSet>
      <dgm:spPr/>
      <dgm:t>
        <a:bodyPr/>
        <a:lstStyle/>
        <a:p>
          <a:endParaRPr kumimoji="1" lang="ja-JP" altLang="en-US"/>
        </a:p>
      </dgm:t>
    </dgm:pt>
    <dgm:pt modelId="{6D92FD89-B6D5-44E3-A8B2-3593197B8DE7}" type="pres">
      <dgm:prSet presAssocID="{942C90EF-2239-43BC-8173-F029D1F27488}" presName="parentLin" presStyleCnt="0"/>
      <dgm:spPr/>
    </dgm:pt>
    <dgm:pt modelId="{C9DA00F9-FE84-4DD8-8CD3-06FA62907FA9}" type="pres">
      <dgm:prSet presAssocID="{942C90EF-2239-43BC-8173-F029D1F27488}" presName="parentLeftMargin" presStyleLbl="node1" presStyleIdx="0" presStyleCnt="1"/>
      <dgm:spPr/>
      <dgm:t>
        <a:bodyPr/>
        <a:lstStyle/>
        <a:p>
          <a:endParaRPr kumimoji="1" lang="ja-JP" altLang="en-US"/>
        </a:p>
      </dgm:t>
    </dgm:pt>
    <dgm:pt modelId="{C32C6BF2-CBE8-466D-8622-0E331AD2BA2A}" type="pres">
      <dgm:prSet presAssocID="{942C90EF-2239-43BC-8173-F029D1F27488}" presName="parentText" presStyleLbl="node1" presStyleIdx="0" presStyleCnt="1">
        <dgm:presLayoutVars>
          <dgm:chMax val="0"/>
          <dgm:bulletEnabled val="1"/>
        </dgm:presLayoutVars>
      </dgm:prSet>
      <dgm:spPr/>
      <dgm:t>
        <a:bodyPr/>
        <a:lstStyle/>
        <a:p>
          <a:endParaRPr kumimoji="1" lang="ja-JP" altLang="en-US"/>
        </a:p>
      </dgm:t>
    </dgm:pt>
    <dgm:pt modelId="{87BA738E-6996-468C-A408-523036B157A5}" type="pres">
      <dgm:prSet presAssocID="{942C90EF-2239-43BC-8173-F029D1F27488}" presName="negativeSpace" presStyleCnt="0"/>
      <dgm:spPr/>
    </dgm:pt>
    <dgm:pt modelId="{E5686835-4105-47AA-A4B4-EB550644DFAA}" type="pres">
      <dgm:prSet presAssocID="{942C90EF-2239-43BC-8173-F029D1F27488}" presName="childText" presStyleLbl="conFgAcc1" presStyleIdx="0" presStyleCnt="1">
        <dgm:presLayoutVars>
          <dgm:bulletEnabled val="1"/>
        </dgm:presLayoutVars>
      </dgm:prSet>
      <dgm:spPr/>
      <dgm:t>
        <a:bodyPr/>
        <a:lstStyle/>
        <a:p>
          <a:endParaRPr kumimoji="1" lang="ja-JP" altLang="en-US"/>
        </a:p>
      </dgm:t>
    </dgm:pt>
  </dgm:ptLst>
  <dgm:cxnLst>
    <dgm:cxn modelId="{C70A05FD-D445-47DB-A7E8-A6128DA952BA}" srcId="{F630BF71-BD68-460E-A2E8-264E3218C1CA}" destId="{942C90EF-2239-43BC-8173-F029D1F27488}" srcOrd="0" destOrd="0" parTransId="{AD0AFF4F-5DF2-46BF-B779-5644FC7FCB0C}" sibTransId="{B13BFD5A-8BAC-4689-B86D-3D421AD9218F}"/>
    <dgm:cxn modelId="{EAF030BF-E6A2-47FD-B7FB-BC270A6D522E}" type="presOf" srcId="{942C90EF-2239-43BC-8173-F029D1F27488}" destId="{C9DA00F9-FE84-4DD8-8CD3-06FA62907FA9}" srcOrd="0" destOrd="0" presId="urn:microsoft.com/office/officeart/2005/8/layout/list1"/>
    <dgm:cxn modelId="{E821FE60-2873-4FED-8B33-B2C93E675533}" type="presOf" srcId="{F630BF71-BD68-460E-A2E8-264E3218C1CA}" destId="{9DAFD807-24D8-4028-AE69-C888C340B848}" srcOrd="0" destOrd="0" presId="urn:microsoft.com/office/officeart/2005/8/layout/list1"/>
    <dgm:cxn modelId="{EF4A5659-3D09-4036-9A59-0FDF87B8B086}" srcId="{942C90EF-2239-43BC-8173-F029D1F27488}" destId="{9547FE19-196F-4636-A085-23D290953C97}" srcOrd="0" destOrd="0" parTransId="{5FB8DE3B-1B7C-4037-B4AE-ABF19D8037ED}" sibTransId="{F11F6C9D-B5C0-4A83-A957-90B67E05ED16}"/>
    <dgm:cxn modelId="{C175053C-33D0-4AEC-B446-5ADE14B5223B}" type="presOf" srcId="{9547FE19-196F-4636-A085-23D290953C97}" destId="{E5686835-4105-47AA-A4B4-EB550644DFAA}" srcOrd="0" destOrd="0" presId="urn:microsoft.com/office/officeart/2005/8/layout/list1"/>
    <dgm:cxn modelId="{052FA570-FF8B-4480-B414-DE85B8C8987A}" type="presOf" srcId="{942C90EF-2239-43BC-8173-F029D1F27488}" destId="{C32C6BF2-CBE8-466D-8622-0E331AD2BA2A}" srcOrd="1" destOrd="0" presId="urn:microsoft.com/office/officeart/2005/8/layout/list1"/>
    <dgm:cxn modelId="{86DD1B9E-43E2-45A1-B328-9DF76154495C}" type="presParOf" srcId="{9DAFD807-24D8-4028-AE69-C888C340B848}" destId="{6D92FD89-B6D5-44E3-A8B2-3593197B8DE7}" srcOrd="0" destOrd="0" presId="urn:microsoft.com/office/officeart/2005/8/layout/list1"/>
    <dgm:cxn modelId="{590E450C-3B01-4C6A-8F54-676F7C13DCAF}" type="presParOf" srcId="{6D92FD89-B6D5-44E3-A8B2-3593197B8DE7}" destId="{C9DA00F9-FE84-4DD8-8CD3-06FA62907FA9}" srcOrd="0" destOrd="0" presId="urn:microsoft.com/office/officeart/2005/8/layout/list1"/>
    <dgm:cxn modelId="{ED8AAD5C-30FD-434C-B5E3-039D18183ED5}" type="presParOf" srcId="{6D92FD89-B6D5-44E3-A8B2-3593197B8DE7}" destId="{C32C6BF2-CBE8-466D-8622-0E331AD2BA2A}" srcOrd="1" destOrd="0" presId="urn:microsoft.com/office/officeart/2005/8/layout/list1"/>
    <dgm:cxn modelId="{1CE43B92-AFBF-41F1-B7BD-67D52DE88AB4}" type="presParOf" srcId="{9DAFD807-24D8-4028-AE69-C888C340B848}" destId="{87BA738E-6996-468C-A408-523036B157A5}" srcOrd="1" destOrd="0" presId="urn:microsoft.com/office/officeart/2005/8/layout/list1"/>
    <dgm:cxn modelId="{759D6A1E-384E-42B5-9401-CCF80DC6BEAD}" type="presParOf" srcId="{9DAFD807-24D8-4028-AE69-C888C340B848}" destId="{E5686835-4105-47AA-A4B4-EB550644DFA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D0DCD3C-CDA1-427C-90F3-3831648935F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8A0E442C-2110-4AA2-BAC1-B4552E64841A}">
      <dgm:prSet phldrT="[テキスト]"/>
      <dgm:spPr/>
      <dgm:t>
        <a:bodyPr/>
        <a:lstStyle/>
        <a:p>
          <a:r>
            <a:rPr kumimoji="1" lang="ja-JP" altLang="en-US" dirty="0" smtClean="0"/>
            <a:t>１</a:t>
          </a:r>
          <a:endParaRPr kumimoji="1" lang="ja-JP" altLang="en-US" dirty="0"/>
        </a:p>
      </dgm:t>
    </dgm:pt>
    <dgm:pt modelId="{622706DE-0AFD-4FC8-B8F5-94918A21DC59}" type="parTrans" cxnId="{28B3CD86-E03E-4357-B9BE-D197685BB3CD}">
      <dgm:prSet/>
      <dgm:spPr/>
      <dgm:t>
        <a:bodyPr/>
        <a:lstStyle/>
        <a:p>
          <a:endParaRPr kumimoji="1" lang="ja-JP" altLang="en-US"/>
        </a:p>
      </dgm:t>
    </dgm:pt>
    <dgm:pt modelId="{F8CDD53B-6F26-44EF-9D47-BAD980C7173A}" type="sibTrans" cxnId="{28B3CD86-E03E-4357-B9BE-D197685BB3CD}">
      <dgm:prSet/>
      <dgm:spPr/>
      <dgm:t>
        <a:bodyPr/>
        <a:lstStyle/>
        <a:p>
          <a:endParaRPr kumimoji="1" lang="ja-JP" altLang="en-US"/>
        </a:p>
      </dgm:t>
    </dgm:pt>
    <dgm:pt modelId="{C7DF397B-8370-402B-A6A1-9AF6E47A05D4}">
      <dgm:prSet phldrT="[テキスト]"/>
      <dgm:spPr/>
      <dgm:t>
        <a:bodyPr/>
        <a:lstStyle/>
        <a:p>
          <a:r>
            <a:rPr kumimoji="1" lang="ja-JP" altLang="en-US" dirty="0" smtClean="0"/>
            <a:t>劇場・映画館・演芸場・観覧場・公会堂・集会場</a:t>
          </a:r>
          <a:endParaRPr kumimoji="1" lang="ja-JP" altLang="en-US" dirty="0"/>
        </a:p>
      </dgm:t>
    </dgm:pt>
    <dgm:pt modelId="{D518D748-C038-4AAF-88D7-7AA00F5069DB}" type="parTrans" cxnId="{7A92884A-BFB8-4095-AC8D-0684FF4688EC}">
      <dgm:prSet/>
      <dgm:spPr/>
      <dgm:t>
        <a:bodyPr/>
        <a:lstStyle/>
        <a:p>
          <a:endParaRPr kumimoji="1" lang="ja-JP" altLang="en-US"/>
        </a:p>
      </dgm:t>
    </dgm:pt>
    <dgm:pt modelId="{68A64C72-36E6-4460-B15D-4728E819D452}" type="sibTrans" cxnId="{7A92884A-BFB8-4095-AC8D-0684FF4688EC}">
      <dgm:prSet/>
      <dgm:spPr/>
      <dgm:t>
        <a:bodyPr/>
        <a:lstStyle/>
        <a:p>
          <a:endParaRPr kumimoji="1" lang="ja-JP" altLang="en-US"/>
        </a:p>
      </dgm:t>
    </dgm:pt>
    <dgm:pt modelId="{E24DFC31-1EF1-419A-8F15-7B8BAFA3C6C0}">
      <dgm:prSet phldrT="[テキスト]"/>
      <dgm:spPr/>
      <dgm:t>
        <a:bodyPr/>
        <a:lstStyle/>
        <a:p>
          <a:r>
            <a:rPr kumimoji="1" lang="ja-JP" altLang="en-US" dirty="0" smtClean="0"/>
            <a:t>２</a:t>
          </a:r>
          <a:endParaRPr kumimoji="1" lang="ja-JP" altLang="en-US" dirty="0"/>
        </a:p>
      </dgm:t>
    </dgm:pt>
    <dgm:pt modelId="{4C9D61CE-8EAB-46C2-A712-73505506DC68}" type="parTrans" cxnId="{D92F0533-70D1-4DDD-93D5-D8FD345C24C9}">
      <dgm:prSet/>
      <dgm:spPr/>
      <dgm:t>
        <a:bodyPr/>
        <a:lstStyle/>
        <a:p>
          <a:endParaRPr kumimoji="1" lang="ja-JP" altLang="en-US"/>
        </a:p>
      </dgm:t>
    </dgm:pt>
    <dgm:pt modelId="{D01CDFD9-CA62-45D0-BF08-5A4C3DB78593}" type="sibTrans" cxnId="{D92F0533-70D1-4DDD-93D5-D8FD345C24C9}">
      <dgm:prSet/>
      <dgm:spPr/>
      <dgm:t>
        <a:bodyPr/>
        <a:lstStyle/>
        <a:p>
          <a:endParaRPr kumimoji="1" lang="ja-JP" altLang="en-US"/>
        </a:p>
      </dgm:t>
    </dgm:pt>
    <dgm:pt modelId="{587FB986-C885-4246-9736-E06008BDBA33}">
      <dgm:prSet phldrT="[テキスト]"/>
      <dgm:spPr/>
      <dgm:t>
        <a:bodyPr/>
        <a:lstStyle/>
        <a:p>
          <a:r>
            <a:rPr kumimoji="1" lang="ja-JP" altLang="en-US" dirty="0" smtClean="0"/>
            <a:t>病院・診療所・ホテル・旅館・下宿・寄宿舎・共同住宅・児童福祉施設等</a:t>
          </a:r>
          <a:endParaRPr kumimoji="1" lang="ja-JP" altLang="en-US" dirty="0"/>
        </a:p>
      </dgm:t>
    </dgm:pt>
    <dgm:pt modelId="{66D1C737-9553-4B56-9D93-D6387390672D}" type="parTrans" cxnId="{A2CEFCED-B83C-464A-ADC7-A43A9DC13756}">
      <dgm:prSet/>
      <dgm:spPr/>
      <dgm:t>
        <a:bodyPr/>
        <a:lstStyle/>
        <a:p>
          <a:endParaRPr kumimoji="1" lang="ja-JP" altLang="en-US"/>
        </a:p>
      </dgm:t>
    </dgm:pt>
    <dgm:pt modelId="{644EAEFE-ECC2-412F-85DB-40EBA87AF933}" type="sibTrans" cxnId="{A2CEFCED-B83C-464A-ADC7-A43A9DC13756}">
      <dgm:prSet/>
      <dgm:spPr/>
      <dgm:t>
        <a:bodyPr/>
        <a:lstStyle/>
        <a:p>
          <a:endParaRPr kumimoji="1" lang="ja-JP" altLang="en-US"/>
        </a:p>
      </dgm:t>
    </dgm:pt>
    <dgm:pt modelId="{602660F1-D9BB-4067-A9A9-E7BD7ACC6215}">
      <dgm:prSet phldrT="[テキスト]"/>
      <dgm:spPr/>
      <dgm:t>
        <a:bodyPr/>
        <a:lstStyle/>
        <a:p>
          <a:r>
            <a:rPr kumimoji="1" lang="ja-JP" altLang="en-US" dirty="0" smtClean="0"/>
            <a:t>３</a:t>
          </a:r>
          <a:endParaRPr kumimoji="1" lang="ja-JP" altLang="en-US" dirty="0"/>
        </a:p>
      </dgm:t>
    </dgm:pt>
    <dgm:pt modelId="{36CA46C7-695E-4E7C-A41E-0D30C257F47F}" type="parTrans" cxnId="{C18B8EC6-8C46-47DA-8F82-9EBC4B31DFA1}">
      <dgm:prSet/>
      <dgm:spPr/>
      <dgm:t>
        <a:bodyPr/>
        <a:lstStyle/>
        <a:p>
          <a:endParaRPr kumimoji="1" lang="ja-JP" altLang="en-US"/>
        </a:p>
      </dgm:t>
    </dgm:pt>
    <dgm:pt modelId="{9FA52453-FF58-473F-B558-0730AC48BD44}" type="sibTrans" cxnId="{C18B8EC6-8C46-47DA-8F82-9EBC4B31DFA1}">
      <dgm:prSet/>
      <dgm:spPr/>
      <dgm:t>
        <a:bodyPr/>
        <a:lstStyle/>
        <a:p>
          <a:endParaRPr kumimoji="1" lang="ja-JP" altLang="en-US"/>
        </a:p>
      </dgm:t>
    </dgm:pt>
    <dgm:pt modelId="{855FC6B8-E03E-48FC-BF70-496FDC8EA793}">
      <dgm:prSet phldrT="[テキスト]"/>
      <dgm:spPr/>
      <dgm:t>
        <a:bodyPr/>
        <a:lstStyle/>
        <a:p>
          <a:r>
            <a:rPr kumimoji="1" lang="ja-JP" altLang="en-US" dirty="0" smtClean="0"/>
            <a:t>学校・体育館・美術館・博物館・図書館・ボーリング場・スキー場・スケート場・水泳場・スポーツ練習場</a:t>
          </a:r>
          <a:endParaRPr kumimoji="1" lang="ja-JP" altLang="en-US" dirty="0"/>
        </a:p>
      </dgm:t>
    </dgm:pt>
    <dgm:pt modelId="{783AFB00-5630-4307-B7F5-29BD9E044714}" type="parTrans" cxnId="{77102920-6570-47F9-9321-C6DD1F189B44}">
      <dgm:prSet/>
      <dgm:spPr/>
      <dgm:t>
        <a:bodyPr/>
        <a:lstStyle/>
        <a:p>
          <a:endParaRPr kumimoji="1" lang="ja-JP" altLang="en-US"/>
        </a:p>
      </dgm:t>
    </dgm:pt>
    <dgm:pt modelId="{2AC784AD-4C50-4162-8F23-4EAB0A95607C}" type="sibTrans" cxnId="{77102920-6570-47F9-9321-C6DD1F189B44}">
      <dgm:prSet/>
      <dgm:spPr/>
      <dgm:t>
        <a:bodyPr/>
        <a:lstStyle/>
        <a:p>
          <a:endParaRPr kumimoji="1" lang="ja-JP" altLang="en-US"/>
        </a:p>
      </dgm:t>
    </dgm:pt>
    <dgm:pt modelId="{CB0F0355-BE94-4A3E-9817-13C08097D4C5}">
      <dgm:prSet phldrT="[テキスト]"/>
      <dgm:spPr/>
      <dgm:t>
        <a:bodyPr/>
        <a:lstStyle/>
        <a:p>
          <a:r>
            <a:rPr kumimoji="1" lang="ja-JP" altLang="en-US" dirty="0" smtClean="0"/>
            <a:t>４</a:t>
          </a:r>
          <a:endParaRPr kumimoji="1" lang="ja-JP" altLang="en-US" dirty="0"/>
        </a:p>
      </dgm:t>
    </dgm:pt>
    <dgm:pt modelId="{AB1785E4-C413-44DA-94B6-4D6153B3C004}" type="parTrans" cxnId="{CCE6EB2C-BCA5-482D-AFCC-50E650EF556E}">
      <dgm:prSet/>
      <dgm:spPr/>
      <dgm:t>
        <a:bodyPr/>
        <a:lstStyle/>
        <a:p>
          <a:endParaRPr kumimoji="1" lang="ja-JP" altLang="en-US"/>
        </a:p>
      </dgm:t>
    </dgm:pt>
    <dgm:pt modelId="{81594809-01FD-42B6-8315-E441250FCE76}" type="sibTrans" cxnId="{CCE6EB2C-BCA5-482D-AFCC-50E650EF556E}">
      <dgm:prSet/>
      <dgm:spPr/>
      <dgm:t>
        <a:bodyPr/>
        <a:lstStyle/>
        <a:p>
          <a:endParaRPr kumimoji="1" lang="ja-JP" altLang="en-US"/>
        </a:p>
      </dgm:t>
    </dgm:pt>
    <dgm:pt modelId="{0D10BA3C-E7B1-4FFB-A805-F351DC2091C7}">
      <dgm:prSet phldrT="[テキスト]"/>
      <dgm:spPr/>
      <dgm:t>
        <a:bodyPr/>
        <a:lstStyle/>
        <a:p>
          <a:r>
            <a:rPr kumimoji="1" lang="ja-JP" altLang="en-US" dirty="0" smtClean="0"/>
            <a:t>百貨店・マーケット・展示場・物品販売店舗・飲食店・キャバレー・カフェー・ナイトクラブ・バー・ダンスホール・遊技場・待合・料理店・公衆浴場</a:t>
          </a:r>
          <a:endParaRPr kumimoji="1" lang="ja-JP" altLang="en-US" dirty="0"/>
        </a:p>
      </dgm:t>
    </dgm:pt>
    <dgm:pt modelId="{E52E4F7E-2F2B-4BA3-87D9-F98F163B081B}" type="parTrans" cxnId="{0F655B15-36FD-476E-BEFA-C1D46EE48F03}">
      <dgm:prSet/>
      <dgm:spPr/>
      <dgm:t>
        <a:bodyPr/>
        <a:lstStyle/>
        <a:p>
          <a:endParaRPr kumimoji="1" lang="ja-JP" altLang="en-US"/>
        </a:p>
      </dgm:t>
    </dgm:pt>
    <dgm:pt modelId="{25BAA36B-6A2B-49FF-8703-6AE03BD188E8}" type="sibTrans" cxnId="{0F655B15-36FD-476E-BEFA-C1D46EE48F03}">
      <dgm:prSet/>
      <dgm:spPr/>
      <dgm:t>
        <a:bodyPr/>
        <a:lstStyle/>
        <a:p>
          <a:endParaRPr kumimoji="1" lang="ja-JP" altLang="en-US"/>
        </a:p>
      </dgm:t>
    </dgm:pt>
    <dgm:pt modelId="{F1C33371-6A3F-44EF-B465-0568D240AC9B}">
      <dgm:prSet phldrT="[テキスト]"/>
      <dgm:spPr/>
      <dgm:t>
        <a:bodyPr/>
        <a:lstStyle/>
        <a:p>
          <a:r>
            <a:rPr kumimoji="1" lang="ja-JP" altLang="en-US" dirty="0" smtClean="0"/>
            <a:t>５</a:t>
          </a:r>
          <a:endParaRPr kumimoji="1" lang="ja-JP" altLang="en-US" dirty="0"/>
        </a:p>
      </dgm:t>
    </dgm:pt>
    <dgm:pt modelId="{E8C8E040-6B39-45BC-9CEC-C685CB04A9A5}" type="parTrans" cxnId="{F4DA28B7-8F25-43BF-B8A4-EB63570D4EF6}">
      <dgm:prSet/>
      <dgm:spPr/>
      <dgm:t>
        <a:bodyPr/>
        <a:lstStyle/>
        <a:p>
          <a:endParaRPr kumimoji="1" lang="ja-JP" altLang="en-US"/>
        </a:p>
      </dgm:t>
    </dgm:pt>
    <dgm:pt modelId="{704C6B94-0EF6-46F3-9847-9FE1E152DC26}" type="sibTrans" cxnId="{F4DA28B7-8F25-43BF-B8A4-EB63570D4EF6}">
      <dgm:prSet/>
      <dgm:spPr/>
      <dgm:t>
        <a:bodyPr/>
        <a:lstStyle/>
        <a:p>
          <a:endParaRPr kumimoji="1" lang="ja-JP" altLang="en-US"/>
        </a:p>
      </dgm:t>
    </dgm:pt>
    <dgm:pt modelId="{62F7F218-9A78-4130-B0F1-9BCB745CFD2E}">
      <dgm:prSet phldrT="[テキスト]"/>
      <dgm:spPr/>
      <dgm:t>
        <a:bodyPr/>
        <a:lstStyle/>
        <a:p>
          <a:r>
            <a:rPr kumimoji="1" lang="ja-JP" altLang="en-US" dirty="0" smtClean="0"/>
            <a:t>６</a:t>
          </a:r>
          <a:endParaRPr kumimoji="1" lang="ja-JP" altLang="en-US" dirty="0"/>
        </a:p>
      </dgm:t>
    </dgm:pt>
    <dgm:pt modelId="{B47D4AA0-48AA-40F2-8A84-F3EABCD07D15}" type="parTrans" cxnId="{C424C068-FA77-4AD8-933D-B7C1F0C8754C}">
      <dgm:prSet/>
      <dgm:spPr/>
      <dgm:t>
        <a:bodyPr/>
        <a:lstStyle/>
        <a:p>
          <a:endParaRPr kumimoji="1" lang="ja-JP" altLang="en-US"/>
        </a:p>
      </dgm:t>
    </dgm:pt>
    <dgm:pt modelId="{0E9A8798-6E3B-4E2C-BD16-6645B05DB9AB}" type="sibTrans" cxnId="{C424C068-FA77-4AD8-933D-B7C1F0C8754C}">
      <dgm:prSet/>
      <dgm:spPr/>
      <dgm:t>
        <a:bodyPr/>
        <a:lstStyle/>
        <a:p>
          <a:endParaRPr kumimoji="1" lang="ja-JP" altLang="en-US"/>
        </a:p>
      </dgm:t>
    </dgm:pt>
    <dgm:pt modelId="{A519094B-326E-4081-A5B0-9E1B972BC272}">
      <dgm:prSet phldrT="[テキスト]"/>
      <dgm:spPr/>
      <dgm:t>
        <a:bodyPr/>
        <a:lstStyle/>
        <a:p>
          <a:r>
            <a:rPr kumimoji="1" lang="ja-JP" altLang="en-US" dirty="0" smtClean="0"/>
            <a:t>倉庫</a:t>
          </a:r>
          <a:endParaRPr kumimoji="1" lang="ja-JP" altLang="en-US" dirty="0"/>
        </a:p>
      </dgm:t>
    </dgm:pt>
    <dgm:pt modelId="{EE208A8F-267A-4E9D-9380-289E74C27B6D}" type="parTrans" cxnId="{8F451A78-5E5D-4254-B8D9-E7E2EAB13EAF}">
      <dgm:prSet/>
      <dgm:spPr/>
      <dgm:t>
        <a:bodyPr/>
        <a:lstStyle/>
        <a:p>
          <a:endParaRPr kumimoji="1" lang="ja-JP" altLang="en-US"/>
        </a:p>
      </dgm:t>
    </dgm:pt>
    <dgm:pt modelId="{CE3CA4A8-7DE4-4CBF-B80F-70DF0B92BA64}" type="sibTrans" cxnId="{8F451A78-5E5D-4254-B8D9-E7E2EAB13EAF}">
      <dgm:prSet/>
      <dgm:spPr/>
      <dgm:t>
        <a:bodyPr/>
        <a:lstStyle/>
        <a:p>
          <a:endParaRPr kumimoji="1" lang="ja-JP" altLang="en-US"/>
        </a:p>
      </dgm:t>
    </dgm:pt>
    <dgm:pt modelId="{B19C92EB-3795-4536-8BAA-4D40B7B8E5D0}">
      <dgm:prSet phldrT="[テキスト]"/>
      <dgm:spPr/>
      <dgm:t>
        <a:bodyPr/>
        <a:lstStyle/>
        <a:p>
          <a:r>
            <a:rPr kumimoji="1" lang="ja-JP" altLang="en-US" dirty="0" smtClean="0"/>
            <a:t>自動車倉庫・自動車修理工場・映画スタジオ・テレビスタジオ</a:t>
          </a:r>
          <a:endParaRPr kumimoji="1" lang="ja-JP" altLang="en-US" dirty="0"/>
        </a:p>
      </dgm:t>
    </dgm:pt>
    <dgm:pt modelId="{D1E5E266-9DE6-478D-A62F-6566D2CB044A}" type="parTrans" cxnId="{CE337E5F-F24D-4262-9218-516EA70A8997}">
      <dgm:prSet/>
      <dgm:spPr/>
      <dgm:t>
        <a:bodyPr/>
        <a:lstStyle/>
        <a:p>
          <a:endParaRPr kumimoji="1" lang="ja-JP" altLang="en-US"/>
        </a:p>
      </dgm:t>
    </dgm:pt>
    <dgm:pt modelId="{6B7C6568-1D44-47C1-AAE5-9BD8F7BD6F71}" type="sibTrans" cxnId="{CE337E5F-F24D-4262-9218-516EA70A8997}">
      <dgm:prSet/>
      <dgm:spPr/>
      <dgm:t>
        <a:bodyPr/>
        <a:lstStyle/>
        <a:p>
          <a:endParaRPr kumimoji="1" lang="ja-JP" altLang="en-US"/>
        </a:p>
      </dgm:t>
    </dgm:pt>
    <dgm:pt modelId="{59C4A9E4-BE8A-4918-812A-13808A57711A}" type="pres">
      <dgm:prSet presAssocID="{DD0DCD3C-CDA1-427C-90F3-3831648935FF}" presName="linearFlow" presStyleCnt="0">
        <dgm:presLayoutVars>
          <dgm:dir/>
          <dgm:animLvl val="lvl"/>
          <dgm:resizeHandles val="exact"/>
        </dgm:presLayoutVars>
      </dgm:prSet>
      <dgm:spPr/>
      <dgm:t>
        <a:bodyPr/>
        <a:lstStyle/>
        <a:p>
          <a:endParaRPr kumimoji="1" lang="ja-JP" altLang="en-US"/>
        </a:p>
      </dgm:t>
    </dgm:pt>
    <dgm:pt modelId="{1209FEE7-D9B9-4ABB-8BC4-48864A3101DA}" type="pres">
      <dgm:prSet presAssocID="{8A0E442C-2110-4AA2-BAC1-B4552E64841A}" presName="composite" presStyleCnt="0"/>
      <dgm:spPr/>
    </dgm:pt>
    <dgm:pt modelId="{1BA81A57-6439-456E-87E1-935711D3B408}" type="pres">
      <dgm:prSet presAssocID="{8A0E442C-2110-4AA2-BAC1-B4552E64841A}" presName="parentText" presStyleLbl="alignNode1" presStyleIdx="0" presStyleCnt="6">
        <dgm:presLayoutVars>
          <dgm:chMax val="1"/>
          <dgm:bulletEnabled val="1"/>
        </dgm:presLayoutVars>
      </dgm:prSet>
      <dgm:spPr/>
      <dgm:t>
        <a:bodyPr/>
        <a:lstStyle/>
        <a:p>
          <a:endParaRPr kumimoji="1" lang="ja-JP" altLang="en-US"/>
        </a:p>
      </dgm:t>
    </dgm:pt>
    <dgm:pt modelId="{7C17DF4A-A1EC-4CA5-8B62-A6A8ECF68E2E}" type="pres">
      <dgm:prSet presAssocID="{8A0E442C-2110-4AA2-BAC1-B4552E64841A}" presName="descendantText" presStyleLbl="alignAcc1" presStyleIdx="0" presStyleCnt="6">
        <dgm:presLayoutVars>
          <dgm:bulletEnabled val="1"/>
        </dgm:presLayoutVars>
      </dgm:prSet>
      <dgm:spPr/>
      <dgm:t>
        <a:bodyPr/>
        <a:lstStyle/>
        <a:p>
          <a:endParaRPr kumimoji="1" lang="ja-JP" altLang="en-US"/>
        </a:p>
      </dgm:t>
    </dgm:pt>
    <dgm:pt modelId="{FBF60636-D43D-49E9-AB9C-DFAA2D9CF46C}" type="pres">
      <dgm:prSet presAssocID="{F8CDD53B-6F26-44EF-9D47-BAD980C7173A}" presName="sp" presStyleCnt="0"/>
      <dgm:spPr/>
    </dgm:pt>
    <dgm:pt modelId="{5EBF915E-9D22-42AD-B979-4BF8570E446F}" type="pres">
      <dgm:prSet presAssocID="{E24DFC31-1EF1-419A-8F15-7B8BAFA3C6C0}" presName="composite" presStyleCnt="0"/>
      <dgm:spPr/>
    </dgm:pt>
    <dgm:pt modelId="{12F54684-815F-4ABF-AF0E-1BA7DDAD6E91}" type="pres">
      <dgm:prSet presAssocID="{E24DFC31-1EF1-419A-8F15-7B8BAFA3C6C0}" presName="parentText" presStyleLbl="alignNode1" presStyleIdx="1" presStyleCnt="6">
        <dgm:presLayoutVars>
          <dgm:chMax val="1"/>
          <dgm:bulletEnabled val="1"/>
        </dgm:presLayoutVars>
      </dgm:prSet>
      <dgm:spPr/>
      <dgm:t>
        <a:bodyPr/>
        <a:lstStyle/>
        <a:p>
          <a:endParaRPr kumimoji="1" lang="ja-JP" altLang="en-US"/>
        </a:p>
      </dgm:t>
    </dgm:pt>
    <dgm:pt modelId="{D2F2C771-8966-496D-8654-D27504ACF9CE}" type="pres">
      <dgm:prSet presAssocID="{E24DFC31-1EF1-419A-8F15-7B8BAFA3C6C0}" presName="descendantText" presStyleLbl="alignAcc1" presStyleIdx="1" presStyleCnt="6">
        <dgm:presLayoutVars>
          <dgm:bulletEnabled val="1"/>
        </dgm:presLayoutVars>
      </dgm:prSet>
      <dgm:spPr/>
      <dgm:t>
        <a:bodyPr/>
        <a:lstStyle/>
        <a:p>
          <a:endParaRPr kumimoji="1" lang="ja-JP" altLang="en-US"/>
        </a:p>
      </dgm:t>
    </dgm:pt>
    <dgm:pt modelId="{8F372F56-C770-42A1-A611-2F4D7C329A38}" type="pres">
      <dgm:prSet presAssocID="{D01CDFD9-CA62-45D0-BF08-5A4C3DB78593}" presName="sp" presStyleCnt="0"/>
      <dgm:spPr/>
    </dgm:pt>
    <dgm:pt modelId="{27CEDFF2-3A59-44EF-8128-069A4C7BEE24}" type="pres">
      <dgm:prSet presAssocID="{602660F1-D9BB-4067-A9A9-E7BD7ACC6215}" presName="composite" presStyleCnt="0"/>
      <dgm:spPr/>
    </dgm:pt>
    <dgm:pt modelId="{585DDCAA-3FD5-40C8-9952-56FDD5140398}" type="pres">
      <dgm:prSet presAssocID="{602660F1-D9BB-4067-A9A9-E7BD7ACC6215}" presName="parentText" presStyleLbl="alignNode1" presStyleIdx="2" presStyleCnt="6">
        <dgm:presLayoutVars>
          <dgm:chMax val="1"/>
          <dgm:bulletEnabled val="1"/>
        </dgm:presLayoutVars>
      </dgm:prSet>
      <dgm:spPr/>
      <dgm:t>
        <a:bodyPr/>
        <a:lstStyle/>
        <a:p>
          <a:endParaRPr kumimoji="1" lang="ja-JP" altLang="en-US"/>
        </a:p>
      </dgm:t>
    </dgm:pt>
    <dgm:pt modelId="{B9AEC278-8D34-4FFC-9DB8-52BB59865D36}" type="pres">
      <dgm:prSet presAssocID="{602660F1-D9BB-4067-A9A9-E7BD7ACC6215}" presName="descendantText" presStyleLbl="alignAcc1" presStyleIdx="2" presStyleCnt="6">
        <dgm:presLayoutVars>
          <dgm:bulletEnabled val="1"/>
        </dgm:presLayoutVars>
      </dgm:prSet>
      <dgm:spPr/>
      <dgm:t>
        <a:bodyPr/>
        <a:lstStyle/>
        <a:p>
          <a:endParaRPr kumimoji="1" lang="ja-JP" altLang="en-US"/>
        </a:p>
      </dgm:t>
    </dgm:pt>
    <dgm:pt modelId="{BFD9186E-7219-45E9-9146-E651C6CAC23F}" type="pres">
      <dgm:prSet presAssocID="{9FA52453-FF58-473F-B558-0730AC48BD44}" presName="sp" presStyleCnt="0"/>
      <dgm:spPr/>
    </dgm:pt>
    <dgm:pt modelId="{A5D0AC61-96E2-469B-B8D5-80CB81110750}" type="pres">
      <dgm:prSet presAssocID="{CB0F0355-BE94-4A3E-9817-13C08097D4C5}" presName="composite" presStyleCnt="0"/>
      <dgm:spPr/>
    </dgm:pt>
    <dgm:pt modelId="{76C15154-CC46-4CEE-8D44-323F1BC3B713}" type="pres">
      <dgm:prSet presAssocID="{CB0F0355-BE94-4A3E-9817-13C08097D4C5}" presName="parentText" presStyleLbl="alignNode1" presStyleIdx="3" presStyleCnt="6">
        <dgm:presLayoutVars>
          <dgm:chMax val="1"/>
          <dgm:bulletEnabled val="1"/>
        </dgm:presLayoutVars>
      </dgm:prSet>
      <dgm:spPr/>
      <dgm:t>
        <a:bodyPr/>
        <a:lstStyle/>
        <a:p>
          <a:endParaRPr kumimoji="1" lang="ja-JP" altLang="en-US"/>
        </a:p>
      </dgm:t>
    </dgm:pt>
    <dgm:pt modelId="{73FFD52E-E6F1-4FDE-A5BF-F6A4D5153005}" type="pres">
      <dgm:prSet presAssocID="{CB0F0355-BE94-4A3E-9817-13C08097D4C5}" presName="descendantText" presStyleLbl="alignAcc1" presStyleIdx="3" presStyleCnt="6">
        <dgm:presLayoutVars>
          <dgm:bulletEnabled val="1"/>
        </dgm:presLayoutVars>
      </dgm:prSet>
      <dgm:spPr/>
      <dgm:t>
        <a:bodyPr/>
        <a:lstStyle/>
        <a:p>
          <a:endParaRPr kumimoji="1" lang="ja-JP" altLang="en-US"/>
        </a:p>
      </dgm:t>
    </dgm:pt>
    <dgm:pt modelId="{3BD72106-6B69-4B9F-8D8D-5F0161F950B7}" type="pres">
      <dgm:prSet presAssocID="{81594809-01FD-42B6-8315-E441250FCE76}" presName="sp" presStyleCnt="0"/>
      <dgm:spPr/>
    </dgm:pt>
    <dgm:pt modelId="{1B2470DA-103A-4BDC-9B62-D411655F1C8D}" type="pres">
      <dgm:prSet presAssocID="{F1C33371-6A3F-44EF-B465-0568D240AC9B}" presName="composite" presStyleCnt="0"/>
      <dgm:spPr/>
    </dgm:pt>
    <dgm:pt modelId="{DBE2A3D1-C866-4B34-9AE8-A9EBC3862BAF}" type="pres">
      <dgm:prSet presAssocID="{F1C33371-6A3F-44EF-B465-0568D240AC9B}" presName="parentText" presStyleLbl="alignNode1" presStyleIdx="4" presStyleCnt="6">
        <dgm:presLayoutVars>
          <dgm:chMax val="1"/>
          <dgm:bulletEnabled val="1"/>
        </dgm:presLayoutVars>
      </dgm:prSet>
      <dgm:spPr/>
      <dgm:t>
        <a:bodyPr/>
        <a:lstStyle/>
        <a:p>
          <a:endParaRPr kumimoji="1" lang="ja-JP" altLang="en-US"/>
        </a:p>
      </dgm:t>
    </dgm:pt>
    <dgm:pt modelId="{1B70C1A7-16D3-4FD0-965C-E6526017F07B}" type="pres">
      <dgm:prSet presAssocID="{F1C33371-6A3F-44EF-B465-0568D240AC9B}" presName="descendantText" presStyleLbl="alignAcc1" presStyleIdx="4" presStyleCnt="6">
        <dgm:presLayoutVars>
          <dgm:bulletEnabled val="1"/>
        </dgm:presLayoutVars>
      </dgm:prSet>
      <dgm:spPr/>
      <dgm:t>
        <a:bodyPr/>
        <a:lstStyle/>
        <a:p>
          <a:endParaRPr kumimoji="1" lang="ja-JP" altLang="en-US"/>
        </a:p>
      </dgm:t>
    </dgm:pt>
    <dgm:pt modelId="{CAE5A7FB-007C-4CD6-B71D-2E35DDEEE49E}" type="pres">
      <dgm:prSet presAssocID="{704C6B94-0EF6-46F3-9847-9FE1E152DC26}" presName="sp" presStyleCnt="0"/>
      <dgm:spPr/>
    </dgm:pt>
    <dgm:pt modelId="{18BF4B8C-E4E9-459B-87D7-4CCFEA09E7BD}" type="pres">
      <dgm:prSet presAssocID="{62F7F218-9A78-4130-B0F1-9BCB745CFD2E}" presName="composite" presStyleCnt="0"/>
      <dgm:spPr/>
    </dgm:pt>
    <dgm:pt modelId="{FD364838-7C14-4830-9717-58D9E20C557B}" type="pres">
      <dgm:prSet presAssocID="{62F7F218-9A78-4130-B0F1-9BCB745CFD2E}" presName="parentText" presStyleLbl="alignNode1" presStyleIdx="5" presStyleCnt="6">
        <dgm:presLayoutVars>
          <dgm:chMax val="1"/>
          <dgm:bulletEnabled val="1"/>
        </dgm:presLayoutVars>
      </dgm:prSet>
      <dgm:spPr/>
      <dgm:t>
        <a:bodyPr/>
        <a:lstStyle/>
        <a:p>
          <a:endParaRPr kumimoji="1" lang="ja-JP" altLang="en-US"/>
        </a:p>
      </dgm:t>
    </dgm:pt>
    <dgm:pt modelId="{76E4921E-CE9B-4B0F-9BE5-000BE642E2D8}" type="pres">
      <dgm:prSet presAssocID="{62F7F218-9A78-4130-B0F1-9BCB745CFD2E}" presName="descendantText" presStyleLbl="alignAcc1" presStyleIdx="5" presStyleCnt="6">
        <dgm:presLayoutVars>
          <dgm:bulletEnabled val="1"/>
        </dgm:presLayoutVars>
      </dgm:prSet>
      <dgm:spPr/>
      <dgm:t>
        <a:bodyPr/>
        <a:lstStyle/>
        <a:p>
          <a:endParaRPr kumimoji="1" lang="ja-JP" altLang="en-US"/>
        </a:p>
      </dgm:t>
    </dgm:pt>
  </dgm:ptLst>
  <dgm:cxnLst>
    <dgm:cxn modelId="{8B31E965-FB02-403E-95E9-E01A80FDFC1C}" type="presOf" srcId="{DD0DCD3C-CDA1-427C-90F3-3831648935FF}" destId="{59C4A9E4-BE8A-4918-812A-13808A57711A}" srcOrd="0" destOrd="0" presId="urn:microsoft.com/office/officeart/2005/8/layout/chevron2"/>
    <dgm:cxn modelId="{1E7B95A5-1F90-49AE-AD8C-9C93252788B1}" type="presOf" srcId="{62F7F218-9A78-4130-B0F1-9BCB745CFD2E}" destId="{FD364838-7C14-4830-9717-58D9E20C557B}" srcOrd="0" destOrd="0" presId="urn:microsoft.com/office/officeart/2005/8/layout/chevron2"/>
    <dgm:cxn modelId="{E230DAEA-96DE-4338-8F70-2413642AFCEA}" type="presOf" srcId="{A519094B-326E-4081-A5B0-9E1B972BC272}" destId="{1B70C1A7-16D3-4FD0-965C-E6526017F07B}" srcOrd="0" destOrd="0" presId="urn:microsoft.com/office/officeart/2005/8/layout/chevron2"/>
    <dgm:cxn modelId="{F4DA28B7-8F25-43BF-B8A4-EB63570D4EF6}" srcId="{DD0DCD3C-CDA1-427C-90F3-3831648935FF}" destId="{F1C33371-6A3F-44EF-B465-0568D240AC9B}" srcOrd="4" destOrd="0" parTransId="{E8C8E040-6B39-45BC-9CEC-C685CB04A9A5}" sibTransId="{704C6B94-0EF6-46F3-9847-9FE1E152DC26}"/>
    <dgm:cxn modelId="{0B58BEC8-4363-4E04-846A-5CA376F7CDCF}" type="presOf" srcId="{B19C92EB-3795-4536-8BAA-4D40B7B8E5D0}" destId="{76E4921E-CE9B-4B0F-9BE5-000BE642E2D8}" srcOrd="0" destOrd="0" presId="urn:microsoft.com/office/officeart/2005/8/layout/chevron2"/>
    <dgm:cxn modelId="{77102920-6570-47F9-9321-C6DD1F189B44}" srcId="{602660F1-D9BB-4067-A9A9-E7BD7ACC6215}" destId="{855FC6B8-E03E-48FC-BF70-496FDC8EA793}" srcOrd="0" destOrd="0" parTransId="{783AFB00-5630-4307-B7F5-29BD9E044714}" sibTransId="{2AC784AD-4C50-4162-8F23-4EAB0A95607C}"/>
    <dgm:cxn modelId="{8F451A78-5E5D-4254-B8D9-E7E2EAB13EAF}" srcId="{F1C33371-6A3F-44EF-B465-0568D240AC9B}" destId="{A519094B-326E-4081-A5B0-9E1B972BC272}" srcOrd="0" destOrd="0" parTransId="{EE208A8F-267A-4E9D-9380-289E74C27B6D}" sibTransId="{CE3CA4A8-7DE4-4CBF-B80F-70DF0B92BA64}"/>
    <dgm:cxn modelId="{9B01D3CD-3671-4BF1-B3B4-2B09E7891E72}" type="presOf" srcId="{C7DF397B-8370-402B-A6A1-9AF6E47A05D4}" destId="{7C17DF4A-A1EC-4CA5-8B62-A6A8ECF68E2E}" srcOrd="0" destOrd="0" presId="urn:microsoft.com/office/officeart/2005/8/layout/chevron2"/>
    <dgm:cxn modelId="{28B3CD86-E03E-4357-B9BE-D197685BB3CD}" srcId="{DD0DCD3C-CDA1-427C-90F3-3831648935FF}" destId="{8A0E442C-2110-4AA2-BAC1-B4552E64841A}" srcOrd="0" destOrd="0" parTransId="{622706DE-0AFD-4FC8-B8F5-94918A21DC59}" sibTransId="{F8CDD53B-6F26-44EF-9D47-BAD980C7173A}"/>
    <dgm:cxn modelId="{A0037AF5-2EDA-4151-8C36-681C2A96E005}" type="presOf" srcId="{855FC6B8-E03E-48FC-BF70-496FDC8EA793}" destId="{B9AEC278-8D34-4FFC-9DB8-52BB59865D36}" srcOrd="0" destOrd="0" presId="urn:microsoft.com/office/officeart/2005/8/layout/chevron2"/>
    <dgm:cxn modelId="{3EA99FB4-E3C0-4610-BCB4-CD4B62335C10}" type="presOf" srcId="{587FB986-C885-4246-9736-E06008BDBA33}" destId="{D2F2C771-8966-496D-8654-D27504ACF9CE}" srcOrd="0" destOrd="0" presId="urn:microsoft.com/office/officeart/2005/8/layout/chevron2"/>
    <dgm:cxn modelId="{649FAF7E-3422-480C-84F6-495EFF7ACA9D}" type="presOf" srcId="{CB0F0355-BE94-4A3E-9817-13C08097D4C5}" destId="{76C15154-CC46-4CEE-8D44-323F1BC3B713}" srcOrd="0" destOrd="0" presId="urn:microsoft.com/office/officeart/2005/8/layout/chevron2"/>
    <dgm:cxn modelId="{1B145593-AF7D-4575-A0F5-BC5890263496}" type="presOf" srcId="{602660F1-D9BB-4067-A9A9-E7BD7ACC6215}" destId="{585DDCAA-3FD5-40C8-9952-56FDD5140398}" srcOrd="0" destOrd="0" presId="urn:microsoft.com/office/officeart/2005/8/layout/chevron2"/>
    <dgm:cxn modelId="{C424C068-FA77-4AD8-933D-B7C1F0C8754C}" srcId="{DD0DCD3C-CDA1-427C-90F3-3831648935FF}" destId="{62F7F218-9A78-4130-B0F1-9BCB745CFD2E}" srcOrd="5" destOrd="0" parTransId="{B47D4AA0-48AA-40F2-8A84-F3EABCD07D15}" sibTransId="{0E9A8798-6E3B-4E2C-BD16-6645B05DB9AB}"/>
    <dgm:cxn modelId="{7A92884A-BFB8-4095-AC8D-0684FF4688EC}" srcId="{8A0E442C-2110-4AA2-BAC1-B4552E64841A}" destId="{C7DF397B-8370-402B-A6A1-9AF6E47A05D4}" srcOrd="0" destOrd="0" parTransId="{D518D748-C038-4AAF-88D7-7AA00F5069DB}" sibTransId="{68A64C72-36E6-4460-B15D-4728E819D452}"/>
    <dgm:cxn modelId="{08C424ED-06CA-418C-BDD2-5FD946C58765}" type="presOf" srcId="{0D10BA3C-E7B1-4FFB-A805-F351DC2091C7}" destId="{73FFD52E-E6F1-4FDE-A5BF-F6A4D5153005}" srcOrd="0" destOrd="0" presId="urn:microsoft.com/office/officeart/2005/8/layout/chevron2"/>
    <dgm:cxn modelId="{93C1764D-94A5-464D-A33D-736B4B3F2471}" type="presOf" srcId="{8A0E442C-2110-4AA2-BAC1-B4552E64841A}" destId="{1BA81A57-6439-456E-87E1-935711D3B408}" srcOrd="0" destOrd="0" presId="urn:microsoft.com/office/officeart/2005/8/layout/chevron2"/>
    <dgm:cxn modelId="{D92F0533-70D1-4DDD-93D5-D8FD345C24C9}" srcId="{DD0DCD3C-CDA1-427C-90F3-3831648935FF}" destId="{E24DFC31-1EF1-419A-8F15-7B8BAFA3C6C0}" srcOrd="1" destOrd="0" parTransId="{4C9D61CE-8EAB-46C2-A712-73505506DC68}" sibTransId="{D01CDFD9-CA62-45D0-BF08-5A4C3DB78593}"/>
    <dgm:cxn modelId="{C18B8EC6-8C46-47DA-8F82-9EBC4B31DFA1}" srcId="{DD0DCD3C-CDA1-427C-90F3-3831648935FF}" destId="{602660F1-D9BB-4067-A9A9-E7BD7ACC6215}" srcOrd="2" destOrd="0" parTransId="{36CA46C7-695E-4E7C-A41E-0D30C257F47F}" sibTransId="{9FA52453-FF58-473F-B558-0730AC48BD44}"/>
    <dgm:cxn modelId="{E5CDD328-9A7D-4178-8ECA-A7D29BB54CB9}" type="presOf" srcId="{F1C33371-6A3F-44EF-B465-0568D240AC9B}" destId="{DBE2A3D1-C866-4B34-9AE8-A9EBC3862BAF}" srcOrd="0" destOrd="0" presId="urn:microsoft.com/office/officeart/2005/8/layout/chevron2"/>
    <dgm:cxn modelId="{CE337E5F-F24D-4262-9218-516EA70A8997}" srcId="{62F7F218-9A78-4130-B0F1-9BCB745CFD2E}" destId="{B19C92EB-3795-4536-8BAA-4D40B7B8E5D0}" srcOrd="0" destOrd="0" parTransId="{D1E5E266-9DE6-478D-A62F-6566D2CB044A}" sibTransId="{6B7C6568-1D44-47C1-AAE5-9BD8F7BD6F71}"/>
    <dgm:cxn modelId="{61971CF1-5D3C-49C4-9A72-B01212B1374F}" type="presOf" srcId="{E24DFC31-1EF1-419A-8F15-7B8BAFA3C6C0}" destId="{12F54684-815F-4ABF-AF0E-1BA7DDAD6E91}" srcOrd="0" destOrd="0" presId="urn:microsoft.com/office/officeart/2005/8/layout/chevron2"/>
    <dgm:cxn modelId="{0F655B15-36FD-476E-BEFA-C1D46EE48F03}" srcId="{CB0F0355-BE94-4A3E-9817-13C08097D4C5}" destId="{0D10BA3C-E7B1-4FFB-A805-F351DC2091C7}" srcOrd="0" destOrd="0" parTransId="{E52E4F7E-2F2B-4BA3-87D9-F98F163B081B}" sibTransId="{25BAA36B-6A2B-49FF-8703-6AE03BD188E8}"/>
    <dgm:cxn modelId="{A2CEFCED-B83C-464A-ADC7-A43A9DC13756}" srcId="{E24DFC31-1EF1-419A-8F15-7B8BAFA3C6C0}" destId="{587FB986-C885-4246-9736-E06008BDBA33}" srcOrd="0" destOrd="0" parTransId="{66D1C737-9553-4B56-9D93-D6387390672D}" sibTransId="{644EAEFE-ECC2-412F-85DB-40EBA87AF933}"/>
    <dgm:cxn modelId="{CCE6EB2C-BCA5-482D-AFCC-50E650EF556E}" srcId="{DD0DCD3C-CDA1-427C-90F3-3831648935FF}" destId="{CB0F0355-BE94-4A3E-9817-13C08097D4C5}" srcOrd="3" destOrd="0" parTransId="{AB1785E4-C413-44DA-94B6-4D6153B3C004}" sibTransId="{81594809-01FD-42B6-8315-E441250FCE76}"/>
    <dgm:cxn modelId="{C30663BF-8AB8-4429-BF67-202DCBB85FCE}" type="presParOf" srcId="{59C4A9E4-BE8A-4918-812A-13808A57711A}" destId="{1209FEE7-D9B9-4ABB-8BC4-48864A3101DA}" srcOrd="0" destOrd="0" presId="urn:microsoft.com/office/officeart/2005/8/layout/chevron2"/>
    <dgm:cxn modelId="{9B405735-5736-4801-9CCA-000D8E5F43F5}" type="presParOf" srcId="{1209FEE7-D9B9-4ABB-8BC4-48864A3101DA}" destId="{1BA81A57-6439-456E-87E1-935711D3B408}" srcOrd="0" destOrd="0" presId="urn:microsoft.com/office/officeart/2005/8/layout/chevron2"/>
    <dgm:cxn modelId="{25379C22-8B16-40BA-BE6B-2F58D72C8329}" type="presParOf" srcId="{1209FEE7-D9B9-4ABB-8BC4-48864A3101DA}" destId="{7C17DF4A-A1EC-4CA5-8B62-A6A8ECF68E2E}" srcOrd="1" destOrd="0" presId="urn:microsoft.com/office/officeart/2005/8/layout/chevron2"/>
    <dgm:cxn modelId="{9A2EE64E-50AF-4597-B02D-C976C5DFDDF4}" type="presParOf" srcId="{59C4A9E4-BE8A-4918-812A-13808A57711A}" destId="{FBF60636-D43D-49E9-AB9C-DFAA2D9CF46C}" srcOrd="1" destOrd="0" presId="urn:microsoft.com/office/officeart/2005/8/layout/chevron2"/>
    <dgm:cxn modelId="{80E069B7-B603-42A7-A0E1-5983FAA9192D}" type="presParOf" srcId="{59C4A9E4-BE8A-4918-812A-13808A57711A}" destId="{5EBF915E-9D22-42AD-B979-4BF8570E446F}" srcOrd="2" destOrd="0" presId="urn:microsoft.com/office/officeart/2005/8/layout/chevron2"/>
    <dgm:cxn modelId="{31848095-9505-42EE-9419-9383C644C108}" type="presParOf" srcId="{5EBF915E-9D22-42AD-B979-4BF8570E446F}" destId="{12F54684-815F-4ABF-AF0E-1BA7DDAD6E91}" srcOrd="0" destOrd="0" presId="urn:microsoft.com/office/officeart/2005/8/layout/chevron2"/>
    <dgm:cxn modelId="{CF951661-9DB6-47F7-BB71-77ED9BD849D7}" type="presParOf" srcId="{5EBF915E-9D22-42AD-B979-4BF8570E446F}" destId="{D2F2C771-8966-496D-8654-D27504ACF9CE}" srcOrd="1" destOrd="0" presId="urn:microsoft.com/office/officeart/2005/8/layout/chevron2"/>
    <dgm:cxn modelId="{2B85EA9A-0319-4B33-B8EA-7652B7301D14}" type="presParOf" srcId="{59C4A9E4-BE8A-4918-812A-13808A57711A}" destId="{8F372F56-C770-42A1-A611-2F4D7C329A38}" srcOrd="3" destOrd="0" presId="urn:microsoft.com/office/officeart/2005/8/layout/chevron2"/>
    <dgm:cxn modelId="{A5ABBE81-A5DE-4C9D-91A9-05359F26F6F7}" type="presParOf" srcId="{59C4A9E4-BE8A-4918-812A-13808A57711A}" destId="{27CEDFF2-3A59-44EF-8128-069A4C7BEE24}" srcOrd="4" destOrd="0" presId="urn:microsoft.com/office/officeart/2005/8/layout/chevron2"/>
    <dgm:cxn modelId="{06973E1D-0DD6-4281-84AF-A0D238CA9634}" type="presParOf" srcId="{27CEDFF2-3A59-44EF-8128-069A4C7BEE24}" destId="{585DDCAA-3FD5-40C8-9952-56FDD5140398}" srcOrd="0" destOrd="0" presId="urn:microsoft.com/office/officeart/2005/8/layout/chevron2"/>
    <dgm:cxn modelId="{7E0854DC-6C7C-4B98-B77D-D4CC60942D9C}" type="presParOf" srcId="{27CEDFF2-3A59-44EF-8128-069A4C7BEE24}" destId="{B9AEC278-8D34-4FFC-9DB8-52BB59865D36}" srcOrd="1" destOrd="0" presId="urn:microsoft.com/office/officeart/2005/8/layout/chevron2"/>
    <dgm:cxn modelId="{AC5E8DB5-4050-4777-B06B-8ADA1EBBF71B}" type="presParOf" srcId="{59C4A9E4-BE8A-4918-812A-13808A57711A}" destId="{BFD9186E-7219-45E9-9146-E651C6CAC23F}" srcOrd="5" destOrd="0" presId="urn:microsoft.com/office/officeart/2005/8/layout/chevron2"/>
    <dgm:cxn modelId="{1C6A228D-F81A-4237-8028-87F48A6D6065}" type="presParOf" srcId="{59C4A9E4-BE8A-4918-812A-13808A57711A}" destId="{A5D0AC61-96E2-469B-B8D5-80CB81110750}" srcOrd="6" destOrd="0" presId="urn:microsoft.com/office/officeart/2005/8/layout/chevron2"/>
    <dgm:cxn modelId="{9F6B0AB2-3420-4EAE-9F63-44AEFB0C8F07}" type="presParOf" srcId="{A5D0AC61-96E2-469B-B8D5-80CB81110750}" destId="{76C15154-CC46-4CEE-8D44-323F1BC3B713}" srcOrd="0" destOrd="0" presId="urn:microsoft.com/office/officeart/2005/8/layout/chevron2"/>
    <dgm:cxn modelId="{CF9A2E3E-9F7A-4934-9B2D-7F1B2481A4F0}" type="presParOf" srcId="{A5D0AC61-96E2-469B-B8D5-80CB81110750}" destId="{73FFD52E-E6F1-4FDE-A5BF-F6A4D5153005}" srcOrd="1" destOrd="0" presId="urn:microsoft.com/office/officeart/2005/8/layout/chevron2"/>
    <dgm:cxn modelId="{555076EA-2C31-42E5-AC0C-8216362D3D28}" type="presParOf" srcId="{59C4A9E4-BE8A-4918-812A-13808A57711A}" destId="{3BD72106-6B69-4B9F-8D8D-5F0161F950B7}" srcOrd="7" destOrd="0" presId="urn:microsoft.com/office/officeart/2005/8/layout/chevron2"/>
    <dgm:cxn modelId="{3164A017-54FF-4135-8C7D-E8D0E3E0F029}" type="presParOf" srcId="{59C4A9E4-BE8A-4918-812A-13808A57711A}" destId="{1B2470DA-103A-4BDC-9B62-D411655F1C8D}" srcOrd="8" destOrd="0" presId="urn:microsoft.com/office/officeart/2005/8/layout/chevron2"/>
    <dgm:cxn modelId="{11BBD14D-8ABA-4838-AB6E-972714816194}" type="presParOf" srcId="{1B2470DA-103A-4BDC-9B62-D411655F1C8D}" destId="{DBE2A3D1-C866-4B34-9AE8-A9EBC3862BAF}" srcOrd="0" destOrd="0" presId="urn:microsoft.com/office/officeart/2005/8/layout/chevron2"/>
    <dgm:cxn modelId="{C6F7CFDC-A5C8-4C68-A054-CFDB8CD78F4C}" type="presParOf" srcId="{1B2470DA-103A-4BDC-9B62-D411655F1C8D}" destId="{1B70C1A7-16D3-4FD0-965C-E6526017F07B}" srcOrd="1" destOrd="0" presId="urn:microsoft.com/office/officeart/2005/8/layout/chevron2"/>
    <dgm:cxn modelId="{6ADE74FE-7D2C-450B-9665-A413B08572F5}" type="presParOf" srcId="{59C4A9E4-BE8A-4918-812A-13808A57711A}" destId="{CAE5A7FB-007C-4CD6-B71D-2E35DDEEE49E}" srcOrd="9" destOrd="0" presId="urn:microsoft.com/office/officeart/2005/8/layout/chevron2"/>
    <dgm:cxn modelId="{303D9491-C2CF-4E88-A000-137EE05646C5}" type="presParOf" srcId="{59C4A9E4-BE8A-4918-812A-13808A57711A}" destId="{18BF4B8C-E4E9-459B-87D7-4CCFEA09E7BD}" srcOrd="10" destOrd="0" presId="urn:microsoft.com/office/officeart/2005/8/layout/chevron2"/>
    <dgm:cxn modelId="{2400CF59-4CD5-4A41-BBF2-92875BC957D4}" type="presParOf" srcId="{18BF4B8C-E4E9-459B-87D7-4CCFEA09E7BD}" destId="{FD364838-7C14-4830-9717-58D9E20C557B}" srcOrd="0" destOrd="0" presId="urn:microsoft.com/office/officeart/2005/8/layout/chevron2"/>
    <dgm:cxn modelId="{E378B011-4E77-441F-87AD-F5834CF68549}" type="presParOf" srcId="{18BF4B8C-E4E9-459B-87D7-4CCFEA09E7BD}" destId="{76E4921E-CE9B-4B0F-9BE5-000BE642E2D8}"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AA4D9A-AF9A-4232-ABD9-DB732F8C7DE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9873BFB2-3527-4E23-9586-6E5198DC05C1}">
      <dgm:prSet phldrT="[テキスト]"/>
      <dgm:spPr/>
      <dgm:t>
        <a:bodyPr/>
        <a:lstStyle/>
        <a:p>
          <a:r>
            <a:rPr kumimoji="1" lang="en-US" altLang="ja-JP" dirty="0" smtClean="0"/>
            <a:t>9</a:t>
          </a:r>
          <a:r>
            <a:rPr kumimoji="1" lang="ja-JP" altLang="en-US" dirty="0" smtClean="0"/>
            <a:t>条</a:t>
          </a:r>
          <a:r>
            <a:rPr kumimoji="1" lang="en-US" altLang="ja-JP" dirty="0" smtClean="0"/>
            <a:t>1</a:t>
          </a:r>
          <a:r>
            <a:rPr kumimoji="1" lang="ja-JP" altLang="en-US" dirty="0" smtClean="0"/>
            <a:t>項（一般の場合）</a:t>
          </a:r>
          <a:endParaRPr kumimoji="1" lang="ja-JP" altLang="en-US" dirty="0"/>
        </a:p>
      </dgm:t>
    </dgm:pt>
    <dgm:pt modelId="{D4419F7D-0A9C-49B2-B0E0-E1056585F2FB}" type="parTrans" cxnId="{29ADCA3A-D526-4F62-B33C-857B3A11A574}">
      <dgm:prSet/>
      <dgm:spPr/>
      <dgm:t>
        <a:bodyPr/>
        <a:lstStyle/>
        <a:p>
          <a:endParaRPr kumimoji="1" lang="ja-JP" altLang="en-US"/>
        </a:p>
      </dgm:t>
    </dgm:pt>
    <dgm:pt modelId="{CE7C21E9-57CC-4682-9049-4E8BF12F6B44}" type="sibTrans" cxnId="{29ADCA3A-D526-4F62-B33C-857B3A11A574}">
      <dgm:prSet/>
      <dgm:spPr/>
      <dgm:t>
        <a:bodyPr/>
        <a:lstStyle/>
        <a:p>
          <a:endParaRPr kumimoji="1" lang="ja-JP" altLang="en-US"/>
        </a:p>
      </dgm:t>
    </dgm:pt>
    <dgm:pt modelId="{B61F2948-78C2-42A6-BA54-6E31AABA5078}">
      <dgm:prSet phldrT="[テキスト]"/>
      <dgm:spPr/>
      <dgm:t>
        <a:bodyPr/>
        <a:lstStyle/>
        <a:p>
          <a:r>
            <a:rPr lang="ja-JP" altLang="en-US" dirty="0" smtClean="0"/>
            <a:t>当該建築物の除却、移転、改築、増築、修繕、模様替、使用禁止、使用制限その他これらの規定又は条件に対する違反を是正するために必要な措置をとることを命ずることができる。 </a:t>
          </a:r>
          <a:endParaRPr kumimoji="1" lang="ja-JP" altLang="en-US" dirty="0"/>
        </a:p>
      </dgm:t>
    </dgm:pt>
    <dgm:pt modelId="{5B152044-3E47-40AF-A0BD-6BDDBDEFF672}" type="parTrans" cxnId="{4AE4FEBE-B601-4037-AD5C-4714AE175084}">
      <dgm:prSet/>
      <dgm:spPr/>
      <dgm:t>
        <a:bodyPr/>
        <a:lstStyle/>
        <a:p>
          <a:endParaRPr kumimoji="1" lang="ja-JP" altLang="en-US"/>
        </a:p>
      </dgm:t>
    </dgm:pt>
    <dgm:pt modelId="{A5D756AE-F1E1-43B7-A90E-64658EE03F70}" type="sibTrans" cxnId="{4AE4FEBE-B601-4037-AD5C-4714AE175084}">
      <dgm:prSet/>
      <dgm:spPr/>
      <dgm:t>
        <a:bodyPr/>
        <a:lstStyle/>
        <a:p>
          <a:endParaRPr kumimoji="1" lang="ja-JP" altLang="en-US"/>
        </a:p>
      </dgm:t>
    </dgm:pt>
    <dgm:pt modelId="{1DA88C4A-75D4-4C4B-9A8E-D2A6520F49BB}">
      <dgm:prSet phldrT="[テキスト]"/>
      <dgm:spPr/>
      <dgm:t>
        <a:bodyPr/>
        <a:lstStyle/>
        <a:p>
          <a:r>
            <a:rPr kumimoji="1" lang="en-US" altLang="ja-JP" dirty="0" smtClean="0"/>
            <a:t>9</a:t>
          </a:r>
          <a:r>
            <a:rPr kumimoji="1" lang="ja-JP" altLang="en-US" dirty="0" smtClean="0"/>
            <a:t>条</a:t>
          </a:r>
          <a:r>
            <a:rPr kumimoji="1" lang="en-US" altLang="ja-JP" dirty="0" smtClean="0"/>
            <a:t>7</a:t>
          </a:r>
          <a:r>
            <a:rPr kumimoji="1" lang="ja-JP" altLang="en-US" dirty="0" smtClean="0"/>
            <a:t>項（</a:t>
          </a:r>
          <a:r>
            <a:rPr kumimoji="1" lang="ja-JP" altLang="en-US" dirty="0" smtClean="0">
              <a:solidFill>
                <a:srgbClr val="FF0000"/>
              </a:solidFill>
            </a:rPr>
            <a:t>緊急</a:t>
          </a:r>
          <a:r>
            <a:rPr kumimoji="1" lang="ja-JP" altLang="en-US" dirty="0" smtClean="0"/>
            <a:t>の場合）</a:t>
          </a:r>
          <a:endParaRPr kumimoji="1" lang="ja-JP" altLang="en-US" dirty="0"/>
        </a:p>
      </dgm:t>
    </dgm:pt>
    <dgm:pt modelId="{3A85ED13-367A-41F0-A98C-7A282A20E101}" type="parTrans" cxnId="{85DBB3CB-D195-4A8B-AD6F-066628F85348}">
      <dgm:prSet/>
      <dgm:spPr/>
      <dgm:t>
        <a:bodyPr/>
        <a:lstStyle/>
        <a:p>
          <a:endParaRPr kumimoji="1" lang="ja-JP" altLang="en-US"/>
        </a:p>
      </dgm:t>
    </dgm:pt>
    <dgm:pt modelId="{47557204-F268-4CA7-B0B8-00DB051900A3}" type="sibTrans" cxnId="{85DBB3CB-D195-4A8B-AD6F-066628F85348}">
      <dgm:prSet/>
      <dgm:spPr/>
      <dgm:t>
        <a:bodyPr/>
        <a:lstStyle/>
        <a:p>
          <a:endParaRPr kumimoji="1" lang="ja-JP" altLang="en-US"/>
        </a:p>
      </dgm:t>
    </dgm:pt>
    <dgm:pt modelId="{5EB6705A-ED6D-41CA-A5B2-16B2A493AAAA}">
      <dgm:prSet phldrT="[テキスト]"/>
      <dgm:spPr/>
      <dgm:t>
        <a:bodyPr/>
        <a:lstStyle/>
        <a:p>
          <a:r>
            <a:rPr lang="ja-JP" altLang="en-US" dirty="0" smtClean="0"/>
            <a:t>仮に、使用禁止又は使用制限の命令をすることができる。</a:t>
          </a:r>
          <a:endParaRPr kumimoji="1" lang="ja-JP" altLang="en-US" dirty="0"/>
        </a:p>
      </dgm:t>
    </dgm:pt>
    <dgm:pt modelId="{08E04064-F116-44C8-8F52-973BD76F000C}" type="parTrans" cxnId="{D609D9D5-8FE6-4187-A7C2-D84BEF8C9FF6}">
      <dgm:prSet/>
      <dgm:spPr/>
      <dgm:t>
        <a:bodyPr/>
        <a:lstStyle/>
        <a:p>
          <a:endParaRPr kumimoji="1" lang="ja-JP" altLang="en-US"/>
        </a:p>
      </dgm:t>
    </dgm:pt>
    <dgm:pt modelId="{F7CC7FEC-FAD2-48ED-8165-5D8BFCF4777B}" type="sibTrans" cxnId="{D609D9D5-8FE6-4187-A7C2-D84BEF8C9FF6}">
      <dgm:prSet/>
      <dgm:spPr/>
      <dgm:t>
        <a:bodyPr/>
        <a:lstStyle/>
        <a:p>
          <a:endParaRPr kumimoji="1" lang="ja-JP" altLang="en-US"/>
        </a:p>
      </dgm:t>
    </dgm:pt>
    <dgm:pt modelId="{49A84FC7-E8BB-4481-AABE-686C57636E52}">
      <dgm:prSet phldrT="[テキスト]"/>
      <dgm:spPr/>
      <dgm:t>
        <a:bodyPr/>
        <a:lstStyle/>
        <a:p>
          <a:r>
            <a:rPr kumimoji="1" lang="en-US" altLang="ja-JP" dirty="0" smtClean="0"/>
            <a:t>10</a:t>
          </a:r>
          <a:r>
            <a:rPr kumimoji="1" lang="ja-JP" altLang="en-US" dirty="0" smtClean="0"/>
            <a:t>条（</a:t>
          </a:r>
          <a:r>
            <a:rPr lang="ja-JP" altLang="en-US" dirty="0" smtClean="0"/>
            <a:t>保安上危険な建築物等に対する措置</a:t>
          </a:r>
          <a:r>
            <a:rPr kumimoji="1" lang="ja-JP" altLang="en-US" dirty="0" smtClean="0"/>
            <a:t>）</a:t>
          </a:r>
          <a:endParaRPr kumimoji="1" lang="ja-JP" altLang="en-US" dirty="0"/>
        </a:p>
      </dgm:t>
    </dgm:pt>
    <dgm:pt modelId="{19F2BE49-2315-4B13-84E6-E063BFF6541A}" type="parTrans" cxnId="{66438119-6465-4264-A566-C42B25AE1144}">
      <dgm:prSet/>
      <dgm:spPr/>
      <dgm:t>
        <a:bodyPr/>
        <a:lstStyle/>
        <a:p>
          <a:endParaRPr kumimoji="1" lang="ja-JP" altLang="en-US"/>
        </a:p>
      </dgm:t>
    </dgm:pt>
    <dgm:pt modelId="{229E120C-6B3B-43AD-B1E3-DDFBC1E97FD6}" type="sibTrans" cxnId="{66438119-6465-4264-A566-C42B25AE1144}">
      <dgm:prSet/>
      <dgm:spPr/>
      <dgm:t>
        <a:bodyPr/>
        <a:lstStyle/>
        <a:p>
          <a:endParaRPr kumimoji="1" lang="ja-JP" altLang="en-US"/>
        </a:p>
      </dgm:t>
    </dgm:pt>
    <dgm:pt modelId="{5A8C1984-62C2-46A2-9205-635BF560A210}">
      <dgm:prSet phldrT="[テキスト]"/>
      <dgm:spPr/>
      <dgm:t>
        <a:bodyPr/>
        <a:lstStyle/>
        <a:p>
          <a:r>
            <a:rPr kumimoji="1" lang="ja-JP" altLang="en-US" dirty="0" smtClean="0"/>
            <a:t>これについては、既存不適格建築物でも適用が可能</a:t>
          </a:r>
          <a:endParaRPr kumimoji="1" lang="ja-JP" altLang="en-US" dirty="0"/>
        </a:p>
      </dgm:t>
    </dgm:pt>
    <dgm:pt modelId="{4BBF224F-36AA-4D30-9AAD-86F31DBDF458}" type="parTrans" cxnId="{9958CF31-40F2-4A83-B2D8-B52E04C15A23}">
      <dgm:prSet/>
      <dgm:spPr/>
      <dgm:t>
        <a:bodyPr/>
        <a:lstStyle/>
        <a:p>
          <a:endParaRPr kumimoji="1" lang="ja-JP" altLang="en-US"/>
        </a:p>
      </dgm:t>
    </dgm:pt>
    <dgm:pt modelId="{1287457E-D2D5-4E34-BC4E-85E62CC7EC79}" type="sibTrans" cxnId="{9958CF31-40F2-4A83-B2D8-B52E04C15A23}">
      <dgm:prSet/>
      <dgm:spPr/>
      <dgm:t>
        <a:bodyPr/>
        <a:lstStyle/>
        <a:p>
          <a:endParaRPr kumimoji="1" lang="ja-JP" altLang="en-US"/>
        </a:p>
      </dgm:t>
    </dgm:pt>
    <dgm:pt modelId="{97702D26-9A0B-4AEC-A308-94DA09D8B259}">
      <dgm:prSet phldrT="[テキスト]"/>
      <dgm:spPr/>
      <dgm:t>
        <a:bodyPr/>
        <a:lstStyle/>
        <a:p>
          <a:r>
            <a:rPr lang="ja-JP" altLang="en-US" dirty="0" smtClean="0"/>
            <a:t>そのまま放置すれば</a:t>
          </a:r>
          <a:r>
            <a:rPr lang="ja-JP" altLang="en-US" dirty="0" smtClean="0">
              <a:solidFill>
                <a:srgbClr val="FF0000"/>
              </a:solidFill>
            </a:rPr>
            <a:t>著しく保安上危険</a:t>
          </a:r>
          <a:r>
            <a:rPr lang="ja-JP" altLang="en-US" dirty="0" smtClean="0"/>
            <a:t>となり、又は</a:t>
          </a:r>
          <a:r>
            <a:rPr lang="ja-JP" altLang="en-US" dirty="0" smtClean="0">
              <a:solidFill>
                <a:srgbClr val="FF0000"/>
              </a:solidFill>
            </a:rPr>
            <a:t>著しく衛生上有害</a:t>
          </a:r>
          <a:r>
            <a:rPr lang="ja-JP" altLang="en-US" dirty="0" smtClean="0"/>
            <a:t>となるおそれがあると認める場合</a:t>
          </a:r>
          <a:endParaRPr kumimoji="1" lang="ja-JP" altLang="en-US" dirty="0"/>
        </a:p>
      </dgm:t>
    </dgm:pt>
    <dgm:pt modelId="{B990C090-09EE-4928-97BA-23B88520AAC6}" type="parTrans" cxnId="{C454430F-BB5A-4FA8-BC4B-3B0984EA905E}">
      <dgm:prSet/>
      <dgm:spPr/>
      <dgm:t>
        <a:bodyPr/>
        <a:lstStyle/>
        <a:p>
          <a:endParaRPr kumimoji="1" lang="ja-JP" altLang="en-US"/>
        </a:p>
      </dgm:t>
    </dgm:pt>
    <dgm:pt modelId="{4BDF8A38-8F86-4FE3-A6B1-854D6B29DD6B}" type="sibTrans" cxnId="{C454430F-BB5A-4FA8-BC4B-3B0984EA905E}">
      <dgm:prSet/>
      <dgm:spPr/>
      <dgm:t>
        <a:bodyPr/>
        <a:lstStyle/>
        <a:p>
          <a:endParaRPr kumimoji="1" lang="ja-JP" altLang="en-US"/>
        </a:p>
      </dgm:t>
    </dgm:pt>
    <dgm:pt modelId="{9CE8F114-3EDF-4F37-9BCE-AECECE2C31C9}">
      <dgm:prSet phldrT="[テキスト]"/>
      <dgm:spPr/>
      <dgm:t>
        <a:bodyPr/>
        <a:lstStyle/>
        <a:p>
          <a:r>
            <a:rPr lang="ja-JP" altLang="en-US" dirty="0" smtClean="0"/>
            <a:t>当該建築物の除却、移転、改築、増築、修繕、模様替、使用中止、使用制限その他保安上又は衛生上必要な措置をとることを命ずることができる。 </a:t>
          </a:r>
          <a:endParaRPr kumimoji="1" lang="ja-JP" altLang="en-US" dirty="0"/>
        </a:p>
      </dgm:t>
    </dgm:pt>
    <dgm:pt modelId="{5047DDAE-39A8-4A27-8B7C-C2AF28ECD595}" type="parTrans" cxnId="{6E86755A-DCF3-4C3B-9FB1-88B57FE04F35}">
      <dgm:prSet/>
      <dgm:spPr/>
      <dgm:t>
        <a:bodyPr/>
        <a:lstStyle/>
        <a:p>
          <a:endParaRPr kumimoji="1" lang="ja-JP" altLang="en-US"/>
        </a:p>
      </dgm:t>
    </dgm:pt>
    <dgm:pt modelId="{E5D29E90-9B4E-448C-BEBE-C4D38D49BA7C}" type="sibTrans" cxnId="{6E86755A-DCF3-4C3B-9FB1-88B57FE04F35}">
      <dgm:prSet/>
      <dgm:spPr/>
      <dgm:t>
        <a:bodyPr/>
        <a:lstStyle/>
        <a:p>
          <a:endParaRPr kumimoji="1" lang="ja-JP" altLang="en-US"/>
        </a:p>
      </dgm:t>
    </dgm:pt>
    <dgm:pt modelId="{95A8A7C4-702B-4C33-83BB-62F9B21EEBA5}" type="pres">
      <dgm:prSet presAssocID="{F9AA4D9A-AF9A-4232-ABD9-DB732F8C7DEC}" presName="linear" presStyleCnt="0">
        <dgm:presLayoutVars>
          <dgm:dir/>
          <dgm:animLvl val="lvl"/>
          <dgm:resizeHandles val="exact"/>
        </dgm:presLayoutVars>
      </dgm:prSet>
      <dgm:spPr/>
      <dgm:t>
        <a:bodyPr/>
        <a:lstStyle/>
        <a:p>
          <a:endParaRPr kumimoji="1" lang="ja-JP" altLang="en-US"/>
        </a:p>
      </dgm:t>
    </dgm:pt>
    <dgm:pt modelId="{02860AAF-2387-4BAF-820C-5D81E04AD3C9}" type="pres">
      <dgm:prSet presAssocID="{9873BFB2-3527-4E23-9586-6E5198DC05C1}" presName="parentLin" presStyleCnt="0"/>
      <dgm:spPr/>
    </dgm:pt>
    <dgm:pt modelId="{2C2FF1B3-F389-4B27-ABA5-3C4182190B96}" type="pres">
      <dgm:prSet presAssocID="{9873BFB2-3527-4E23-9586-6E5198DC05C1}" presName="parentLeftMargin" presStyleLbl="node1" presStyleIdx="0" presStyleCnt="3"/>
      <dgm:spPr/>
      <dgm:t>
        <a:bodyPr/>
        <a:lstStyle/>
        <a:p>
          <a:endParaRPr kumimoji="1" lang="ja-JP" altLang="en-US"/>
        </a:p>
      </dgm:t>
    </dgm:pt>
    <dgm:pt modelId="{9F8B5A50-75C3-4781-AB0A-06110F5DB439}" type="pres">
      <dgm:prSet presAssocID="{9873BFB2-3527-4E23-9586-6E5198DC05C1}" presName="parentText" presStyleLbl="node1" presStyleIdx="0" presStyleCnt="3">
        <dgm:presLayoutVars>
          <dgm:chMax val="0"/>
          <dgm:bulletEnabled val="1"/>
        </dgm:presLayoutVars>
      </dgm:prSet>
      <dgm:spPr/>
      <dgm:t>
        <a:bodyPr/>
        <a:lstStyle/>
        <a:p>
          <a:endParaRPr kumimoji="1" lang="ja-JP" altLang="en-US"/>
        </a:p>
      </dgm:t>
    </dgm:pt>
    <dgm:pt modelId="{14F1728D-620D-4915-A039-E84313E396D9}" type="pres">
      <dgm:prSet presAssocID="{9873BFB2-3527-4E23-9586-6E5198DC05C1}" presName="negativeSpace" presStyleCnt="0"/>
      <dgm:spPr/>
    </dgm:pt>
    <dgm:pt modelId="{85461B48-3377-44B9-88F5-D96FC43B8BE0}" type="pres">
      <dgm:prSet presAssocID="{9873BFB2-3527-4E23-9586-6E5198DC05C1}" presName="childText" presStyleLbl="conFgAcc1" presStyleIdx="0" presStyleCnt="3">
        <dgm:presLayoutVars>
          <dgm:bulletEnabled val="1"/>
        </dgm:presLayoutVars>
      </dgm:prSet>
      <dgm:spPr/>
      <dgm:t>
        <a:bodyPr/>
        <a:lstStyle/>
        <a:p>
          <a:endParaRPr kumimoji="1" lang="ja-JP" altLang="en-US"/>
        </a:p>
      </dgm:t>
    </dgm:pt>
    <dgm:pt modelId="{DA62FAEA-4B7A-496E-9650-066260449410}" type="pres">
      <dgm:prSet presAssocID="{CE7C21E9-57CC-4682-9049-4E8BF12F6B44}" presName="spaceBetweenRectangles" presStyleCnt="0"/>
      <dgm:spPr/>
    </dgm:pt>
    <dgm:pt modelId="{372AEA26-D27B-43EB-94F7-B163F09729E2}" type="pres">
      <dgm:prSet presAssocID="{1DA88C4A-75D4-4C4B-9A8E-D2A6520F49BB}" presName="parentLin" presStyleCnt="0"/>
      <dgm:spPr/>
    </dgm:pt>
    <dgm:pt modelId="{8EFA7809-0833-48D0-9730-709863BE0A32}" type="pres">
      <dgm:prSet presAssocID="{1DA88C4A-75D4-4C4B-9A8E-D2A6520F49BB}" presName="parentLeftMargin" presStyleLbl="node1" presStyleIdx="0" presStyleCnt="3"/>
      <dgm:spPr/>
      <dgm:t>
        <a:bodyPr/>
        <a:lstStyle/>
        <a:p>
          <a:endParaRPr kumimoji="1" lang="ja-JP" altLang="en-US"/>
        </a:p>
      </dgm:t>
    </dgm:pt>
    <dgm:pt modelId="{713A3EFD-4FFC-49C4-987F-64AC55EAF05B}" type="pres">
      <dgm:prSet presAssocID="{1DA88C4A-75D4-4C4B-9A8E-D2A6520F49BB}" presName="parentText" presStyleLbl="node1" presStyleIdx="1" presStyleCnt="3">
        <dgm:presLayoutVars>
          <dgm:chMax val="0"/>
          <dgm:bulletEnabled val="1"/>
        </dgm:presLayoutVars>
      </dgm:prSet>
      <dgm:spPr/>
      <dgm:t>
        <a:bodyPr/>
        <a:lstStyle/>
        <a:p>
          <a:endParaRPr kumimoji="1" lang="ja-JP" altLang="en-US"/>
        </a:p>
      </dgm:t>
    </dgm:pt>
    <dgm:pt modelId="{F6337842-74B9-4CD8-9E81-EED7E05B94C7}" type="pres">
      <dgm:prSet presAssocID="{1DA88C4A-75D4-4C4B-9A8E-D2A6520F49BB}" presName="negativeSpace" presStyleCnt="0"/>
      <dgm:spPr/>
    </dgm:pt>
    <dgm:pt modelId="{33B3DF44-C31B-4E29-B398-D5B4A731F089}" type="pres">
      <dgm:prSet presAssocID="{1DA88C4A-75D4-4C4B-9A8E-D2A6520F49BB}" presName="childText" presStyleLbl="conFgAcc1" presStyleIdx="1" presStyleCnt="3">
        <dgm:presLayoutVars>
          <dgm:bulletEnabled val="1"/>
        </dgm:presLayoutVars>
      </dgm:prSet>
      <dgm:spPr/>
      <dgm:t>
        <a:bodyPr/>
        <a:lstStyle/>
        <a:p>
          <a:endParaRPr kumimoji="1" lang="ja-JP" altLang="en-US"/>
        </a:p>
      </dgm:t>
    </dgm:pt>
    <dgm:pt modelId="{8FFCBD96-B769-42C8-8680-7971CCE85B37}" type="pres">
      <dgm:prSet presAssocID="{47557204-F268-4CA7-B0B8-00DB051900A3}" presName="spaceBetweenRectangles" presStyleCnt="0"/>
      <dgm:spPr/>
    </dgm:pt>
    <dgm:pt modelId="{F3D3BE87-5B8C-46ED-9989-DC312C4794F8}" type="pres">
      <dgm:prSet presAssocID="{49A84FC7-E8BB-4481-AABE-686C57636E52}" presName="parentLin" presStyleCnt="0"/>
      <dgm:spPr/>
    </dgm:pt>
    <dgm:pt modelId="{1E4E5D1F-EF35-488F-8CB4-547E1AC4D28B}" type="pres">
      <dgm:prSet presAssocID="{49A84FC7-E8BB-4481-AABE-686C57636E52}" presName="parentLeftMargin" presStyleLbl="node1" presStyleIdx="1" presStyleCnt="3"/>
      <dgm:spPr/>
      <dgm:t>
        <a:bodyPr/>
        <a:lstStyle/>
        <a:p>
          <a:endParaRPr kumimoji="1" lang="ja-JP" altLang="en-US"/>
        </a:p>
      </dgm:t>
    </dgm:pt>
    <dgm:pt modelId="{AE3FA3BA-796A-48DB-A847-645E53C3FAC3}" type="pres">
      <dgm:prSet presAssocID="{49A84FC7-E8BB-4481-AABE-686C57636E52}" presName="parentText" presStyleLbl="node1" presStyleIdx="2" presStyleCnt="3">
        <dgm:presLayoutVars>
          <dgm:chMax val="0"/>
          <dgm:bulletEnabled val="1"/>
        </dgm:presLayoutVars>
      </dgm:prSet>
      <dgm:spPr/>
      <dgm:t>
        <a:bodyPr/>
        <a:lstStyle/>
        <a:p>
          <a:endParaRPr kumimoji="1" lang="ja-JP" altLang="en-US"/>
        </a:p>
      </dgm:t>
    </dgm:pt>
    <dgm:pt modelId="{E7255730-6A9C-40CF-A5C3-2737DD27C1BE}" type="pres">
      <dgm:prSet presAssocID="{49A84FC7-E8BB-4481-AABE-686C57636E52}" presName="negativeSpace" presStyleCnt="0"/>
      <dgm:spPr/>
    </dgm:pt>
    <dgm:pt modelId="{76A2449F-1558-4B5F-80E8-F450CBE0DF7C}" type="pres">
      <dgm:prSet presAssocID="{49A84FC7-E8BB-4481-AABE-686C57636E52}" presName="childText" presStyleLbl="conFgAcc1" presStyleIdx="2" presStyleCnt="3">
        <dgm:presLayoutVars>
          <dgm:bulletEnabled val="1"/>
        </dgm:presLayoutVars>
      </dgm:prSet>
      <dgm:spPr/>
      <dgm:t>
        <a:bodyPr/>
        <a:lstStyle/>
        <a:p>
          <a:endParaRPr kumimoji="1" lang="ja-JP" altLang="en-US"/>
        </a:p>
      </dgm:t>
    </dgm:pt>
  </dgm:ptLst>
  <dgm:cxnLst>
    <dgm:cxn modelId="{9958CF31-40F2-4A83-B2D8-B52E04C15A23}" srcId="{49A84FC7-E8BB-4481-AABE-686C57636E52}" destId="{5A8C1984-62C2-46A2-9205-635BF560A210}" srcOrd="0" destOrd="0" parTransId="{4BBF224F-36AA-4D30-9AAD-86F31DBDF458}" sibTransId="{1287457E-D2D5-4E34-BC4E-85E62CC7EC79}"/>
    <dgm:cxn modelId="{0B7620FB-9FF9-484D-8594-63BC75BAA0CF}" type="presOf" srcId="{97702D26-9A0B-4AEC-A308-94DA09D8B259}" destId="{76A2449F-1558-4B5F-80E8-F450CBE0DF7C}" srcOrd="0" destOrd="1" presId="urn:microsoft.com/office/officeart/2005/8/layout/list1"/>
    <dgm:cxn modelId="{C454430F-BB5A-4FA8-BC4B-3B0984EA905E}" srcId="{49A84FC7-E8BB-4481-AABE-686C57636E52}" destId="{97702D26-9A0B-4AEC-A308-94DA09D8B259}" srcOrd="1" destOrd="0" parTransId="{B990C090-09EE-4928-97BA-23B88520AAC6}" sibTransId="{4BDF8A38-8F86-4FE3-A6B1-854D6B29DD6B}"/>
    <dgm:cxn modelId="{D6E010DB-E092-4B4B-B579-0C514F710E23}" type="presOf" srcId="{B61F2948-78C2-42A6-BA54-6E31AABA5078}" destId="{85461B48-3377-44B9-88F5-D96FC43B8BE0}" srcOrd="0" destOrd="0" presId="urn:microsoft.com/office/officeart/2005/8/layout/list1"/>
    <dgm:cxn modelId="{797FB958-2660-4C39-953A-D5B0566CB31F}" type="presOf" srcId="{5EB6705A-ED6D-41CA-A5B2-16B2A493AAAA}" destId="{33B3DF44-C31B-4E29-B398-D5B4A731F089}" srcOrd="0" destOrd="0" presId="urn:microsoft.com/office/officeart/2005/8/layout/list1"/>
    <dgm:cxn modelId="{A0DCDED0-60D2-40A4-B3DA-65D620288B30}" type="presOf" srcId="{9873BFB2-3527-4E23-9586-6E5198DC05C1}" destId="{9F8B5A50-75C3-4781-AB0A-06110F5DB439}" srcOrd="1" destOrd="0" presId="urn:microsoft.com/office/officeart/2005/8/layout/list1"/>
    <dgm:cxn modelId="{66438119-6465-4264-A566-C42B25AE1144}" srcId="{F9AA4D9A-AF9A-4232-ABD9-DB732F8C7DEC}" destId="{49A84FC7-E8BB-4481-AABE-686C57636E52}" srcOrd="2" destOrd="0" parTransId="{19F2BE49-2315-4B13-84E6-E063BFF6541A}" sibTransId="{229E120C-6B3B-43AD-B1E3-DDFBC1E97FD6}"/>
    <dgm:cxn modelId="{8273E22B-0AC1-4677-929E-388F0FF9F5C4}" type="presOf" srcId="{1DA88C4A-75D4-4C4B-9A8E-D2A6520F49BB}" destId="{8EFA7809-0833-48D0-9730-709863BE0A32}" srcOrd="0" destOrd="0" presId="urn:microsoft.com/office/officeart/2005/8/layout/list1"/>
    <dgm:cxn modelId="{89EBA0ED-740D-47B8-B2EC-FCE51053977F}" type="presOf" srcId="{9CE8F114-3EDF-4F37-9BCE-AECECE2C31C9}" destId="{76A2449F-1558-4B5F-80E8-F450CBE0DF7C}" srcOrd="0" destOrd="2" presId="urn:microsoft.com/office/officeart/2005/8/layout/list1"/>
    <dgm:cxn modelId="{BF85E4CA-B7ED-401A-8335-E75DEECFB865}" type="presOf" srcId="{5A8C1984-62C2-46A2-9205-635BF560A210}" destId="{76A2449F-1558-4B5F-80E8-F450CBE0DF7C}" srcOrd="0" destOrd="0" presId="urn:microsoft.com/office/officeart/2005/8/layout/list1"/>
    <dgm:cxn modelId="{6E86755A-DCF3-4C3B-9FB1-88B57FE04F35}" srcId="{49A84FC7-E8BB-4481-AABE-686C57636E52}" destId="{9CE8F114-3EDF-4F37-9BCE-AECECE2C31C9}" srcOrd="2" destOrd="0" parTransId="{5047DDAE-39A8-4A27-8B7C-C2AF28ECD595}" sibTransId="{E5D29E90-9B4E-448C-BEBE-C4D38D49BA7C}"/>
    <dgm:cxn modelId="{9D5CDF3B-0DDE-46F6-A76E-4D7055DF6856}" type="presOf" srcId="{F9AA4D9A-AF9A-4232-ABD9-DB732F8C7DEC}" destId="{95A8A7C4-702B-4C33-83BB-62F9B21EEBA5}" srcOrd="0" destOrd="0" presId="urn:microsoft.com/office/officeart/2005/8/layout/list1"/>
    <dgm:cxn modelId="{4AE4FEBE-B601-4037-AD5C-4714AE175084}" srcId="{9873BFB2-3527-4E23-9586-6E5198DC05C1}" destId="{B61F2948-78C2-42A6-BA54-6E31AABA5078}" srcOrd="0" destOrd="0" parTransId="{5B152044-3E47-40AF-A0BD-6BDDBDEFF672}" sibTransId="{A5D756AE-F1E1-43B7-A90E-64658EE03F70}"/>
    <dgm:cxn modelId="{D609D9D5-8FE6-4187-A7C2-D84BEF8C9FF6}" srcId="{1DA88C4A-75D4-4C4B-9A8E-D2A6520F49BB}" destId="{5EB6705A-ED6D-41CA-A5B2-16B2A493AAAA}" srcOrd="0" destOrd="0" parTransId="{08E04064-F116-44C8-8F52-973BD76F000C}" sibTransId="{F7CC7FEC-FAD2-48ED-8165-5D8BFCF4777B}"/>
    <dgm:cxn modelId="{29ADCA3A-D526-4F62-B33C-857B3A11A574}" srcId="{F9AA4D9A-AF9A-4232-ABD9-DB732F8C7DEC}" destId="{9873BFB2-3527-4E23-9586-6E5198DC05C1}" srcOrd="0" destOrd="0" parTransId="{D4419F7D-0A9C-49B2-B0E0-E1056585F2FB}" sibTransId="{CE7C21E9-57CC-4682-9049-4E8BF12F6B44}"/>
    <dgm:cxn modelId="{85DBB3CB-D195-4A8B-AD6F-066628F85348}" srcId="{F9AA4D9A-AF9A-4232-ABD9-DB732F8C7DEC}" destId="{1DA88C4A-75D4-4C4B-9A8E-D2A6520F49BB}" srcOrd="1" destOrd="0" parTransId="{3A85ED13-367A-41F0-A98C-7A282A20E101}" sibTransId="{47557204-F268-4CA7-B0B8-00DB051900A3}"/>
    <dgm:cxn modelId="{01A507A9-0E26-45FE-8792-D962DE3ABBF3}" type="presOf" srcId="{49A84FC7-E8BB-4481-AABE-686C57636E52}" destId="{AE3FA3BA-796A-48DB-A847-645E53C3FAC3}" srcOrd="1" destOrd="0" presId="urn:microsoft.com/office/officeart/2005/8/layout/list1"/>
    <dgm:cxn modelId="{BD8A32DB-1D36-4764-B787-4D47ADDD2AB4}" type="presOf" srcId="{1DA88C4A-75D4-4C4B-9A8E-D2A6520F49BB}" destId="{713A3EFD-4FFC-49C4-987F-64AC55EAF05B}" srcOrd="1" destOrd="0" presId="urn:microsoft.com/office/officeart/2005/8/layout/list1"/>
    <dgm:cxn modelId="{7B339F99-C558-4480-A40F-0A9DD1CEA279}" type="presOf" srcId="{49A84FC7-E8BB-4481-AABE-686C57636E52}" destId="{1E4E5D1F-EF35-488F-8CB4-547E1AC4D28B}" srcOrd="0" destOrd="0" presId="urn:microsoft.com/office/officeart/2005/8/layout/list1"/>
    <dgm:cxn modelId="{7C0A7195-7EFC-4FBE-8054-94CB30497B3F}" type="presOf" srcId="{9873BFB2-3527-4E23-9586-6E5198DC05C1}" destId="{2C2FF1B3-F389-4B27-ABA5-3C4182190B96}" srcOrd="0" destOrd="0" presId="urn:microsoft.com/office/officeart/2005/8/layout/list1"/>
    <dgm:cxn modelId="{28B88C4D-4E7B-49B6-B141-6AF531A09F11}" type="presParOf" srcId="{95A8A7C4-702B-4C33-83BB-62F9B21EEBA5}" destId="{02860AAF-2387-4BAF-820C-5D81E04AD3C9}" srcOrd="0" destOrd="0" presId="urn:microsoft.com/office/officeart/2005/8/layout/list1"/>
    <dgm:cxn modelId="{96BE8C7C-5F75-4B1E-8745-C9CC087809B1}" type="presParOf" srcId="{02860AAF-2387-4BAF-820C-5D81E04AD3C9}" destId="{2C2FF1B3-F389-4B27-ABA5-3C4182190B96}" srcOrd="0" destOrd="0" presId="urn:microsoft.com/office/officeart/2005/8/layout/list1"/>
    <dgm:cxn modelId="{52260939-87B1-43C2-A18D-D97813FBD141}" type="presParOf" srcId="{02860AAF-2387-4BAF-820C-5D81E04AD3C9}" destId="{9F8B5A50-75C3-4781-AB0A-06110F5DB439}" srcOrd="1" destOrd="0" presId="urn:microsoft.com/office/officeart/2005/8/layout/list1"/>
    <dgm:cxn modelId="{5A5E0691-6CC9-4092-B6BA-E052EEF3B878}" type="presParOf" srcId="{95A8A7C4-702B-4C33-83BB-62F9B21EEBA5}" destId="{14F1728D-620D-4915-A039-E84313E396D9}" srcOrd="1" destOrd="0" presId="urn:microsoft.com/office/officeart/2005/8/layout/list1"/>
    <dgm:cxn modelId="{EF32FCEA-CE0F-41E6-A7D1-85D82FBFE0BA}" type="presParOf" srcId="{95A8A7C4-702B-4C33-83BB-62F9B21EEBA5}" destId="{85461B48-3377-44B9-88F5-D96FC43B8BE0}" srcOrd="2" destOrd="0" presId="urn:microsoft.com/office/officeart/2005/8/layout/list1"/>
    <dgm:cxn modelId="{5F36F044-CBB2-4FA3-8718-AC7698314B02}" type="presParOf" srcId="{95A8A7C4-702B-4C33-83BB-62F9B21EEBA5}" destId="{DA62FAEA-4B7A-496E-9650-066260449410}" srcOrd="3" destOrd="0" presId="urn:microsoft.com/office/officeart/2005/8/layout/list1"/>
    <dgm:cxn modelId="{9C574A9B-C5A0-47F8-8966-7EAE4A5D4487}" type="presParOf" srcId="{95A8A7C4-702B-4C33-83BB-62F9B21EEBA5}" destId="{372AEA26-D27B-43EB-94F7-B163F09729E2}" srcOrd="4" destOrd="0" presId="urn:microsoft.com/office/officeart/2005/8/layout/list1"/>
    <dgm:cxn modelId="{957C2709-4F90-4E80-B73C-C02A24F9C45D}" type="presParOf" srcId="{372AEA26-D27B-43EB-94F7-B163F09729E2}" destId="{8EFA7809-0833-48D0-9730-709863BE0A32}" srcOrd="0" destOrd="0" presId="urn:microsoft.com/office/officeart/2005/8/layout/list1"/>
    <dgm:cxn modelId="{F69A70E6-6962-43B0-903D-F0DBFCAD9F0B}" type="presParOf" srcId="{372AEA26-D27B-43EB-94F7-B163F09729E2}" destId="{713A3EFD-4FFC-49C4-987F-64AC55EAF05B}" srcOrd="1" destOrd="0" presId="urn:microsoft.com/office/officeart/2005/8/layout/list1"/>
    <dgm:cxn modelId="{05132240-BC3B-45D1-8DBF-9B032C9E9819}" type="presParOf" srcId="{95A8A7C4-702B-4C33-83BB-62F9B21EEBA5}" destId="{F6337842-74B9-4CD8-9E81-EED7E05B94C7}" srcOrd="5" destOrd="0" presId="urn:microsoft.com/office/officeart/2005/8/layout/list1"/>
    <dgm:cxn modelId="{8CA53804-D790-4F77-828F-E00A732E501A}" type="presParOf" srcId="{95A8A7C4-702B-4C33-83BB-62F9B21EEBA5}" destId="{33B3DF44-C31B-4E29-B398-D5B4A731F089}" srcOrd="6" destOrd="0" presId="urn:microsoft.com/office/officeart/2005/8/layout/list1"/>
    <dgm:cxn modelId="{0235738B-863F-4EB6-A8D7-BA5ABC9CD39A}" type="presParOf" srcId="{95A8A7C4-702B-4C33-83BB-62F9B21EEBA5}" destId="{8FFCBD96-B769-42C8-8680-7971CCE85B37}" srcOrd="7" destOrd="0" presId="urn:microsoft.com/office/officeart/2005/8/layout/list1"/>
    <dgm:cxn modelId="{1A4F7F6B-A9EB-4E6E-A233-325774A9671F}" type="presParOf" srcId="{95A8A7C4-702B-4C33-83BB-62F9B21EEBA5}" destId="{F3D3BE87-5B8C-46ED-9989-DC312C4794F8}" srcOrd="8" destOrd="0" presId="urn:microsoft.com/office/officeart/2005/8/layout/list1"/>
    <dgm:cxn modelId="{BC233168-EAA3-4707-9EC7-02A5046AF370}" type="presParOf" srcId="{F3D3BE87-5B8C-46ED-9989-DC312C4794F8}" destId="{1E4E5D1F-EF35-488F-8CB4-547E1AC4D28B}" srcOrd="0" destOrd="0" presId="urn:microsoft.com/office/officeart/2005/8/layout/list1"/>
    <dgm:cxn modelId="{4DC55321-2684-4A9B-AB2D-209FCB9822AD}" type="presParOf" srcId="{F3D3BE87-5B8C-46ED-9989-DC312C4794F8}" destId="{AE3FA3BA-796A-48DB-A847-645E53C3FAC3}" srcOrd="1" destOrd="0" presId="urn:microsoft.com/office/officeart/2005/8/layout/list1"/>
    <dgm:cxn modelId="{A08C18D4-08C6-4E82-AFE6-C3A144C08487}" type="presParOf" srcId="{95A8A7C4-702B-4C33-83BB-62F9B21EEBA5}" destId="{E7255730-6A9C-40CF-A5C3-2737DD27C1BE}" srcOrd="9" destOrd="0" presId="urn:microsoft.com/office/officeart/2005/8/layout/list1"/>
    <dgm:cxn modelId="{13D7021D-E2D6-4E63-9896-FDAED3B26AE3}" type="presParOf" srcId="{95A8A7C4-702B-4C33-83BB-62F9B21EEBA5}" destId="{76A2449F-1558-4B5F-80E8-F450CBE0DF7C}"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531DB4D-ED91-4C35-9CCF-CD067AD583A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E26E0FD1-7139-4E34-A1A1-893545D9AE87}">
      <dgm:prSet phldrT="[テキスト]"/>
      <dgm:spPr/>
      <dgm:t>
        <a:bodyPr/>
        <a:lstStyle/>
        <a:p>
          <a:r>
            <a:rPr kumimoji="1" lang="en-US" altLang="ja-JP" dirty="0" smtClean="0"/>
            <a:t>3</a:t>
          </a:r>
          <a:r>
            <a:rPr kumimoji="1" lang="ja-JP" altLang="en-US" dirty="0" smtClean="0"/>
            <a:t>条</a:t>
          </a:r>
          <a:r>
            <a:rPr kumimoji="1" lang="en-US" altLang="ja-JP" dirty="0" smtClean="0"/>
            <a:t>2</a:t>
          </a:r>
          <a:r>
            <a:rPr kumimoji="1" lang="ja-JP" altLang="en-US" dirty="0" smtClean="0"/>
            <a:t>項</a:t>
          </a:r>
          <a:endParaRPr kumimoji="1" lang="ja-JP" altLang="en-US" dirty="0"/>
        </a:p>
      </dgm:t>
    </dgm:pt>
    <dgm:pt modelId="{BE73FEF8-A1FC-4138-82E0-5AB5A37092CB}" type="parTrans" cxnId="{B53AC27D-9C4D-41E2-A1C2-004D36AD11DE}">
      <dgm:prSet/>
      <dgm:spPr/>
      <dgm:t>
        <a:bodyPr/>
        <a:lstStyle/>
        <a:p>
          <a:endParaRPr kumimoji="1" lang="ja-JP" altLang="en-US"/>
        </a:p>
      </dgm:t>
    </dgm:pt>
    <dgm:pt modelId="{46169E72-2933-4BC2-A7F3-138F183A7C2E}" type="sibTrans" cxnId="{B53AC27D-9C4D-41E2-A1C2-004D36AD11DE}">
      <dgm:prSet/>
      <dgm:spPr/>
      <dgm:t>
        <a:bodyPr/>
        <a:lstStyle/>
        <a:p>
          <a:endParaRPr kumimoji="1" lang="ja-JP" altLang="en-US"/>
        </a:p>
      </dgm:t>
    </dgm:pt>
    <dgm:pt modelId="{0928C70B-358C-4394-BFB5-6146F174EB2F}">
      <dgm:prSet phldrT="[テキスト]"/>
      <dgm:spPr/>
      <dgm:t>
        <a:bodyPr/>
        <a:lstStyle/>
        <a:p>
          <a:r>
            <a:rPr lang="ja-JP" altLang="en-US" dirty="0" smtClean="0"/>
            <a:t>　この法律又はこれに基づく命令若しくは条例の規定の施行又は適用の際現に存する建築物若しくはその敷地又は現に建築、修繕若しくは模様替の工事中の建築物若しくはその敷地がこれらの規定に適合せず、又はこれらの規定に適合しない部分を有する場合においては、当該建築物、建築物の敷地又は建築物若しくはその敷地の部分に対しては、当該規定は、適用しない。 </a:t>
          </a:r>
          <a:endParaRPr kumimoji="1" lang="ja-JP" altLang="en-US" dirty="0"/>
        </a:p>
      </dgm:t>
    </dgm:pt>
    <dgm:pt modelId="{1A7EF131-A3A1-41B8-BCBE-4071D3D956EF}" type="parTrans" cxnId="{3B5D4FEA-34B5-4340-B90A-00CD3F1301F3}">
      <dgm:prSet/>
      <dgm:spPr/>
      <dgm:t>
        <a:bodyPr/>
        <a:lstStyle/>
        <a:p>
          <a:endParaRPr kumimoji="1" lang="ja-JP" altLang="en-US"/>
        </a:p>
      </dgm:t>
    </dgm:pt>
    <dgm:pt modelId="{618CCA29-197E-4CF6-BB7B-011A711D8831}" type="sibTrans" cxnId="{3B5D4FEA-34B5-4340-B90A-00CD3F1301F3}">
      <dgm:prSet/>
      <dgm:spPr/>
      <dgm:t>
        <a:bodyPr/>
        <a:lstStyle/>
        <a:p>
          <a:endParaRPr kumimoji="1" lang="ja-JP" altLang="en-US"/>
        </a:p>
      </dgm:t>
    </dgm:pt>
    <dgm:pt modelId="{CB40D068-9270-4F9F-8AC4-3FC90F765CA8}" type="pres">
      <dgm:prSet presAssocID="{5531DB4D-ED91-4C35-9CCF-CD067AD583AD}" presName="linear" presStyleCnt="0">
        <dgm:presLayoutVars>
          <dgm:dir/>
          <dgm:animLvl val="lvl"/>
          <dgm:resizeHandles val="exact"/>
        </dgm:presLayoutVars>
      </dgm:prSet>
      <dgm:spPr/>
      <dgm:t>
        <a:bodyPr/>
        <a:lstStyle/>
        <a:p>
          <a:endParaRPr kumimoji="1" lang="ja-JP" altLang="en-US"/>
        </a:p>
      </dgm:t>
    </dgm:pt>
    <dgm:pt modelId="{54941806-9DDC-4749-97A2-5005DE312286}" type="pres">
      <dgm:prSet presAssocID="{E26E0FD1-7139-4E34-A1A1-893545D9AE87}" presName="parentLin" presStyleCnt="0"/>
      <dgm:spPr/>
    </dgm:pt>
    <dgm:pt modelId="{AB896E45-5C45-4202-B3F7-7EE40763D613}" type="pres">
      <dgm:prSet presAssocID="{E26E0FD1-7139-4E34-A1A1-893545D9AE87}" presName="parentLeftMargin" presStyleLbl="node1" presStyleIdx="0" presStyleCnt="1"/>
      <dgm:spPr/>
      <dgm:t>
        <a:bodyPr/>
        <a:lstStyle/>
        <a:p>
          <a:endParaRPr kumimoji="1" lang="ja-JP" altLang="en-US"/>
        </a:p>
      </dgm:t>
    </dgm:pt>
    <dgm:pt modelId="{856EE72E-6934-4073-8398-79E44E217E54}" type="pres">
      <dgm:prSet presAssocID="{E26E0FD1-7139-4E34-A1A1-893545D9AE87}" presName="parentText" presStyleLbl="node1" presStyleIdx="0" presStyleCnt="1">
        <dgm:presLayoutVars>
          <dgm:chMax val="0"/>
          <dgm:bulletEnabled val="1"/>
        </dgm:presLayoutVars>
      </dgm:prSet>
      <dgm:spPr/>
      <dgm:t>
        <a:bodyPr/>
        <a:lstStyle/>
        <a:p>
          <a:endParaRPr kumimoji="1" lang="ja-JP" altLang="en-US"/>
        </a:p>
      </dgm:t>
    </dgm:pt>
    <dgm:pt modelId="{3111383B-A530-40C8-A1CF-235D5EF55B3C}" type="pres">
      <dgm:prSet presAssocID="{E26E0FD1-7139-4E34-A1A1-893545D9AE87}" presName="negativeSpace" presStyleCnt="0"/>
      <dgm:spPr/>
    </dgm:pt>
    <dgm:pt modelId="{38815712-BB5C-44FE-BBF9-1E9DA9ECA5D8}" type="pres">
      <dgm:prSet presAssocID="{E26E0FD1-7139-4E34-A1A1-893545D9AE87}" presName="childText" presStyleLbl="conFgAcc1" presStyleIdx="0" presStyleCnt="1">
        <dgm:presLayoutVars>
          <dgm:bulletEnabled val="1"/>
        </dgm:presLayoutVars>
      </dgm:prSet>
      <dgm:spPr/>
      <dgm:t>
        <a:bodyPr/>
        <a:lstStyle/>
        <a:p>
          <a:endParaRPr kumimoji="1" lang="ja-JP" altLang="en-US"/>
        </a:p>
      </dgm:t>
    </dgm:pt>
  </dgm:ptLst>
  <dgm:cxnLst>
    <dgm:cxn modelId="{3B5D4FEA-34B5-4340-B90A-00CD3F1301F3}" srcId="{E26E0FD1-7139-4E34-A1A1-893545D9AE87}" destId="{0928C70B-358C-4394-BFB5-6146F174EB2F}" srcOrd="0" destOrd="0" parTransId="{1A7EF131-A3A1-41B8-BCBE-4071D3D956EF}" sibTransId="{618CCA29-197E-4CF6-BB7B-011A711D8831}"/>
    <dgm:cxn modelId="{FD9C54EB-876B-4557-BC02-8F3BB46B7ECD}" type="presOf" srcId="{E26E0FD1-7139-4E34-A1A1-893545D9AE87}" destId="{AB896E45-5C45-4202-B3F7-7EE40763D613}" srcOrd="0" destOrd="0" presId="urn:microsoft.com/office/officeart/2005/8/layout/list1"/>
    <dgm:cxn modelId="{2CBDEE10-7787-4ADD-AE0E-6823C79AB02F}" type="presOf" srcId="{0928C70B-358C-4394-BFB5-6146F174EB2F}" destId="{38815712-BB5C-44FE-BBF9-1E9DA9ECA5D8}" srcOrd="0" destOrd="0" presId="urn:microsoft.com/office/officeart/2005/8/layout/list1"/>
    <dgm:cxn modelId="{A4F54828-BC7A-4189-B28C-57DB59A71F3D}" type="presOf" srcId="{E26E0FD1-7139-4E34-A1A1-893545D9AE87}" destId="{856EE72E-6934-4073-8398-79E44E217E54}" srcOrd="1" destOrd="0" presId="urn:microsoft.com/office/officeart/2005/8/layout/list1"/>
    <dgm:cxn modelId="{B53AC27D-9C4D-41E2-A1C2-004D36AD11DE}" srcId="{5531DB4D-ED91-4C35-9CCF-CD067AD583AD}" destId="{E26E0FD1-7139-4E34-A1A1-893545D9AE87}" srcOrd="0" destOrd="0" parTransId="{BE73FEF8-A1FC-4138-82E0-5AB5A37092CB}" sibTransId="{46169E72-2933-4BC2-A7F3-138F183A7C2E}"/>
    <dgm:cxn modelId="{B2192A3F-761B-4D61-B41E-F338EBF11954}" type="presOf" srcId="{5531DB4D-ED91-4C35-9CCF-CD067AD583AD}" destId="{CB40D068-9270-4F9F-8AC4-3FC90F765CA8}" srcOrd="0" destOrd="0" presId="urn:microsoft.com/office/officeart/2005/8/layout/list1"/>
    <dgm:cxn modelId="{5FAC26F7-541C-4394-95DE-ADD078083C7C}" type="presParOf" srcId="{CB40D068-9270-4F9F-8AC4-3FC90F765CA8}" destId="{54941806-9DDC-4749-97A2-5005DE312286}" srcOrd="0" destOrd="0" presId="urn:microsoft.com/office/officeart/2005/8/layout/list1"/>
    <dgm:cxn modelId="{3280D2AD-E03C-4E4A-A565-788061444948}" type="presParOf" srcId="{54941806-9DDC-4749-97A2-5005DE312286}" destId="{AB896E45-5C45-4202-B3F7-7EE40763D613}" srcOrd="0" destOrd="0" presId="urn:microsoft.com/office/officeart/2005/8/layout/list1"/>
    <dgm:cxn modelId="{472E6E55-12CE-4D52-983B-079E250EDBCF}" type="presParOf" srcId="{54941806-9DDC-4749-97A2-5005DE312286}" destId="{856EE72E-6934-4073-8398-79E44E217E54}" srcOrd="1" destOrd="0" presId="urn:microsoft.com/office/officeart/2005/8/layout/list1"/>
    <dgm:cxn modelId="{07D3D93E-0675-4184-BAD2-48A78C29A0EE}" type="presParOf" srcId="{CB40D068-9270-4F9F-8AC4-3FC90F765CA8}" destId="{3111383B-A530-40C8-A1CF-235D5EF55B3C}" srcOrd="1" destOrd="0" presId="urn:microsoft.com/office/officeart/2005/8/layout/list1"/>
    <dgm:cxn modelId="{36F791F9-2174-4650-85A2-3B6E3AE02AA3}" type="presParOf" srcId="{CB40D068-9270-4F9F-8AC4-3FC90F765CA8}" destId="{38815712-BB5C-44FE-BBF9-1E9DA9ECA5D8}"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583394-6A87-48A0-AC95-EC8BF97E082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879D4458-7A5B-4A0A-8239-741FCA6AA938}">
      <dgm:prSet phldrT="[テキスト]"/>
      <dgm:spPr/>
      <dgm:t>
        <a:bodyPr/>
        <a:lstStyle/>
        <a:p>
          <a:r>
            <a:rPr kumimoji="1" lang="ja-JP" altLang="en-US" dirty="0" smtClean="0"/>
            <a:t>１９６０年　　　　木造２階建ての旅館が完成</a:t>
          </a:r>
          <a:endParaRPr kumimoji="1" lang="ja-JP" altLang="en-US" dirty="0"/>
        </a:p>
      </dgm:t>
    </dgm:pt>
    <dgm:pt modelId="{247C1558-E1E7-4E6E-9493-8EC0247E1A61}" type="parTrans" cxnId="{631B6832-130A-45A5-9984-28926A4AD84B}">
      <dgm:prSet/>
      <dgm:spPr/>
      <dgm:t>
        <a:bodyPr/>
        <a:lstStyle/>
        <a:p>
          <a:endParaRPr kumimoji="1" lang="ja-JP" altLang="en-US"/>
        </a:p>
      </dgm:t>
    </dgm:pt>
    <dgm:pt modelId="{EAA79A17-0364-48F5-9AE0-B545F000ADA0}" type="sibTrans" cxnId="{631B6832-130A-45A5-9984-28926A4AD84B}">
      <dgm:prSet/>
      <dgm:spPr/>
      <dgm:t>
        <a:bodyPr/>
        <a:lstStyle/>
        <a:p>
          <a:endParaRPr kumimoji="1" lang="ja-JP" altLang="en-US"/>
        </a:p>
      </dgm:t>
    </dgm:pt>
    <dgm:pt modelId="{68D4374B-920F-4863-9411-DC2E0BA812C1}">
      <dgm:prSet/>
      <dgm:spPr/>
      <dgm:t>
        <a:bodyPr/>
        <a:lstStyle/>
        <a:p>
          <a:r>
            <a:rPr kumimoji="1" lang="ja-JP" altLang="en-US" dirty="0" smtClean="0"/>
            <a:t>　　６７年　　　　鉄筋４階建てホテル建築確認申請</a:t>
          </a:r>
          <a:endParaRPr kumimoji="1" lang="ja-JP" altLang="en-US" dirty="0"/>
        </a:p>
      </dgm:t>
    </dgm:pt>
    <dgm:pt modelId="{EEB015F4-69D0-464B-8008-9FC42BF7B879}" type="parTrans" cxnId="{2ED547D1-CE27-49E4-8B4C-87292DF99D91}">
      <dgm:prSet/>
      <dgm:spPr/>
      <dgm:t>
        <a:bodyPr/>
        <a:lstStyle/>
        <a:p>
          <a:endParaRPr kumimoji="1" lang="ja-JP" altLang="en-US"/>
        </a:p>
      </dgm:t>
    </dgm:pt>
    <dgm:pt modelId="{06A1115C-96AB-4F17-829F-6BB16BD2551A}" type="sibTrans" cxnId="{2ED547D1-CE27-49E4-8B4C-87292DF99D91}">
      <dgm:prSet/>
      <dgm:spPr/>
      <dgm:t>
        <a:bodyPr/>
        <a:lstStyle/>
        <a:p>
          <a:endParaRPr kumimoji="1" lang="ja-JP" altLang="en-US"/>
        </a:p>
      </dgm:t>
    </dgm:pt>
    <dgm:pt modelId="{3FA56DAD-4D0F-432C-A6C3-D89532456D9A}">
      <dgm:prSet/>
      <dgm:spPr/>
      <dgm:t>
        <a:bodyPr/>
        <a:lstStyle/>
        <a:p>
          <a:r>
            <a:rPr kumimoji="1" lang="ja-JP" altLang="en-US" dirty="0" smtClean="0"/>
            <a:t>　　６８年　　　　ホテル完成</a:t>
          </a:r>
          <a:endParaRPr kumimoji="1" lang="ja-JP" altLang="en-US" dirty="0"/>
        </a:p>
      </dgm:t>
    </dgm:pt>
    <dgm:pt modelId="{8CC48509-6959-4198-A2E8-0AD8A0EA0A65}" type="parTrans" cxnId="{6229B004-5640-40B7-9F2C-FE1E94AEAF1F}">
      <dgm:prSet/>
      <dgm:spPr/>
      <dgm:t>
        <a:bodyPr/>
        <a:lstStyle/>
        <a:p>
          <a:endParaRPr kumimoji="1" lang="ja-JP" altLang="en-US"/>
        </a:p>
      </dgm:t>
    </dgm:pt>
    <dgm:pt modelId="{92C8CC41-C09D-48DD-B5F4-E657531BFC07}" type="sibTrans" cxnId="{6229B004-5640-40B7-9F2C-FE1E94AEAF1F}">
      <dgm:prSet/>
      <dgm:spPr/>
      <dgm:t>
        <a:bodyPr/>
        <a:lstStyle/>
        <a:p>
          <a:endParaRPr kumimoji="1" lang="ja-JP" altLang="en-US"/>
        </a:p>
      </dgm:t>
    </dgm:pt>
    <dgm:pt modelId="{773AD16A-53B9-40F4-9615-E7A399A2DBD1}">
      <dgm:prSet/>
      <dgm:spPr/>
      <dgm:t>
        <a:bodyPr/>
        <a:lstStyle/>
        <a:p>
          <a:r>
            <a:rPr kumimoji="1" lang="ja-JP" altLang="en-US" dirty="0" smtClean="0"/>
            <a:t>　　</a:t>
          </a:r>
          <a:r>
            <a:rPr kumimoji="1" lang="ja-JP" altLang="en-US" dirty="0" smtClean="0">
              <a:solidFill>
                <a:srgbClr val="FF0000"/>
              </a:solidFill>
            </a:rPr>
            <a:t>７４年　　　　市がホテルの面積が建築確認申請時より拡大しているのを把握</a:t>
          </a:r>
          <a:endParaRPr kumimoji="1" lang="ja-JP" altLang="en-US" dirty="0">
            <a:solidFill>
              <a:srgbClr val="FF0000"/>
            </a:solidFill>
          </a:endParaRPr>
        </a:p>
      </dgm:t>
    </dgm:pt>
    <dgm:pt modelId="{123774A3-AD25-488B-85A0-310793DCFC22}" type="parTrans" cxnId="{F7D55602-73A7-4552-8C8A-6F9E7438FD80}">
      <dgm:prSet/>
      <dgm:spPr/>
      <dgm:t>
        <a:bodyPr/>
        <a:lstStyle/>
        <a:p>
          <a:endParaRPr kumimoji="1" lang="ja-JP" altLang="en-US"/>
        </a:p>
      </dgm:t>
    </dgm:pt>
    <dgm:pt modelId="{846189BB-8EC2-4B56-915E-BE4F569C0E34}" type="sibTrans" cxnId="{F7D55602-73A7-4552-8C8A-6F9E7438FD80}">
      <dgm:prSet/>
      <dgm:spPr/>
      <dgm:t>
        <a:bodyPr/>
        <a:lstStyle/>
        <a:p>
          <a:endParaRPr kumimoji="1" lang="ja-JP" altLang="en-US"/>
        </a:p>
      </dgm:t>
    </dgm:pt>
    <dgm:pt modelId="{ACF3B6D3-C87F-4773-96BF-1CAAA88617A6}">
      <dgm:prSet/>
      <dgm:spPr/>
      <dgm:t>
        <a:bodyPr/>
        <a:lstStyle/>
        <a:p>
          <a:r>
            <a:rPr kumimoji="1" lang="ja-JP" altLang="en-US" dirty="0" smtClean="0"/>
            <a:t>　　７９年　　　　消防への消防設備の点検・報告をしなくなる</a:t>
          </a:r>
          <a:endParaRPr kumimoji="1" lang="ja-JP" altLang="en-US" dirty="0"/>
        </a:p>
      </dgm:t>
    </dgm:pt>
    <dgm:pt modelId="{458203F3-B183-48B7-846E-DBA658F99B36}" type="parTrans" cxnId="{90167ADE-B3C6-4275-81F9-E8F37B7FCC44}">
      <dgm:prSet/>
      <dgm:spPr/>
      <dgm:t>
        <a:bodyPr/>
        <a:lstStyle/>
        <a:p>
          <a:endParaRPr kumimoji="1" lang="ja-JP" altLang="en-US"/>
        </a:p>
      </dgm:t>
    </dgm:pt>
    <dgm:pt modelId="{28B31E07-B914-4562-AF16-71C5FE49D9E2}" type="sibTrans" cxnId="{90167ADE-B3C6-4275-81F9-E8F37B7FCC44}">
      <dgm:prSet/>
      <dgm:spPr/>
      <dgm:t>
        <a:bodyPr/>
        <a:lstStyle/>
        <a:p>
          <a:endParaRPr kumimoji="1" lang="ja-JP" altLang="en-US"/>
        </a:p>
      </dgm:t>
    </dgm:pt>
    <dgm:pt modelId="{BE614CAE-48E9-47A7-975A-06DC91E2BCD9}">
      <dgm:prSet/>
      <dgm:spPr/>
      <dgm:t>
        <a:bodyPr/>
        <a:lstStyle/>
        <a:p>
          <a:r>
            <a:rPr kumimoji="1" lang="ja-JP" altLang="en-US" dirty="0" smtClean="0"/>
            <a:t>　　８７年　　　　市が防災査察。</a:t>
          </a:r>
          <a:r>
            <a:rPr kumimoji="1" lang="ja-JP" altLang="en-US" dirty="0" smtClean="0">
              <a:solidFill>
                <a:srgbClr val="FF0000"/>
              </a:solidFill>
            </a:rPr>
            <a:t>ホテルと旅館が一体となっているのを把握。</a:t>
          </a:r>
          <a:r>
            <a:rPr kumimoji="1" lang="ja-JP" altLang="en-US" dirty="0" smtClean="0"/>
            <a:t>８項目で不備発覚</a:t>
          </a:r>
          <a:endParaRPr kumimoji="1" lang="ja-JP" altLang="en-US" dirty="0"/>
        </a:p>
      </dgm:t>
    </dgm:pt>
    <dgm:pt modelId="{2432435D-4F7B-4C8D-A870-C345DEA9A816}" type="parTrans" cxnId="{F61090CF-312D-44F8-A8AA-5A73F64B79DA}">
      <dgm:prSet/>
      <dgm:spPr/>
      <dgm:t>
        <a:bodyPr/>
        <a:lstStyle/>
        <a:p>
          <a:endParaRPr kumimoji="1" lang="ja-JP" altLang="en-US"/>
        </a:p>
      </dgm:t>
    </dgm:pt>
    <dgm:pt modelId="{A454E97F-A3D6-4EC7-B9D2-BA91284947C6}" type="sibTrans" cxnId="{F61090CF-312D-44F8-A8AA-5A73F64B79DA}">
      <dgm:prSet/>
      <dgm:spPr/>
      <dgm:t>
        <a:bodyPr/>
        <a:lstStyle/>
        <a:p>
          <a:endParaRPr kumimoji="1" lang="ja-JP" altLang="en-US"/>
        </a:p>
      </dgm:t>
    </dgm:pt>
    <dgm:pt modelId="{0CEA4EA1-7D16-4956-824D-94B052A2AD84}">
      <dgm:prSet/>
      <dgm:spPr/>
      <dgm:t>
        <a:bodyPr/>
        <a:lstStyle/>
        <a:p>
          <a:r>
            <a:rPr kumimoji="1" lang="ja-JP" altLang="en-US" dirty="0" smtClean="0"/>
            <a:t>２００１年１２月　ホテル１階の調理場で</a:t>
          </a:r>
          <a:r>
            <a:rPr kumimoji="1" lang="ja-JP" altLang="en-US" dirty="0" err="1" smtClean="0"/>
            <a:t>ぼや</a:t>
          </a:r>
          <a:endParaRPr kumimoji="1" lang="ja-JP" altLang="en-US" dirty="0"/>
        </a:p>
      </dgm:t>
    </dgm:pt>
    <dgm:pt modelId="{BE0827ED-2432-48C3-9E3B-6D78C3923BDF}" type="parTrans" cxnId="{38D645B3-5360-4C68-812B-618F59EF4C91}">
      <dgm:prSet/>
      <dgm:spPr/>
      <dgm:t>
        <a:bodyPr/>
        <a:lstStyle/>
        <a:p>
          <a:endParaRPr kumimoji="1" lang="ja-JP" altLang="en-US"/>
        </a:p>
      </dgm:t>
    </dgm:pt>
    <dgm:pt modelId="{A00FFCB5-C227-48AF-AECA-90EDDEC174AE}" type="sibTrans" cxnId="{38D645B3-5360-4C68-812B-618F59EF4C91}">
      <dgm:prSet/>
      <dgm:spPr/>
      <dgm:t>
        <a:bodyPr/>
        <a:lstStyle/>
        <a:p>
          <a:endParaRPr kumimoji="1" lang="ja-JP" altLang="en-US"/>
        </a:p>
      </dgm:t>
    </dgm:pt>
    <dgm:pt modelId="{7B49E2C1-1C8F-49A4-BEB3-58C7839B0ACE}">
      <dgm:prSet/>
      <dgm:spPr/>
      <dgm:t>
        <a:bodyPr/>
        <a:lstStyle/>
        <a:p>
          <a:r>
            <a:rPr kumimoji="1" lang="ja-JP" altLang="en-US" dirty="0" smtClean="0"/>
            <a:t>　　０３年　９月　消防が立ち入り査察。避難・消火訓練をしていないことが発覚</a:t>
          </a:r>
          <a:endParaRPr kumimoji="1" lang="ja-JP" altLang="en-US" dirty="0"/>
        </a:p>
      </dgm:t>
    </dgm:pt>
    <dgm:pt modelId="{D5EA0F54-B38F-4A60-9672-2E67B1E637C1}" type="parTrans" cxnId="{F217E80B-1C3A-4235-93B3-45271978E908}">
      <dgm:prSet/>
      <dgm:spPr/>
      <dgm:t>
        <a:bodyPr/>
        <a:lstStyle/>
        <a:p>
          <a:endParaRPr kumimoji="1" lang="ja-JP" altLang="en-US"/>
        </a:p>
      </dgm:t>
    </dgm:pt>
    <dgm:pt modelId="{C80E84AB-FE58-4ECC-B672-94700324E596}" type="sibTrans" cxnId="{F217E80B-1C3A-4235-93B3-45271978E908}">
      <dgm:prSet/>
      <dgm:spPr/>
      <dgm:t>
        <a:bodyPr/>
        <a:lstStyle/>
        <a:p>
          <a:endParaRPr kumimoji="1" lang="ja-JP" altLang="en-US"/>
        </a:p>
      </dgm:t>
    </dgm:pt>
    <dgm:pt modelId="{AB67AE51-7280-47C5-8C73-01764D254CF0}">
      <dgm:prSet/>
      <dgm:spPr/>
      <dgm:t>
        <a:bodyPr/>
        <a:lstStyle/>
        <a:p>
          <a:r>
            <a:rPr kumimoji="1" lang="ja-JP" altLang="en-US" dirty="0" smtClean="0"/>
            <a:t>　　０６年　　　　消防が消防設備の点検・報告を求めなくなる</a:t>
          </a:r>
          <a:endParaRPr kumimoji="1" lang="ja-JP" altLang="en-US" dirty="0"/>
        </a:p>
      </dgm:t>
    </dgm:pt>
    <dgm:pt modelId="{822C58F2-80BB-4D18-B427-E8B3A1D36372}" type="parTrans" cxnId="{7E9899B6-BEB4-4FE6-AFF3-7591476FB902}">
      <dgm:prSet/>
      <dgm:spPr/>
      <dgm:t>
        <a:bodyPr/>
        <a:lstStyle/>
        <a:p>
          <a:endParaRPr kumimoji="1" lang="ja-JP" altLang="en-US"/>
        </a:p>
      </dgm:t>
    </dgm:pt>
    <dgm:pt modelId="{24788D00-0C12-496A-9A8F-BC1FEC18175E}" type="sibTrans" cxnId="{7E9899B6-BEB4-4FE6-AFF3-7591476FB902}">
      <dgm:prSet/>
      <dgm:spPr/>
      <dgm:t>
        <a:bodyPr/>
        <a:lstStyle/>
        <a:p>
          <a:endParaRPr kumimoji="1" lang="ja-JP" altLang="en-US"/>
        </a:p>
      </dgm:t>
    </dgm:pt>
    <dgm:pt modelId="{C29D1667-71E0-4AE2-84D0-9BD079E3B43E}">
      <dgm:prSet/>
      <dgm:spPr/>
      <dgm:t>
        <a:bodyPr/>
        <a:lstStyle/>
        <a:p>
          <a:r>
            <a:rPr kumimoji="1" lang="ja-JP" altLang="en-US" dirty="0" smtClean="0"/>
            <a:t>　　１１年　９月　市が５度目の防災査察。ホテル側は「是正難しい」</a:t>
          </a:r>
          <a:endParaRPr kumimoji="1" lang="ja-JP" altLang="en-US" dirty="0"/>
        </a:p>
      </dgm:t>
    </dgm:pt>
    <dgm:pt modelId="{F26FE081-18C2-4B0A-BBB1-E501AA997352}" type="parTrans" cxnId="{D7DA00F8-0A90-48AA-98AD-1E0B8504233D}">
      <dgm:prSet/>
      <dgm:spPr/>
      <dgm:t>
        <a:bodyPr/>
        <a:lstStyle/>
        <a:p>
          <a:endParaRPr kumimoji="1" lang="ja-JP" altLang="en-US"/>
        </a:p>
      </dgm:t>
    </dgm:pt>
    <dgm:pt modelId="{168A43A2-B295-4881-B1C4-0D7FCB6B8E28}" type="sibTrans" cxnId="{D7DA00F8-0A90-48AA-98AD-1E0B8504233D}">
      <dgm:prSet/>
      <dgm:spPr/>
      <dgm:t>
        <a:bodyPr/>
        <a:lstStyle/>
        <a:p>
          <a:endParaRPr kumimoji="1" lang="ja-JP" altLang="en-US"/>
        </a:p>
      </dgm:t>
    </dgm:pt>
    <dgm:pt modelId="{A4D3355B-60A2-41AB-A812-6979FEBD2519}">
      <dgm:prSet/>
      <dgm:spPr/>
      <dgm:t>
        <a:bodyPr/>
        <a:lstStyle/>
        <a:p>
          <a:r>
            <a:rPr kumimoji="1" lang="ja-JP" altLang="en-US" dirty="0" smtClean="0"/>
            <a:t>　　１２年　５月　火災でホテルが全焼し、７人死亡</a:t>
          </a:r>
          <a:endParaRPr kumimoji="1" lang="ja-JP" altLang="en-US" dirty="0"/>
        </a:p>
      </dgm:t>
    </dgm:pt>
    <dgm:pt modelId="{66916A00-3ABD-450E-8DD4-A9C2D2F3C0CE}" type="parTrans" cxnId="{10E41EB2-DC40-41CC-9DAC-9F547E8648E6}">
      <dgm:prSet/>
      <dgm:spPr/>
      <dgm:t>
        <a:bodyPr/>
        <a:lstStyle/>
        <a:p>
          <a:endParaRPr kumimoji="1" lang="ja-JP" altLang="en-US"/>
        </a:p>
      </dgm:t>
    </dgm:pt>
    <dgm:pt modelId="{95C5ACCA-E80C-4F82-8A5F-E4EBB69F0B93}" type="sibTrans" cxnId="{10E41EB2-DC40-41CC-9DAC-9F547E8648E6}">
      <dgm:prSet/>
      <dgm:spPr/>
      <dgm:t>
        <a:bodyPr/>
        <a:lstStyle/>
        <a:p>
          <a:endParaRPr kumimoji="1" lang="ja-JP" altLang="en-US"/>
        </a:p>
      </dgm:t>
    </dgm:pt>
    <dgm:pt modelId="{588D843A-1A39-473E-ADCF-CC3CE16422E7}" type="pres">
      <dgm:prSet presAssocID="{15583394-6A87-48A0-AC95-EC8BF97E082B}" presName="linear" presStyleCnt="0">
        <dgm:presLayoutVars>
          <dgm:animLvl val="lvl"/>
          <dgm:resizeHandles val="exact"/>
        </dgm:presLayoutVars>
      </dgm:prSet>
      <dgm:spPr/>
      <dgm:t>
        <a:bodyPr/>
        <a:lstStyle/>
        <a:p>
          <a:endParaRPr kumimoji="1" lang="ja-JP" altLang="en-US"/>
        </a:p>
      </dgm:t>
    </dgm:pt>
    <dgm:pt modelId="{087C2FC9-660A-4B1D-9270-5A6E0B41DD36}" type="pres">
      <dgm:prSet presAssocID="{879D4458-7A5B-4A0A-8239-741FCA6AA938}" presName="parentText" presStyleLbl="node1" presStyleIdx="0" presStyleCnt="11">
        <dgm:presLayoutVars>
          <dgm:chMax val="0"/>
          <dgm:bulletEnabled val="1"/>
        </dgm:presLayoutVars>
      </dgm:prSet>
      <dgm:spPr/>
      <dgm:t>
        <a:bodyPr/>
        <a:lstStyle/>
        <a:p>
          <a:endParaRPr kumimoji="1" lang="ja-JP" altLang="en-US"/>
        </a:p>
      </dgm:t>
    </dgm:pt>
    <dgm:pt modelId="{C8B5C793-A1BA-4E33-B1D9-5FE65DD7E347}" type="pres">
      <dgm:prSet presAssocID="{EAA79A17-0364-48F5-9AE0-B545F000ADA0}" presName="spacer" presStyleCnt="0"/>
      <dgm:spPr/>
    </dgm:pt>
    <dgm:pt modelId="{C0D38485-D443-4F17-89A9-092AE6481F34}" type="pres">
      <dgm:prSet presAssocID="{68D4374B-920F-4863-9411-DC2E0BA812C1}" presName="parentText" presStyleLbl="node1" presStyleIdx="1" presStyleCnt="11">
        <dgm:presLayoutVars>
          <dgm:chMax val="0"/>
          <dgm:bulletEnabled val="1"/>
        </dgm:presLayoutVars>
      </dgm:prSet>
      <dgm:spPr/>
      <dgm:t>
        <a:bodyPr/>
        <a:lstStyle/>
        <a:p>
          <a:endParaRPr kumimoji="1" lang="ja-JP" altLang="en-US"/>
        </a:p>
      </dgm:t>
    </dgm:pt>
    <dgm:pt modelId="{F2E44073-E14E-4ABE-8D1C-BAE38116EB42}" type="pres">
      <dgm:prSet presAssocID="{06A1115C-96AB-4F17-829F-6BB16BD2551A}" presName="spacer" presStyleCnt="0"/>
      <dgm:spPr/>
    </dgm:pt>
    <dgm:pt modelId="{C39ADC65-F4F0-45D9-B08B-91578C43741E}" type="pres">
      <dgm:prSet presAssocID="{3FA56DAD-4D0F-432C-A6C3-D89532456D9A}" presName="parentText" presStyleLbl="node1" presStyleIdx="2" presStyleCnt="11">
        <dgm:presLayoutVars>
          <dgm:chMax val="0"/>
          <dgm:bulletEnabled val="1"/>
        </dgm:presLayoutVars>
      </dgm:prSet>
      <dgm:spPr/>
      <dgm:t>
        <a:bodyPr/>
        <a:lstStyle/>
        <a:p>
          <a:endParaRPr kumimoji="1" lang="ja-JP" altLang="en-US"/>
        </a:p>
      </dgm:t>
    </dgm:pt>
    <dgm:pt modelId="{ECC33A80-B18A-4A76-8B18-A45F707A45CF}" type="pres">
      <dgm:prSet presAssocID="{92C8CC41-C09D-48DD-B5F4-E657531BFC07}" presName="spacer" presStyleCnt="0"/>
      <dgm:spPr/>
    </dgm:pt>
    <dgm:pt modelId="{6DB9287C-EE75-47B1-9610-81CCAD2E79F4}" type="pres">
      <dgm:prSet presAssocID="{773AD16A-53B9-40F4-9615-E7A399A2DBD1}" presName="parentText" presStyleLbl="node1" presStyleIdx="3" presStyleCnt="11">
        <dgm:presLayoutVars>
          <dgm:chMax val="0"/>
          <dgm:bulletEnabled val="1"/>
        </dgm:presLayoutVars>
      </dgm:prSet>
      <dgm:spPr/>
      <dgm:t>
        <a:bodyPr/>
        <a:lstStyle/>
        <a:p>
          <a:endParaRPr kumimoji="1" lang="ja-JP" altLang="en-US"/>
        </a:p>
      </dgm:t>
    </dgm:pt>
    <dgm:pt modelId="{EF5F2C4C-C869-48B1-A5D4-AB434D1043A7}" type="pres">
      <dgm:prSet presAssocID="{846189BB-8EC2-4B56-915E-BE4F569C0E34}" presName="spacer" presStyleCnt="0"/>
      <dgm:spPr/>
    </dgm:pt>
    <dgm:pt modelId="{7E9230C9-E7C6-456A-AA61-8DFC9B7BE267}" type="pres">
      <dgm:prSet presAssocID="{ACF3B6D3-C87F-4773-96BF-1CAAA88617A6}" presName="parentText" presStyleLbl="node1" presStyleIdx="4" presStyleCnt="11">
        <dgm:presLayoutVars>
          <dgm:chMax val="0"/>
          <dgm:bulletEnabled val="1"/>
        </dgm:presLayoutVars>
      </dgm:prSet>
      <dgm:spPr/>
      <dgm:t>
        <a:bodyPr/>
        <a:lstStyle/>
        <a:p>
          <a:endParaRPr kumimoji="1" lang="ja-JP" altLang="en-US"/>
        </a:p>
      </dgm:t>
    </dgm:pt>
    <dgm:pt modelId="{90768644-5A8B-4BE2-9C16-B8716AE22581}" type="pres">
      <dgm:prSet presAssocID="{28B31E07-B914-4562-AF16-71C5FE49D9E2}" presName="spacer" presStyleCnt="0"/>
      <dgm:spPr/>
    </dgm:pt>
    <dgm:pt modelId="{DF0644F8-762B-490D-B166-B7C49D2C3296}" type="pres">
      <dgm:prSet presAssocID="{BE614CAE-48E9-47A7-975A-06DC91E2BCD9}" presName="parentText" presStyleLbl="node1" presStyleIdx="5" presStyleCnt="11">
        <dgm:presLayoutVars>
          <dgm:chMax val="0"/>
          <dgm:bulletEnabled val="1"/>
        </dgm:presLayoutVars>
      </dgm:prSet>
      <dgm:spPr/>
      <dgm:t>
        <a:bodyPr/>
        <a:lstStyle/>
        <a:p>
          <a:endParaRPr kumimoji="1" lang="ja-JP" altLang="en-US"/>
        </a:p>
      </dgm:t>
    </dgm:pt>
    <dgm:pt modelId="{09E76368-1914-4D7E-9FD7-98503D4BC7D7}" type="pres">
      <dgm:prSet presAssocID="{A454E97F-A3D6-4EC7-B9D2-BA91284947C6}" presName="spacer" presStyleCnt="0"/>
      <dgm:spPr/>
    </dgm:pt>
    <dgm:pt modelId="{8A9C03A5-C1EC-4383-AEDD-6A464E1F960C}" type="pres">
      <dgm:prSet presAssocID="{0CEA4EA1-7D16-4956-824D-94B052A2AD84}" presName="parentText" presStyleLbl="node1" presStyleIdx="6" presStyleCnt="11">
        <dgm:presLayoutVars>
          <dgm:chMax val="0"/>
          <dgm:bulletEnabled val="1"/>
        </dgm:presLayoutVars>
      </dgm:prSet>
      <dgm:spPr/>
      <dgm:t>
        <a:bodyPr/>
        <a:lstStyle/>
        <a:p>
          <a:endParaRPr kumimoji="1" lang="ja-JP" altLang="en-US"/>
        </a:p>
      </dgm:t>
    </dgm:pt>
    <dgm:pt modelId="{769FB3E2-B918-4662-A9EE-0BDADB247779}" type="pres">
      <dgm:prSet presAssocID="{A00FFCB5-C227-48AF-AECA-90EDDEC174AE}" presName="spacer" presStyleCnt="0"/>
      <dgm:spPr/>
    </dgm:pt>
    <dgm:pt modelId="{9FF8BF73-7548-4982-B434-0684045A0612}" type="pres">
      <dgm:prSet presAssocID="{7B49E2C1-1C8F-49A4-BEB3-58C7839B0ACE}" presName="parentText" presStyleLbl="node1" presStyleIdx="7" presStyleCnt="11">
        <dgm:presLayoutVars>
          <dgm:chMax val="0"/>
          <dgm:bulletEnabled val="1"/>
        </dgm:presLayoutVars>
      </dgm:prSet>
      <dgm:spPr/>
      <dgm:t>
        <a:bodyPr/>
        <a:lstStyle/>
        <a:p>
          <a:endParaRPr kumimoji="1" lang="ja-JP" altLang="en-US"/>
        </a:p>
      </dgm:t>
    </dgm:pt>
    <dgm:pt modelId="{BEF7663A-FBE8-46EF-B89F-72DDEB3117A0}" type="pres">
      <dgm:prSet presAssocID="{C80E84AB-FE58-4ECC-B672-94700324E596}" presName="spacer" presStyleCnt="0"/>
      <dgm:spPr/>
    </dgm:pt>
    <dgm:pt modelId="{B85942F1-F7EF-45C0-A6E1-EF7DA518EA7B}" type="pres">
      <dgm:prSet presAssocID="{AB67AE51-7280-47C5-8C73-01764D254CF0}" presName="parentText" presStyleLbl="node1" presStyleIdx="8" presStyleCnt="11">
        <dgm:presLayoutVars>
          <dgm:chMax val="0"/>
          <dgm:bulletEnabled val="1"/>
        </dgm:presLayoutVars>
      </dgm:prSet>
      <dgm:spPr/>
      <dgm:t>
        <a:bodyPr/>
        <a:lstStyle/>
        <a:p>
          <a:endParaRPr kumimoji="1" lang="ja-JP" altLang="en-US"/>
        </a:p>
      </dgm:t>
    </dgm:pt>
    <dgm:pt modelId="{3E817184-9D0E-47DA-908C-DC598D0CFCE2}" type="pres">
      <dgm:prSet presAssocID="{24788D00-0C12-496A-9A8F-BC1FEC18175E}" presName="spacer" presStyleCnt="0"/>
      <dgm:spPr/>
    </dgm:pt>
    <dgm:pt modelId="{5872C2A0-F11A-4FC2-86F4-0FB1D9F35DC7}" type="pres">
      <dgm:prSet presAssocID="{C29D1667-71E0-4AE2-84D0-9BD079E3B43E}" presName="parentText" presStyleLbl="node1" presStyleIdx="9" presStyleCnt="11">
        <dgm:presLayoutVars>
          <dgm:chMax val="0"/>
          <dgm:bulletEnabled val="1"/>
        </dgm:presLayoutVars>
      </dgm:prSet>
      <dgm:spPr/>
      <dgm:t>
        <a:bodyPr/>
        <a:lstStyle/>
        <a:p>
          <a:endParaRPr kumimoji="1" lang="ja-JP" altLang="en-US"/>
        </a:p>
      </dgm:t>
    </dgm:pt>
    <dgm:pt modelId="{4714AFB4-C205-417F-BB34-2C909202E776}" type="pres">
      <dgm:prSet presAssocID="{168A43A2-B295-4881-B1C4-0D7FCB6B8E28}" presName="spacer" presStyleCnt="0"/>
      <dgm:spPr/>
    </dgm:pt>
    <dgm:pt modelId="{CB43315F-5A71-4014-B296-24FDA42AA7D9}" type="pres">
      <dgm:prSet presAssocID="{A4D3355B-60A2-41AB-A812-6979FEBD2519}" presName="parentText" presStyleLbl="node1" presStyleIdx="10" presStyleCnt="11">
        <dgm:presLayoutVars>
          <dgm:chMax val="0"/>
          <dgm:bulletEnabled val="1"/>
        </dgm:presLayoutVars>
      </dgm:prSet>
      <dgm:spPr/>
      <dgm:t>
        <a:bodyPr/>
        <a:lstStyle/>
        <a:p>
          <a:endParaRPr kumimoji="1" lang="ja-JP" altLang="en-US"/>
        </a:p>
      </dgm:t>
    </dgm:pt>
  </dgm:ptLst>
  <dgm:cxnLst>
    <dgm:cxn modelId="{38D645B3-5360-4C68-812B-618F59EF4C91}" srcId="{15583394-6A87-48A0-AC95-EC8BF97E082B}" destId="{0CEA4EA1-7D16-4956-824D-94B052A2AD84}" srcOrd="6" destOrd="0" parTransId="{BE0827ED-2432-48C3-9E3B-6D78C3923BDF}" sibTransId="{A00FFCB5-C227-48AF-AECA-90EDDEC174AE}"/>
    <dgm:cxn modelId="{10E41EB2-DC40-41CC-9DAC-9F547E8648E6}" srcId="{15583394-6A87-48A0-AC95-EC8BF97E082B}" destId="{A4D3355B-60A2-41AB-A812-6979FEBD2519}" srcOrd="10" destOrd="0" parTransId="{66916A00-3ABD-450E-8DD4-A9C2D2F3C0CE}" sibTransId="{95C5ACCA-E80C-4F82-8A5F-E4EBB69F0B93}"/>
    <dgm:cxn modelId="{90167ADE-B3C6-4275-81F9-E8F37B7FCC44}" srcId="{15583394-6A87-48A0-AC95-EC8BF97E082B}" destId="{ACF3B6D3-C87F-4773-96BF-1CAAA88617A6}" srcOrd="4" destOrd="0" parTransId="{458203F3-B183-48B7-846E-DBA658F99B36}" sibTransId="{28B31E07-B914-4562-AF16-71C5FE49D9E2}"/>
    <dgm:cxn modelId="{631B6832-130A-45A5-9984-28926A4AD84B}" srcId="{15583394-6A87-48A0-AC95-EC8BF97E082B}" destId="{879D4458-7A5B-4A0A-8239-741FCA6AA938}" srcOrd="0" destOrd="0" parTransId="{247C1558-E1E7-4E6E-9493-8EC0247E1A61}" sibTransId="{EAA79A17-0364-48F5-9AE0-B545F000ADA0}"/>
    <dgm:cxn modelId="{F61090CF-312D-44F8-A8AA-5A73F64B79DA}" srcId="{15583394-6A87-48A0-AC95-EC8BF97E082B}" destId="{BE614CAE-48E9-47A7-975A-06DC91E2BCD9}" srcOrd="5" destOrd="0" parTransId="{2432435D-4F7B-4C8D-A870-C345DEA9A816}" sibTransId="{A454E97F-A3D6-4EC7-B9D2-BA91284947C6}"/>
    <dgm:cxn modelId="{C446FFEE-7A41-4B56-9CD0-0B11D8D309A2}" type="presOf" srcId="{AB67AE51-7280-47C5-8C73-01764D254CF0}" destId="{B85942F1-F7EF-45C0-A6E1-EF7DA518EA7B}" srcOrd="0" destOrd="0" presId="urn:microsoft.com/office/officeart/2005/8/layout/vList2"/>
    <dgm:cxn modelId="{346F458A-CBD8-48C5-8D37-14832A5A89C2}" type="presOf" srcId="{BE614CAE-48E9-47A7-975A-06DC91E2BCD9}" destId="{DF0644F8-762B-490D-B166-B7C49D2C3296}" srcOrd="0" destOrd="0" presId="urn:microsoft.com/office/officeart/2005/8/layout/vList2"/>
    <dgm:cxn modelId="{6229B004-5640-40B7-9F2C-FE1E94AEAF1F}" srcId="{15583394-6A87-48A0-AC95-EC8BF97E082B}" destId="{3FA56DAD-4D0F-432C-A6C3-D89532456D9A}" srcOrd="2" destOrd="0" parTransId="{8CC48509-6959-4198-A2E8-0AD8A0EA0A65}" sibTransId="{92C8CC41-C09D-48DD-B5F4-E657531BFC07}"/>
    <dgm:cxn modelId="{DA57FD11-4F36-4E70-A2AA-DAEACEACD15E}" type="presOf" srcId="{7B49E2C1-1C8F-49A4-BEB3-58C7839B0ACE}" destId="{9FF8BF73-7548-4982-B434-0684045A0612}" srcOrd="0" destOrd="0" presId="urn:microsoft.com/office/officeart/2005/8/layout/vList2"/>
    <dgm:cxn modelId="{F217E80B-1C3A-4235-93B3-45271978E908}" srcId="{15583394-6A87-48A0-AC95-EC8BF97E082B}" destId="{7B49E2C1-1C8F-49A4-BEB3-58C7839B0ACE}" srcOrd="7" destOrd="0" parTransId="{D5EA0F54-B38F-4A60-9672-2E67B1E637C1}" sibTransId="{C80E84AB-FE58-4ECC-B672-94700324E596}"/>
    <dgm:cxn modelId="{32CBAFD7-F42C-43D5-89C4-2F4BF6720DAE}" type="presOf" srcId="{773AD16A-53B9-40F4-9615-E7A399A2DBD1}" destId="{6DB9287C-EE75-47B1-9610-81CCAD2E79F4}" srcOrd="0" destOrd="0" presId="urn:microsoft.com/office/officeart/2005/8/layout/vList2"/>
    <dgm:cxn modelId="{60132267-379E-456C-A649-08A08E527360}" type="presOf" srcId="{C29D1667-71E0-4AE2-84D0-9BD079E3B43E}" destId="{5872C2A0-F11A-4FC2-86F4-0FB1D9F35DC7}" srcOrd="0" destOrd="0" presId="urn:microsoft.com/office/officeart/2005/8/layout/vList2"/>
    <dgm:cxn modelId="{6B48B275-E487-4693-9AC9-8DE854F134A5}" type="presOf" srcId="{879D4458-7A5B-4A0A-8239-741FCA6AA938}" destId="{087C2FC9-660A-4B1D-9270-5A6E0B41DD36}" srcOrd="0" destOrd="0" presId="urn:microsoft.com/office/officeart/2005/8/layout/vList2"/>
    <dgm:cxn modelId="{79F0F016-DC60-4C7A-807B-DEA06F0B5C81}" type="presOf" srcId="{A4D3355B-60A2-41AB-A812-6979FEBD2519}" destId="{CB43315F-5A71-4014-B296-24FDA42AA7D9}" srcOrd="0" destOrd="0" presId="urn:microsoft.com/office/officeart/2005/8/layout/vList2"/>
    <dgm:cxn modelId="{D7DA00F8-0A90-48AA-98AD-1E0B8504233D}" srcId="{15583394-6A87-48A0-AC95-EC8BF97E082B}" destId="{C29D1667-71E0-4AE2-84D0-9BD079E3B43E}" srcOrd="9" destOrd="0" parTransId="{F26FE081-18C2-4B0A-BBB1-E501AA997352}" sibTransId="{168A43A2-B295-4881-B1C4-0D7FCB6B8E28}"/>
    <dgm:cxn modelId="{7E9899B6-BEB4-4FE6-AFF3-7591476FB902}" srcId="{15583394-6A87-48A0-AC95-EC8BF97E082B}" destId="{AB67AE51-7280-47C5-8C73-01764D254CF0}" srcOrd="8" destOrd="0" parTransId="{822C58F2-80BB-4D18-B427-E8B3A1D36372}" sibTransId="{24788D00-0C12-496A-9A8F-BC1FEC18175E}"/>
    <dgm:cxn modelId="{C9A69502-104F-4163-9450-B42E7ECF908E}" type="presOf" srcId="{ACF3B6D3-C87F-4773-96BF-1CAAA88617A6}" destId="{7E9230C9-E7C6-456A-AA61-8DFC9B7BE267}" srcOrd="0" destOrd="0" presId="urn:microsoft.com/office/officeart/2005/8/layout/vList2"/>
    <dgm:cxn modelId="{3AE52D17-7069-4374-80F8-36D3FC50E619}" type="presOf" srcId="{0CEA4EA1-7D16-4956-824D-94B052A2AD84}" destId="{8A9C03A5-C1EC-4383-AEDD-6A464E1F960C}" srcOrd="0" destOrd="0" presId="urn:microsoft.com/office/officeart/2005/8/layout/vList2"/>
    <dgm:cxn modelId="{22DEC7B8-D74C-4A63-B546-28327380ECD6}" type="presOf" srcId="{15583394-6A87-48A0-AC95-EC8BF97E082B}" destId="{588D843A-1A39-473E-ADCF-CC3CE16422E7}" srcOrd="0" destOrd="0" presId="urn:microsoft.com/office/officeart/2005/8/layout/vList2"/>
    <dgm:cxn modelId="{EEC38362-27CE-45C3-BF84-82FD4FB382E3}" type="presOf" srcId="{68D4374B-920F-4863-9411-DC2E0BA812C1}" destId="{C0D38485-D443-4F17-89A9-092AE6481F34}" srcOrd="0" destOrd="0" presId="urn:microsoft.com/office/officeart/2005/8/layout/vList2"/>
    <dgm:cxn modelId="{2ED547D1-CE27-49E4-8B4C-87292DF99D91}" srcId="{15583394-6A87-48A0-AC95-EC8BF97E082B}" destId="{68D4374B-920F-4863-9411-DC2E0BA812C1}" srcOrd="1" destOrd="0" parTransId="{EEB015F4-69D0-464B-8008-9FC42BF7B879}" sibTransId="{06A1115C-96AB-4F17-829F-6BB16BD2551A}"/>
    <dgm:cxn modelId="{6ECDB269-60E6-42C7-A3BE-B18E03862678}" type="presOf" srcId="{3FA56DAD-4D0F-432C-A6C3-D89532456D9A}" destId="{C39ADC65-F4F0-45D9-B08B-91578C43741E}" srcOrd="0" destOrd="0" presId="urn:microsoft.com/office/officeart/2005/8/layout/vList2"/>
    <dgm:cxn modelId="{F7D55602-73A7-4552-8C8A-6F9E7438FD80}" srcId="{15583394-6A87-48A0-AC95-EC8BF97E082B}" destId="{773AD16A-53B9-40F4-9615-E7A399A2DBD1}" srcOrd="3" destOrd="0" parTransId="{123774A3-AD25-488B-85A0-310793DCFC22}" sibTransId="{846189BB-8EC2-4B56-915E-BE4F569C0E34}"/>
    <dgm:cxn modelId="{88753029-8A9D-47CA-A649-995DF526B58B}" type="presParOf" srcId="{588D843A-1A39-473E-ADCF-CC3CE16422E7}" destId="{087C2FC9-660A-4B1D-9270-5A6E0B41DD36}" srcOrd="0" destOrd="0" presId="urn:microsoft.com/office/officeart/2005/8/layout/vList2"/>
    <dgm:cxn modelId="{9F8F42E8-77FC-4871-A8C7-FF8596A3C112}" type="presParOf" srcId="{588D843A-1A39-473E-ADCF-CC3CE16422E7}" destId="{C8B5C793-A1BA-4E33-B1D9-5FE65DD7E347}" srcOrd="1" destOrd="0" presId="urn:microsoft.com/office/officeart/2005/8/layout/vList2"/>
    <dgm:cxn modelId="{8FC0A85F-68B8-4152-892B-0CC0B6340ACE}" type="presParOf" srcId="{588D843A-1A39-473E-ADCF-CC3CE16422E7}" destId="{C0D38485-D443-4F17-89A9-092AE6481F34}" srcOrd="2" destOrd="0" presId="urn:microsoft.com/office/officeart/2005/8/layout/vList2"/>
    <dgm:cxn modelId="{6ED9C2EE-BB05-480A-B0F0-ACB7B6900BA5}" type="presParOf" srcId="{588D843A-1A39-473E-ADCF-CC3CE16422E7}" destId="{F2E44073-E14E-4ABE-8D1C-BAE38116EB42}" srcOrd="3" destOrd="0" presId="urn:microsoft.com/office/officeart/2005/8/layout/vList2"/>
    <dgm:cxn modelId="{9F1766FB-E689-46D4-BB83-A8FC874AE9C9}" type="presParOf" srcId="{588D843A-1A39-473E-ADCF-CC3CE16422E7}" destId="{C39ADC65-F4F0-45D9-B08B-91578C43741E}" srcOrd="4" destOrd="0" presId="urn:microsoft.com/office/officeart/2005/8/layout/vList2"/>
    <dgm:cxn modelId="{8CC69056-5BE1-4DBB-AF8B-653744CB40AD}" type="presParOf" srcId="{588D843A-1A39-473E-ADCF-CC3CE16422E7}" destId="{ECC33A80-B18A-4A76-8B18-A45F707A45CF}" srcOrd="5" destOrd="0" presId="urn:microsoft.com/office/officeart/2005/8/layout/vList2"/>
    <dgm:cxn modelId="{B3283E4C-06BD-48AF-95C6-19F65D5CDFE3}" type="presParOf" srcId="{588D843A-1A39-473E-ADCF-CC3CE16422E7}" destId="{6DB9287C-EE75-47B1-9610-81CCAD2E79F4}" srcOrd="6" destOrd="0" presId="urn:microsoft.com/office/officeart/2005/8/layout/vList2"/>
    <dgm:cxn modelId="{F069B41F-B1FD-47EF-9B7F-5B5CE3D64640}" type="presParOf" srcId="{588D843A-1A39-473E-ADCF-CC3CE16422E7}" destId="{EF5F2C4C-C869-48B1-A5D4-AB434D1043A7}" srcOrd="7" destOrd="0" presId="urn:microsoft.com/office/officeart/2005/8/layout/vList2"/>
    <dgm:cxn modelId="{FB44C016-9718-4079-A98B-0903B43FD3E3}" type="presParOf" srcId="{588D843A-1A39-473E-ADCF-CC3CE16422E7}" destId="{7E9230C9-E7C6-456A-AA61-8DFC9B7BE267}" srcOrd="8" destOrd="0" presId="urn:microsoft.com/office/officeart/2005/8/layout/vList2"/>
    <dgm:cxn modelId="{FCC2C9FD-C63A-4852-AAA4-AA665BB61D41}" type="presParOf" srcId="{588D843A-1A39-473E-ADCF-CC3CE16422E7}" destId="{90768644-5A8B-4BE2-9C16-B8716AE22581}" srcOrd="9" destOrd="0" presId="urn:microsoft.com/office/officeart/2005/8/layout/vList2"/>
    <dgm:cxn modelId="{A02D61EE-E7EC-4BD0-8F92-3CDA41DC6D60}" type="presParOf" srcId="{588D843A-1A39-473E-ADCF-CC3CE16422E7}" destId="{DF0644F8-762B-490D-B166-B7C49D2C3296}" srcOrd="10" destOrd="0" presId="urn:microsoft.com/office/officeart/2005/8/layout/vList2"/>
    <dgm:cxn modelId="{6A7F0A20-C529-44A1-ADD2-33EE6FD9F011}" type="presParOf" srcId="{588D843A-1A39-473E-ADCF-CC3CE16422E7}" destId="{09E76368-1914-4D7E-9FD7-98503D4BC7D7}" srcOrd="11" destOrd="0" presId="urn:microsoft.com/office/officeart/2005/8/layout/vList2"/>
    <dgm:cxn modelId="{FC57D708-2D4B-4C29-A5BA-BDA178262D4F}" type="presParOf" srcId="{588D843A-1A39-473E-ADCF-CC3CE16422E7}" destId="{8A9C03A5-C1EC-4383-AEDD-6A464E1F960C}" srcOrd="12" destOrd="0" presId="urn:microsoft.com/office/officeart/2005/8/layout/vList2"/>
    <dgm:cxn modelId="{F8BC2EEA-EC15-424B-BEFA-446F919F4A39}" type="presParOf" srcId="{588D843A-1A39-473E-ADCF-CC3CE16422E7}" destId="{769FB3E2-B918-4662-A9EE-0BDADB247779}" srcOrd="13" destOrd="0" presId="urn:microsoft.com/office/officeart/2005/8/layout/vList2"/>
    <dgm:cxn modelId="{271798F1-6B21-4951-AC6E-DB5A4B2D7DDE}" type="presParOf" srcId="{588D843A-1A39-473E-ADCF-CC3CE16422E7}" destId="{9FF8BF73-7548-4982-B434-0684045A0612}" srcOrd="14" destOrd="0" presId="urn:microsoft.com/office/officeart/2005/8/layout/vList2"/>
    <dgm:cxn modelId="{4CFE3A1D-1BD1-4272-9CCD-2EFA56EBCF99}" type="presParOf" srcId="{588D843A-1A39-473E-ADCF-CC3CE16422E7}" destId="{BEF7663A-FBE8-46EF-B89F-72DDEB3117A0}" srcOrd="15" destOrd="0" presId="urn:microsoft.com/office/officeart/2005/8/layout/vList2"/>
    <dgm:cxn modelId="{D822744A-E554-4518-AA35-3060DF72ED3F}" type="presParOf" srcId="{588D843A-1A39-473E-ADCF-CC3CE16422E7}" destId="{B85942F1-F7EF-45C0-A6E1-EF7DA518EA7B}" srcOrd="16" destOrd="0" presId="urn:microsoft.com/office/officeart/2005/8/layout/vList2"/>
    <dgm:cxn modelId="{C8DD55A6-3137-4602-B7CA-2AC44C1F9AD0}" type="presParOf" srcId="{588D843A-1A39-473E-ADCF-CC3CE16422E7}" destId="{3E817184-9D0E-47DA-908C-DC598D0CFCE2}" srcOrd="17" destOrd="0" presId="urn:microsoft.com/office/officeart/2005/8/layout/vList2"/>
    <dgm:cxn modelId="{93895558-BB16-4E4D-BB84-2633569E8B2D}" type="presParOf" srcId="{588D843A-1A39-473E-ADCF-CC3CE16422E7}" destId="{5872C2A0-F11A-4FC2-86F4-0FB1D9F35DC7}" srcOrd="18" destOrd="0" presId="urn:microsoft.com/office/officeart/2005/8/layout/vList2"/>
    <dgm:cxn modelId="{67F8C072-4ADB-4ECD-A8D0-08D3EBBAD81A}" type="presParOf" srcId="{588D843A-1A39-473E-ADCF-CC3CE16422E7}" destId="{4714AFB4-C205-417F-BB34-2C909202E776}" srcOrd="19" destOrd="0" presId="urn:microsoft.com/office/officeart/2005/8/layout/vList2"/>
    <dgm:cxn modelId="{41672AA5-176F-4E99-AE43-B3B01FCC78E2}" type="presParOf" srcId="{588D843A-1A39-473E-ADCF-CC3CE16422E7}" destId="{CB43315F-5A71-4014-B296-24FDA42AA7D9}" srcOrd="2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FADAAE-86E4-48A9-A802-80A140A25EC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2CD838A5-32D4-431A-95C7-3C87D04D15CC}">
      <dgm:prSet phldrT="[テキスト]"/>
      <dgm:spPr/>
      <dgm:t>
        <a:bodyPr/>
        <a:lstStyle/>
        <a:p>
          <a:r>
            <a:rPr kumimoji="1" lang="ja-JP" altLang="en-US" dirty="0" smtClean="0"/>
            <a:t>事項</a:t>
          </a:r>
          <a:endParaRPr kumimoji="1" lang="ja-JP" altLang="en-US" dirty="0"/>
        </a:p>
      </dgm:t>
    </dgm:pt>
    <dgm:pt modelId="{89705B45-D8F5-4075-AC92-412D5D4F84D6}" type="parTrans" cxnId="{1B2338DA-9BEF-481E-88D9-38FC5CB4D17B}">
      <dgm:prSet/>
      <dgm:spPr/>
      <dgm:t>
        <a:bodyPr/>
        <a:lstStyle/>
        <a:p>
          <a:endParaRPr kumimoji="1" lang="ja-JP" altLang="en-US"/>
        </a:p>
      </dgm:t>
    </dgm:pt>
    <dgm:pt modelId="{D19A0460-E1EC-4328-98B6-2F07B1760E10}" type="sibTrans" cxnId="{1B2338DA-9BEF-481E-88D9-38FC5CB4D17B}">
      <dgm:prSet/>
      <dgm:spPr/>
      <dgm:t>
        <a:bodyPr/>
        <a:lstStyle/>
        <a:p>
          <a:endParaRPr kumimoji="1" lang="ja-JP" altLang="en-US"/>
        </a:p>
      </dgm:t>
    </dgm:pt>
    <dgm:pt modelId="{18676A24-77A4-4BE4-8C1F-0E3E8F69C1C4}">
      <dgm:prSet/>
      <dgm:spPr/>
      <dgm:t>
        <a:bodyPr/>
        <a:lstStyle/>
        <a:p>
          <a:r>
            <a:rPr kumimoji="1" lang="ja-JP" altLang="en-US" dirty="0" smtClean="0"/>
            <a:t>防火上の不備</a:t>
          </a:r>
          <a:endParaRPr kumimoji="1" lang="ja-JP" altLang="en-US" dirty="0"/>
        </a:p>
      </dgm:t>
    </dgm:pt>
    <dgm:pt modelId="{30087D86-6FD6-4F1D-9958-46D46EBBD42F}" type="parTrans" cxnId="{EE95A750-0B26-4519-AC7A-8D01CCA30D2B}">
      <dgm:prSet/>
      <dgm:spPr/>
      <dgm:t>
        <a:bodyPr/>
        <a:lstStyle/>
        <a:p>
          <a:endParaRPr kumimoji="1" lang="ja-JP" altLang="en-US"/>
        </a:p>
      </dgm:t>
    </dgm:pt>
    <dgm:pt modelId="{29BA1824-EFC6-499F-8037-0A5CDCA46FE3}" type="sibTrans" cxnId="{EE95A750-0B26-4519-AC7A-8D01CCA30D2B}">
      <dgm:prSet/>
      <dgm:spPr/>
      <dgm:t>
        <a:bodyPr/>
        <a:lstStyle/>
        <a:p>
          <a:endParaRPr kumimoji="1" lang="ja-JP" altLang="en-US"/>
        </a:p>
      </dgm:t>
    </dgm:pt>
    <dgm:pt modelId="{A6030D05-D45A-4760-8478-9224A57EC2E1}">
      <dgm:prSet/>
      <dgm:spPr/>
      <dgm:t>
        <a:bodyPr/>
        <a:lstStyle/>
        <a:p>
          <a:r>
            <a:rPr kumimoji="1" lang="ja-JP" altLang="en-US" dirty="0" smtClean="0"/>
            <a:t>市や消防の対応</a:t>
          </a:r>
          <a:endParaRPr kumimoji="1" lang="ja-JP" altLang="en-US" dirty="0"/>
        </a:p>
      </dgm:t>
    </dgm:pt>
    <dgm:pt modelId="{F45992DC-1CC6-4C58-AD79-AB793408C76B}" type="parTrans" cxnId="{33793A84-145C-431A-A8B4-CDD7632C4385}">
      <dgm:prSet/>
      <dgm:spPr/>
      <dgm:t>
        <a:bodyPr/>
        <a:lstStyle/>
        <a:p>
          <a:endParaRPr kumimoji="1" lang="ja-JP" altLang="en-US"/>
        </a:p>
      </dgm:t>
    </dgm:pt>
    <dgm:pt modelId="{12DDBDD4-5090-4397-9ECF-158341EF5B6C}" type="sibTrans" cxnId="{33793A84-145C-431A-A8B4-CDD7632C4385}">
      <dgm:prSet/>
      <dgm:spPr/>
      <dgm:t>
        <a:bodyPr/>
        <a:lstStyle/>
        <a:p>
          <a:endParaRPr kumimoji="1" lang="ja-JP" altLang="en-US"/>
        </a:p>
      </dgm:t>
    </dgm:pt>
    <dgm:pt modelId="{82155D9D-23E9-44BE-918A-1B04B4A279CE}" type="pres">
      <dgm:prSet presAssocID="{60FADAAE-86E4-48A9-A802-80A140A25ECE}" presName="linear" presStyleCnt="0">
        <dgm:presLayoutVars>
          <dgm:dir/>
          <dgm:animLvl val="lvl"/>
          <dgm:resizeHandles val="exact"/>
        </dgm:presLayoutVars>
      </dgm:prSet>
      <dgm:spPr/>
      <dgm:t>
        <a:bodyPr/>
        <a:lstStyle/>
        <a:p>
          <a:endParaRPr kumimoji="1" lang="ja-JP" altLang="en-US"/>
        </a:p>
      </dgm:t>
    </dgm:pt>
    <dgm:pt modelId="{E98DEE92-2A5D-42A7-94EE-569A2A0757C6}" type="pres">
      <dgm:prSet presAssocID="{2CD838A5-32D4-431A-95C7-3C87D04D15CC}" presName="parentLin" presStyleCnt="0"/>
      <dgm:spPr/>
    </dgm:pt>
    <dgm:pt modelId="{EDBAA69C-BD96-4DA2-A0A7-222398AE0E3C}" type="pres">
      <dgm:prSet presAssocID="{2CD838A5-32D4-431A-95C7-3C87D04D15CC}" presName="parentLeftMargin" presStyleLbl="node1" presStyleIdx="0" presStyleCnt="1"/>
      <dgm:spPr/>
      <dgm:t>
        <a:bodyPr/>
        <a:lstStyle/>
        <a:p>
          <a:endParaRPr kumimoji="1" lang="ja-JP" altLang="en-US"/>
        </a:p>
      </dgm:t>
    </dgm:pt>
    <dgm:pt modelId="{0F0EFF35-579B-4235-8F48-2D0263A0B669}" type="pres">
      <dgm:prSet presAssocID="{2CD838A5-32D4-431A-95C7-3C87D04D15CC}" presName="parentText" presStyleLbl="node1" presStyleIdx="0" presStyleCnt="1">
        <dgm:presLayoutVars>
          <dgm:chMax val="0"/>
          <dgm:bulletEnabled val="1"/>
        </dgm:presLayoutVars>
      </dgm:prSet>
      <dgm:spPr/>
      <dgm:t>
        <a:bodyPr/>
        <a:lstStyle/>
        <a:p>
          <a:endParaRPr kumimoji="1" lang="ja-JP" altLang="en-US"/>
        </a:p>
      </dgm:t>
    </dgm:pt>
    <dgm:pt modelId="{1AD65EAE-D23C-4790-B826-70816E3B9A67}" type="pres">
      <dgm:prSet presAssocID="{2CD838A5-32D4-431A-95C7-3C87D04D15CC}" presName="negativeSpace" presStyleCnt="0"/>
      <dgm:spPr/>
    </dgm:pt>
    <dgm:pt modelId="{F182132C-86D6-4711-BB9F-2377C7EF0AE6}" type="pres">
      <dgm:prSet presAssocID="{2CD838A5-32D4-431A-95C7-3C87D04D15CC}" presName="childText" presStyleLbl="conFgAcc1" presStyleIdx="0" presStyleCnt="1">
        <dgm:presLayoutVars>
          <dgm:bulletEnabled val="1"/>
        </dgm:presLayoutVars>
      </dgm:prSet>
      <dgm:spPr/>
      <dgm:t>
        <a:bodyPr/>
        <a:lstStyle/>
        <a:p>
          <a:endParaRPr kumimoji="1" lang="ja-JP" altLang="en-US"/>
        </a:p>
      </dgm:t>
    </dgm:pt>
  </dgm:ptLst>
  <dgm:cxnLst>
    <dgm:cxn modelId="{30272B86-BDF3-427E-BF9E-B0ED5C694780}" type="presOf" srcId="{2CD838A5-32D4-431A-95C7-3C87D04D15CC}" destId="{0F0EFF35-579B-4235-8F48-2D0263A0B669}" srcOrd="1" destOrd="0" presId="urn:microsoft.com/office/officeart/2005/8/layout/list1"/>
    <dgm:cxn modelId="{1B2338DA-9BEF-481E-88D9-38FC5CB4D17B}" srcId="{60FADAAE-86E4-48A9-A802-80A140A25ECE}" destId="{2CD838A5-32D4-431A-95C7-3C87D04D15CC}" srcOrd="0" destOrd="0" parTransId="{89705B45-D8F5-4075-AC92-412D5D4F84D6}" sibTransId="{D19A0460-E1EC-4328-98B6-2F07B1760E10}"/>
    <dgm:cxn modelId="{2C0CCDD1-E83E-48E4-8E9E-250CBC877CA7}" type="presOf" srcId="{2CD838A5-32D4-431A-95C7-3C87D04D15CC}" destId="{EDBAA69C-BD96-4DA2-A0A7-222398AE0E3C}" srcOrd="0" destOrd="0" presId="urn:microsoft.com/office/officeart/2005/8/layout/list1"/>
    <dgm:cxn modelId="{B1F501F7-2C94-41C3-A330-6D9670389A58}" type="presOf" srcId="{60FADAAE-86E4-48A9-A802-80A140A25ECE}" destId="{82155D9D-23E9-44BE-918A-1B04B4A279CE}" srcOrd="0" destOrd="0" presId="urn:microsoft.com/office/officeart/2005/8/layout/list1"/>
    <dgm:cxn modelId="{33793A84-145C-431A-A8B4-CDD7632C4385}" srcId="{2CD838A5-32D4-431A-95C7-3C87D04D15CC}" destId="{A6030D05-D45A-4760-8478-9224A57EC2E1}" srcOrd="1" destOrd="0" parTransId="{F45992DC-1CC6-4C58-AD79-AB793408C76B}" sibTransId="{12DDBDD4-5090-4397-9ECF-158341EF5B6C}"/>
    <dgm:cxn modelId="{B8D42F51-92E1-48A9-8FDD-19BD10773A2B}" type="presOf" srcId="{A6030D05-D45A-4760-8478-9224A57EC2E1}" destId="{F182132C-86D6-4711-BB9F-2377C7EF0AE6}" srcOrd="0" destOrd="1" presId="urn:microsoft.com/office/officeart/2005/8/layout/list1"/>
    <dgm:cxn modelId="{EE95A750-0B26-4519-AC7A-8D01CCA30D2B}" srcId="{2CD838A5-32D4-431A-95C7-3C87D04D15CC}" destId="{18676A24-77A4-4BE4-8C1F-0E3E8F69C1C4}" srcOrd="0" destOrd="0" parTransId="{30087D86-6FD6-4F1D-9958-46D46EBBD42F}" sibTransId="{29BA1824-EFC6-499F-8037-0A5CDCA46FE3}"/>
    <dgm:cxn modelId="{AF3E9C43-2BB0-49A8-AC57-AD8A873951BD}" type="presOf" srcId="{18676A24-77A4-4BE4-8C1F-0E3E8F69C1C4}" destId="{F182132C-86D6-4711-BB9F-2377C7EF0AE6}" srcOrd="0" destOrd="0" presId="urn:microsoft.com/office/officeart/2005/8/layout/list1"/>
    <dgm:cxn modelId="{B9B30F04-8549-47D3-8CCE-22A7970D271F}" type="presParOf" srcId="{82155D9D-23E9-44BE-918A-1B04B4A279CE}" destId="{E98DEE92-2A5D-42A7-94EE-569A2A0757C6}" srcOrd="0" destOrd="0" presId="urn:microsoft.com/office/officeart/2005/8/layout/list1"/>
    <dgm:cxn modelId="{045E80B3-5552-41DA-A5F0-6E78DAC3079E}" type="presParOf" srcId="{E98DEE92-2A5D-42A7-94EE-569A2A0757C6}" destId="{EDBAA69C-BD96-4DA2-A0A7-222398AE0E3C}" srcOrd="0" destOrd="0" presId="urn:microsoft.com/office/officeart/2005/8/layout/list1"/>
    <dgm:cxn modelId="{D64AEDBA-3A23-448C-BD96-1DF3D32AE4BC}" type="presParOf" srcId="{E98DEE92-2A5D-42A7-94EE-569A2A0757C6}" destId="{0F0EFF35-579B-4235-8F48-2D0263A0B669}" srcOrd="1" destOrd="0" presId="urn:microsoft.com/office/officeart/2005/8/layout/list1"/>
    <dgm:cxn modelId="{0275AF81-2278-4259-BD00-EA3B4634A63C}" type="presParOf" srcId="{82155D9D-23E9-44BE-918A-1B04B4A279CE}" destId="{1AD65EAE-D23C-4790-B826-70816E3B9A67}" srcOrd="1" destOrd="0" presId="urn:microsoft.com/office/officeart/2005/8/layout/list1"/>
    <dgm:cxn modelId="{CACD7DFB-FEB4-40C0-9A4F-BDDEBF6F2EDE}" type="presParOf" srcId="{82155D9D-23E9-44BE-918A-1B04B4A279CE}" destId="{F182132C-86D6-4711-BB9F-2377C7EF0AE6}"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D91B74A-2725-4638-A3C7-3A2E9DBEA7D0}"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B2652A05-B1F1-43BB-AA51-7209F3F08143}">
      <dgm:prSet phldrT="[テキスト]"/>
      <dgm:spPr/>
      <dgm:t>
        <a:bodyPr/>
        <a:lstStyle/>
        <a:p>
          <a:r>
            <a:rPr kumimoji="1" lang="ja-JP" altLang="en-US" dirty="0" smtClean="0"/>
            <a:t>定期報告（３年に１回）</a:t>
          </a:r>
          <a:endParaRPr kumimoji="1" lang="ja-JP" altLang="en-US" dirty="0"/>
        </a:p>
      </dgm:t>
    </dgm:pt>
    <dgm:pt modelId="{A600C4FE-D7ED-42F0-84DC-DC820114B1FC}" type="parTrans" cxnId="{30CD64CA-8B62-48FA-908A-FCB5EDAA4BAB}">
      <dgm:prSet/>
      <dgm:spPr/>
      <dgm:t>
        <a:bodyPr/>
        <a:lstStyle/>
        <a:p>
          <a:endParaRPr kumimoji="1" lang="ja-JP" altLang="en-US"/>
        </a:p>
      </dgm:t>
    </dgm:pt>
    <dgm:pt modelId="{7B0AF522-675E-478C-BB1F-6DF15CE6D4F7}" type="sibTrans" cxnId="{30CD64CA-8B62-48FA-908A-FCB5EDAA4BAB}">
      <dgm:prSet/>
      <dgm:spPr/>
      <dgm:t>
        <a:bodyPr/>
        <a:lstStyle/>
        <a:p>
          <a:endParaRPr kumimoji="1" lang="ja-JP" altLang="en-US"/>
        </a:p>
      </dgm:t>
    </dgm:pt>
    <dgm:pt modelId="{EA0DDD30-7FA5-431C-97AC-3CF4D78A5D9F}">
      <dgm:prSet/>
      <dgm:spPr/>
      <dgm:t>
        <a:bodyPr/>
        <a:lstStyle/>
        <a:p>
          <a:r>
            <a:rPr kumimoji="1" lang="zh-TW" altLang="en-US" dirty="0" smtClean="0"/>
            <a:t>３８年間未提出　</a:t>
          </a:r>
          <a:endParaRPr kumimoji="1" lang="ja-JP" altLang="en-US" dirty="0"/>
        </a:p>
      </dgm:t>
    </dgm:pt>
    <dgm:pt modelId="{266ECFFA-A4D6-4884-9092-D518B6BE65C8}" type="parTrans" cxnId="{C563729F-658D-4E19-AE77-4D1F3CE55A57}">
      <dgm:prSet/>
      <dgm:spPr/>
      <dgm:t>
        <a:bodyPr/>
        <a:lstStyle/>
        <a:p>
          <a:endParaRPr kumimoji="1" lang="ja-JP" altLang="en-US"/>
        </a:p>
      </dgm:t>
    </dgm:pt>
    <dgm:pt modelId="{85A1ADA7-B1DF-4E96-95BC-3E93D69FA799}" type="sibTrans" cxnId="{C563729F-658D-4E19-AE77-4D1F3CE55A57}">
      <dgm:prSet/>
      <dgm:spPr/>
      <dgm:t>
        <a:bodyPr/>
        <a:lstStyle/>
        <a:p>
          <a:endParaRPr kumimoji="1" lang="ja-JP" altLang="en-US"/>
        </a:p>
      </dgm:t>
    </dgm:pt>
    <dgm:pt modelId="{DBC741C5-AA6E-4CD1-8B32-50CDD4546272}">
      <dgm:prSet/>
      <dgm:spPr/>
      <dgm:t>
        <a:bodyPr/>
        <a:lstStyle/>
        <a:p>
          <a:r>
            <a:rPr kumimoji="1" lang="ja-JP" altLang="en-US" dirty="0" smtClean="0"/>
            <a:t>年２回、文書を送付。防災査察時に口頭で催促（市）</a:t>
          </a:r>
          <a:r>
            <a:rPr kumimoji="1" lang="ja-JP" altLang="en-US" dirty="0" smtClean="0">
              <a:solidFill>
                <a:srgbClr val="FF0000"/>
              </a:solidFill>
            </a:rPr>
            <a:t>→行政指導</a:t>
          </a:r>
          <a:endParaRPr kumimoji="1" lang="ja-JP" altLang="en-US" dirty="0"/>
        </a:p>
      </dgm:t>
    </dgm:pt>
    <dgm:pt modelId="{8F124FB3-BE23-4F4C-88EE-FE3DF5A03B7C}" type="parTrans" cxnId="{8061D9DF-D60D-4913-B314-625CAD8602E0}">
      <dgm:prSet/>
      <dgm:spPr/>
      <dgm:t>
        <a:bodyPr/>
        <a:lstStyle/>
        <a:p>
          <a:endParaRPr kumimoji="1" lang="ja-JP" altLang="en-US"/>
        </a:p>
      </dgm:t>
    </dgm:pt>
    <dgm:pt modelId="{CF8E6FDD-DC12-489E-93DC-6CEC0EB0E274}" type="sibTrans" cxnId="{8061D9DF-D60D-4913-B314-625CAD8602E0}">
      <dgm:prSet/>
      <dgm:spPr/>
      <dgm:t>
        <a:bodyPr/>
        <a:lstStyle/>
        <a:p>
          <a:endParaRPr kumimoji="1" lang="ja-JP" altLang="en-US"/>
        </a:p>
      </dgm:t>
    </dgm:pt>
    <dgm:pt modelId="{B71ABA37-D398-4320-9900-DB2F69DBD5D9}">
      <dgm:prSet/>
      <dgm:spPr/>
      <dgm:t>
        <a:bodyPr/>
        <a:lstStyle/>
        <a:p>
          <a:r>
            <a:rPr kumimoji="1" lang="ja-JP" altLang="en-US" dirty="0" smtClean="0"/>
            <a:t>改築（１９７４～８７年の間）の建築確認申請</a:t>
          </a:r>
          <a:endParaRPr kumimoji="1" lang="ja-JP" altLang="en-US" dirty="0"/>
        </a:p>
      </dgm:t>
    </dgm:pt>
    <dgm:pt modelId="{987F23A2-BB48-4A11-B714-8AA134782450}" type="parTrans" cxnId="{8BF08B6F-C871-4129-A856-ABE02C9066C1}">
      <dgm:prSet/>
      <dgm:spPr/>
      <dgm:t>
        <a:bodyPr/>
        <a:lstStyle/>
        <a:p>
          <a:endParaRPr kumimoji="1" lang="ja-JP" altLang="en-US"/>
        </a:p>
      </dgm:t>
    </dgm:pt>
    <dgm:pt modelId="{87A3B0A5-41B3-4396-9971-E2F0E0D705B8}" type="sibTrans" cxnId="{8BF08B6F-C871-4129-A856-ABE02C9066C1}">
      <dgm:prSet/>
      <dgm:spPr/>
      <dgm:t>
        <a:bodyPr/>
        <a:lstStyle/>
        <a:p>
          <a:endParaRPr kumimoji="1" lang="ja-JP" altLang="en-US"/>
        </a:p>
      </dgm:t>
    </dgm:pt>
    <dgm:pt modelId="{D3C8EE4A-5775-41BE-ABDC-27DB3D096C74}">
      <dgm:prSet/>
      <dgm:spPr/>
      <dgm:t>
        <a:bodyPr/>
        <a:lstStyle/>
        <a:p>
          <a:r>
            <a:rPr kumimoji="1" lang="ja-JP" altLang="en-US" dirty="0" smtClean="0"/>
            <a:t>未提出</a:t>
          </a:r>
          <a:endParaRPr kumimoji="1" lang="ja-JP" altLang="en-US" dirty="0"/>
        </a:p>
      </dgm:t>
    </dgm:pt>
    <dgm:pt modelId="{F5D571E8-BF9A-4C6F-A532-4FE2C637DDAC}" type="parTrans" cxnId="{0381372A-AC14-4453-AFBF-C2CDDDC82C2A}">
      <dgm:prSet/>
      <dgm:spPr/>
      <dgm:t>
        <a:bodyPr/>
        <a:lstStyle/>
        <a:p>
          <a:endParaRPr kumimoji="1" lang="ja-JP" altLang="en-US"/>
        </a:p>
      </dgm:t>
    </dgm:pt>
    <dgm:pt modelId="{522D21AC-6DC0-41F2-A58E-A0128B705B4E}" type="sibTrans" cxnId="{0381372A-AC14-4453-AFBF-C2CDDDC82C2A}">
      <dgm:prSet/>
      <dgm:spPr/>
      <dgm:t>
        <a:bodyPr/>
        <a:lstStyle/>
        <a:p>
          <a:endParaRPr kumimoji="1" lang="ja-JP" altLang="en-US"/>
        </a:p>
      </dgm:t>
    </dgm:pt>
    <dgm:pt modelId="{D43FDAB1-6B93-47E9-8BA4-E370A50B7A43}">
      <dgm:prSet/>
      <dgm:spPr/>
      <dgm:t>
        <a:bodyPr/>
        <a:lstStyle/>
        <a:p>
          <a:r>
            <a:rPr kumimoji="1" lang="ja-JP" altLang="en-US" b="1" dirty="0" smtClean="0">
              <a:solidFill>
                <a:srgbClr val="FF0000"/>
              </a:solidFill>
            </a:rPr>
            <a:t>違法建築であることを見落とす</a:t>
          </a:r>
          <a:endParaRPr kumimoji="1" lang="ja-JP" altLang="en-US" b="1" dirty="0">
            <a:solidFill>
              <a:srgbClr val="FF0000"/>
            </a:solidFill>
          </a:endParaRPr>
        </a:p>
      </dgm:t>
    </dgm:pt>
    <dgm:pt modelId="{029DA9A3-0D76-4702-9936-9C7D2EC37E6E}" type="parTrans" cxnId="{B705DAD2-8BC3-4C46-9D2C-815FD18432D7}">
      <dgm:prSet/>
      <dgm:spPr/>
      <dgm:t>
        <a:bodyPr/>
        <a:lstStyle/>
        <a:p>
          <a:endParaRPr kumimoji="1" lang="ja-JP" altLang="en-US"/>
        </a:p>
      </dgm:t>
    </dgm:pt>
    <dgm:pt modelId="{3166DFE7-CA34-4945-8451-0A3BD03ED7E3}" type="sibTrans" cxnId="{B705DAD2-8BC3-4C46-9D2C-815FD18432D7}">
      <dgm:prSet/>
      <dgm:spPr/>
      <dgm:t>
        <a:bodyPr/>
        <a:lstStyle/>
        <a:p>
          <a:endParaRPr kumimoji="1" lang="ja-JP" altLang="en-US"/>
        </a:p>
      </dgm:t>
    </dgm:pt>
    <dgm:pt modelId="{460DDECC-E521-429D-AE05-C6C338561984}">
      <dgm:prSet/>
      <dgm:spPr/>
      <dgm:t>
        <a:bodyPr/>
        <a:lstStyle/>
        <a:p>
          <a:r>
            <a:rPr kumimoji="1" lang="ja-JP" altLang="en-US" dirty="0" smtClean="0"/>
            <a:t>防災査察時の指摘項目の改善</a:t>
          </a:r>
          <a:endParaRPr kumimoji="1" lang="ja-JP" altLang="en-US" dirty="0"/>
        </a:p>
      </dgm:t>
    </dgm:pt>
    <dgm:pt modelId="{6B678906-0E08-4F2A-9D30-8B1324B0ABCB}" type="parTrans" cxnId="{3172AF77-D8CC-47B3-80AB-959334025EDE}">
      <dgm:prSet/>
      <dgm:spPr/>
      <dgm:t>
        <a:bodyPr/>
        <a:lstStyle/>
        <a:p>
          <a:endParaRPr kumimoji="1" lang="ja-JP" altLang="en-US"/>
        </a:p>
      </dgm:t>
    </dgm:pt>
    <dgm:pt modelId="{7E68CD40-754B-4B42-AEC6-4DBA9BE7719C}" type="sibTrans" cxnId="{3172AF77-D8CC-47B3-80AB-959334025EDE}">
      <dgm:prSet/>
      <dgm:spPr/>
      <dgm:t>
        <a:bodyPr/>
        <a:lstStyle/>
        <a:p>
          <a:endParaRPr kumimoji="1" lang="ja-JP" altLang="en-US"/>
        </a:p>
      </dgm:t>
    </dgm:pt>
    <dgm:pt modelId="{2339E658-CE4B-4C61-8068-8250F0D3AF17}">
      <dgm:prSet/>
      <dgm:spPr/>
      <dgm:t>
        <a:bodyPr/>
        <a:lstStyle/>
        <a:p>
          <a:r>
            <a:rPr kumimoji="1" lang="ja-JP" altLang="en-US" dirty="0" smtClean="0"/>
            <a:t>２５年間改善せず</a:t>
          </a:r>
          <a:endParaRPr kumimoji="1" lang="ja-JP" altLang="en-US" dirty="0"/>
        </a:p>
      </dgm:t>
    </dgm:pt>
    <dgm:pt modelId="{CC126873-E4E2-48EC-925A-F6553259DEA2}" type="parTrans" cxnId="{68963457-2B7D-48F8-9B3E-A35ED1E05C9B}">
      <dgm:prSet/>
      <dgm:spPr/>
      <dgm:t>
        <a:bodyPr/>
        <a:lstStyle/>
        <a:p>
          <a:endParaRPr kumimoji="1" lang="ja-JP" altLang="en-US"/>
        </a:p>
      </dgm:t>
    </dgm:pt>
    <dgm:pt modelId="{116C7DEA-2CA5-4B54-9418-3E7103D73FA0}" type="sibTrans" cxnId="{68963457-2B7D-48F8-9B3E-A35ED1E05C9B}">
      <dgm:prSet/>
      <dgm:spPr/>
      <dgm:t>
        <a:bodyPr/>
        <a:lstStyle/>
        <a:p>
          <a:endParaRPr kumimoji="1" lang="ja-JP" altLang="en-US"/>
        </a:p>
      </dgm:t>
    </dgm:pt>
    <dgm:pt modelId="{1E0EAEEB-8BF2-4D91-A622-3D715A12FB7A}">
      <dgm:prSet/>
      <dgm:spPr/>
      <dgm:t>
        <a:bodyPr/>
        <a:lstStyle/>
        <a:p>
          <a:r>
            <a:rPr kumimoji="1" lang="ja-JP" altLang="en-US" dirty="0" smtClean="0"/>
            <a:t>防災査察時に口頭で改善を要求（市）</a:t>
          </a:r>
          <a:r>
            <a:rPr kumimoji="1" lang="ja-JP" altLang="en-US" dirty="0" smtClean="0">
              <a:solidFill>
                <a:srgbClr val="FF0000"/>
              </a:solidFill>
            </a:rPr>
            <a:t>→行政指導</a:t>
          </a:r>
          <a:endParaRPr kumimoji="1" lang="ja-JP" altLang="en-US" dirty="0">
            <a:solidFill>
              <a:srgbClr val="FF0000"/>
            </a:solidFill>
          </a:endParaRPr>
        </a:p>
      </dgm:t>
    </dgm:pt>
    <dgm:pt modelId="{6CBFB9D0-9E0D-4222-BDC4-9D4E6F93D618}" type="parTrans" cxnId="{3CC208C6-1E5C-4E3C-A4AD-8D19B67CF63B}">
      <dgm:prSet/>
      <dgm:spPr/>
      <dgm:t>
        <a:bodyPr/>
        <a:lstStyle/>
        <a:p>
          <a:endParaRPr kumimoji="1" lang="ja-JP" altLang="en-US"/>
        </a:p>
      </dgm:t>
    </dgm:pt>
    <dgm:pt modelId="{210FB177-ACA0-4FAF-BB9B-741ADCDB35CF}" type="sibTrans" cxnId="{3CC208C6-1E5C-4E3C-A4AD-8D19B67CF63B}">
      <dgm:prSet/>
      <dgm:spPr/>
      <dgm:t>
        <a:bodyPr/>
        <a:lstStyle/>
        <a:p>
          <a:endParaRPr kumimoji="1" lang="ja-JP" altLang="en-US"/>
        </a:p>
      </dgm:t>
    </dgm:pt>
    <dgm:pt modelId="{AD263EC8-8177-4371-93B6-30F3DA1FC490}" type="pres">
      <dgm:prSet presAssocID="{2D91B74A-2725-4638-A3C7-3A2E9DBEA7D0}" presName="linear" presStyleCnt="0">
        <dgm:presLayoutVars>
          <dgm:dir/>
          <dgm:animLvl val="lvl"/>
          <dgm:resizeHandles val="exact"/>
        </dgm:presLayoutVars>
      </dgm:prSet>
      <dgm:spPr/>
      <dgm:t>
        <a:bodyPr/>
        <a:lstStyle/>
        <a:p>
          <a:endParaRPr kumimoji="1" lang="ja-JP" altLang="en-US"/>
        </a:p>
      </dgm:t>
    </dgm:pt>
    <dgm:pt modelId="{8360B98F-51E6-4DBD-BE59-879E4740AA21}" type="pres">
      <dgm:prSet presAssocID="{B2652A05-B1F1-43BB-AA51-7209F3F08143}" presName="parentLin" presStyleCnt="0"/>
      <dgm:spPr/>
    </dgm:pt>
    <dgm:pt modelId="{FD5EBEC4-F8CE-4FA2-9F70-C4A13A490EAB}" type="pres">
      <dgm:prSet presAssocID="{B2652A05-B1F1-43BB-AA51-7209F3F08143}" presName="parentLeftMargin" presStyleLbl="node1" presStyleIdx="0" presStyleCnt="3"/>
      <dgm:spPr/>
      <dgm:t>
        <a:bodyPr/>
        <a:lstStyle/>
        <a:p>
          <a:endParaRPr kumimoji="1" lang="ja-JP" altLang="en-US"/>
        </a:p>
      </dgm:t>
    </dgm:pt>
    <dgm:pt modelId="{67F89E1B-207F-4BFC-BF6B-A9402F4F8069}" type="pres">
      <dgm:prSet presAssocID="{B2652A05-B1F1-43BB-AA51-7209F3F08143}" presName="parentText" presStyleLbl="node1" presStyleIdx="0" presStyleCnt="3">
        <dgm:presLayoutVars>
          <dgm:chMax val="0"/>
          <dgm:bulletEnabled val="1"/>
        </dgm:presLayoutVars>
      </dgm:prSet>
      <dgm:spPr/>
      <dgm:t>
        <a:bodyPr/>
        <a:lstStyle/>
        <a:p>
          <a:endParaRPr kumimoji="1" lang="ja-JP" altLang="en-US"/>
        </a:p>
      </dgm:t>
    </dgm:pt>
    <dgm:pt modelId="{5CF512FF-5FD3-44D9-95C9-54CFFB14B158}" type="pres">
      <dgm:prSet presAssocID="{B2652A05-B1F1-43BB-AA51-7209F3F08143}" presName="negativeSpace" presStyleCnt="0"/>
      <dgm:spPr/>
    </dgm:pt>
    <dgm:pt modelId="{11FEAE8B-72EF-493E-817C-48C592FA3099}" type="pres">
      <dgm:prSet presAssocID="{B2652A05-B1F1-43BB-AA51-7209F3F08143}" presName="childText" presStyleLbl="conFgAcc1" presStyleIdx="0" presStyleCnt="3">
        <dgm:presLayoutVars>
          <dgm:bulletEnabled val="1"/>
        </dgm:presLayoutVars>
      </dgm:prSet>
      <dgm:spPr/>
      <dgm:t>
        <a:bodyPr/>
        <a:lstStyle/>
        <a:p>
          <a:endParaRPr kumimoji="1" lang="ja-JP" altLang="en-US"/>
        </a:p>
      </dgm:t>
    </dgm:pt>
    <dgm:pt modelId="{AC0557A8-1422-4661-982C-33B4418D3B20}" type="pres">
      <dgm:prSet presAssocID="{7B0AF522-675E-478C-BB1F-6DF15CE6D4F7}" presName="spaceBetweenRectangles" presStyleCnt="0"/>
      <dgm:spPr/>
    </dgm:pt>
    <dgm:pt modelId="{2BF8FA96-E640-4561-A449-77564BFFEDC9}" type="pres">
      <dgm:prSet presAssocID="{B71ABA37-D398-4320-9900-DB2F69DBD5D9}" presName="parentLin" presStyleCnt="0"/>
      <dgm:spPr/>
    </dgm:pt>
    <dgm:pt modelId="{FDC24F5B-B8D6-4345-8603-8243AAF9FC4A}" type="pres">
      <dgm:prSet presAssocID="{B71ABA37-D398-4320-9900-DB2F69DBD5D9}" presName="parentLeftMargin" presStyleLbl="node1" presStyleIdx="0" presStyleCnt="3"/>
      <dgm:spPr/>
      <dgm:t>
        <a:bodyPr/>
        <a:lstStyle/>
        <a:p>
          <a:endParaRPr kumimoji="1" lang="ja-JP" altLang="en-US"/>
        </a:p>
      </dgm:t>
    </dgm:pt>
    <dgm:pt modelId="{C03713EC-708F-400C-B4FE-68FBA8B8EFD6}" type="pres">
      <dgm:prSet presAssocID="{B71ABA37-D398-4320-9900-DB2F69DBD5D9}" presName="parentText" presStyleLbl="node1" presStyleIdx="1" presStyleCnt="3">
        <dgm:presLayoutVars>
          <dgm:chMax val="0"/>
          <dgm:bulletEnabled val="1"/>
        </dgm:presLayoutVars>
      </dgm:prSet>
      <dgm:spPr/>
      <dgm:t>
        <a:bodyPr/>
        <a:lstStyle/>
        <a:p>
          <a:endParaRPr kumimoji="1" lang="ja-JP" altLang="en-US"/>
        </a:p>
      </dgm:t>
    </dgm:pt>
    <dgm:pt modelId="{B0769BFA-EBDC-41C4-98CF-8FC2EAC34839}" type="pres">
      <dgm:prSet presAssocID="{B71ABA37-D398-4320-9900-DB2F69DBD5D9}" presName="negativeSpace" presStyleCnt="0"/>
      <dgm:spPr/>
    </dgm:pt>
    <dgm:pt modelId="{97028E0B-1AD3-4DE6-8939-04D4480D26B2}" type="pres">
      <dgm:prSet presAssocID="{B71ABA37-D398-4320-9900-DB2F69DBD5D9}" presName="childText" presStyleLbl="conFgAcc1" presStyleIdx="1" presStyleCnt="3">
        <dgm:presLayoutVars>
          <dgm:bulletEnabled val="1"/>
        </dgm:presLayoutVars>
      </dgm:prSet>
      <dgm:spPr/>
      <dgm:t>
        <a:bodyPr/>
        <a:lstStyle/>
        <a:p>
          <a:endParaRPr kumimoji="1" lang="ja-JP" altLang="en-US"/>
        </a:p>
      </dgm:t>
    </dgm:pt>
    <dgm:pt modelId="{8DFA1668-F5CB-4AAD-924B-B92078303397}" type="pres">
      <dgm:prSet presAssocID="{87A3B0A5-41B3-4396-9971-E2F0E0D705B8}" presName="spaceBetweenRectangles" presStyleCnt="0"/>
      <dgm:spPr/>
    </dgm:pt>
    <dgm:pt modelId="{32B264FC-5050-4CB8-9130-195DB9E5A403}" type="pres">
      <dgm:prSet presAssocID="{460DDECC-E521-429D-AE05-C6C338561984}" presName="parentLin" presStyleCnt="0"/>
      <dgm:spPr/>
    </dgm:pt>
    <dgm:pt modelId="{77497FF1-A0F8-41A4-B826-5F978355DC1D}" type="pres">
      <dgm:prSet presAssocID="{460DDECC-E521-429D-AE05-C6C338561984}" presName="parentLeftMargin" presStyleLbl="node1" presStyleIdx="1" presStyleCnt="3"/>
      <dgm:spPr/>
      <dgm:t>
        <a:bodyPr/>
        <a:lstStyle/>
        <a:p>
          <a:endParaRPr kumimoji="1" lang="ja-JP" altLang="en-US"/>
        </a:p>
      </dgm:t>
    </dgm:pt>
    <dgm:pt modelId="{281C70C8-C08C-4DE6-936E-3F22040947F1}" type="pres">
      <dgm:prSet presAssocID="{460DDECC-E521-429D-AE05-C6C338561984}" presName="parentText" presStyleLbl="node1" presStyleIdx="2" presStyleCnt="3">
        <dgm:presLayoutVars>
          <dgm:chMax val="0"/>
          <dgm:bulletEnabled val="1"/>
        </dgm:presLayoutVars>
      </dgm:prSet>
      <dgm:spPr/>
      <dgm:t>
        <a:bodyPr/>
        <a:lstStyle/>
        <a:p>
          <a:endParaRPr kumimoji="1" lang="ja-JP" altLang="en-US"/>
        </a:p>
      </dgm:t>
    </dgm:pt>
    <dgm:pt modelId="{FC502EF5-9D83-470A-9034-EE66311B86C2}" type="pres">
      <dgm:prSet presAssocID="{460DDECC-E521-429D-AE05-C6C338561984}" presName="negativeSpace" presStyleCnt="0"/>
      <dgm:spPr/>
    </dgm:pt>
    <dgm:pt modelId="{3DEFCF12-705E-43E1-8766-1ADCA8C90933}" type="pres">
      <dgm:prSet presAssocID="{460DDECC-E521-429D-AE05-C6C338561984}" presName="childText" presStyleLbl="conFgAcc1" presStyleIdx="2" presStyleCnt="3">
        <dgm:presLayoutVars>
          <dgm:bulletEnabled val="1"/>
        </dgm:presLayoutVars>
      </dgm:prSet>
      <dgm:spPr/>
      <dgm:t>
        <a:bodyPr/>
        <a:lstStyle/>
        <a:p>
          <a:endParaRPr kumimoji="1" lang="ja-JP" altLang="en-US"/>
        </a:p>
      </dgm:t>
    </dgm:pt>
  </dgm:ptLst>
  <dgm:cxnLst>
    <dgm:cxn modelId="{1107A80E-E00A-4D01-8C50-6D0F1BAD6182}" type="presOf" srcId="{D3C8EE4A-5775-41BE-ABDC-27DB3D096C74}" destId="{97028E0B-1AD3-4DE6-8939-04D4480D26B2}" srcOrd="0" destOrd="0" presId="urn:microsoft.com/office/officeart/2005/8/layout/list1"/>
    <dgm:cxn modelId="{C563729F-658D-4E19-AE77-4D1F3CE55A57}" srcId="{B2652A05-B1F1-43BB-AA51-7209F3F08143}" destId="{EA0DDD30-7FA5-431C-97AC-3CF4D78A5D9F}" srcOrd="0" destOrd="0" parTransId="{266ECFFA-A4D6-4884-9092-D518B6BE65C8}" sibTransId="{85A1ADA7-B1DF-4E96-95BC-3E93D69FA799}"/>
    <dgm:cxn modelId="{30CD64CA-8B62-48FA-908A-FCB5EDAA4BAB}" srcId="{2D91B74A-2725-4638-A3C7-3A2E9DBEA7D0}" destId="{B2652A05-B1F1-43BB-AA51-7209F3F08143}" srcOrd="0" destOrd="0" parTransId="{A600C4FE-D7ED-42F0-84DC-DC820114B1FC}" sibTransId="{7B0AF522-675E-478C-BB1F-6DF15CE6D4F7}"/>
    <dgm:cxn modelId="{CDCFD200-3C34-462E-BEC7-C36B98DF0822}" type="presOf" srcId="{B71ABA37-D398-4320-9900-DB2F69DBD5D9}" destId="{C03713EC-708F-400C-B4FE-68FBA8B8EFD6}" srcOrd="1" destOrd="0" presId="urn:microsoft.com/office/officeart/2005/8/layout/list1"/>
    <dgm:cxn modelId="{024E4DDD-C8C9-41F7-B2DB-796B39BA0E44}" type="presOf" srcId="{B71ABA37-D398-4320-9900-DB2F69DBD5D9}" destId="{FDC24F5B-B8D6-4345-8603-8243AAF9FC4A}" srcOrd="0" destOrd="0" presId="urn:microsoft.com/office/officeart/2005/8/layout/list1"/>
    <dgm:cxn modelId="{8BF08B6F-C871-4129-A856-ABE02C9066C1}" srcId="{2D91B74A-2725-4638-A3C7-3A2E9DBEA7D0}" destId="{B71ABA37-D398-4320-9900-DB2F69DBD5D9}" srcOrd="1" destOrd="0" parTransId="{987F23A2-BB48-4A11-B714-8AA134782450}" sibTransId="{87A3B0A5-41B3-4396-9971-E2F0E0D705B8}"/>
    <dgm:cxn modelId="{0381372A-AC14-4453-AFBF-C2CDDDC82C2A}" srcId="{B71ABA37-D398-4320-9900-DB2F69DBD5D9}" destId="{D3C8EE4A-5775-41BE-ABDC-27DB3D096C74}" srcOrd="0" destOrd="0" parTransId="{F5D571E8-BF9A-4C6F-A532-4FE2C637DDAC}" sibTransId="{522D21AC-6DC0-41F2-A58E-A0128B705B4E}"/>
    <dgm:cxn modelId="{68963457-2B7D-48F8-9B3E-A35ED1E05C9B}" srcId="{460DDECC-E521-429D-AE05-C6C338561984}" destId="{2339E658-CE4B-4C61-8068-8250F0D3AF17}" srcOrd="0" destOrd="0" parTransId="{CC126873-E4E2-48EC-925A-F6553259DEA2}" sibTransId="{116C7DEA-2CA5-4B54-9418-3E7103D73FA0}"/>
    <dgm:cxn modelId="{69CFFBFE-FB09-4FB2-B022-9E50A861B149}" type="presOf" srcId="{1E0EAEEB-8BF2-4D91-A622-3D715A12FB7A}" destId="{3DEFCF12-705E-43E1-8766-1ADCA8C90933}" srcOrd="0" destOrd="1" presId="urn:microsoft.com/office/officeart/2005/8/layout/list1"/>
    <dgm:cxn modelId="{8B50674C-59C6-4707-BE5B-FAAE11D35A11}" type="presOf" srcId="{2D91B74A-2725-4638-A3C7-3A2E9DBEA7D0}" destId="{AD263EC8-8177-4371-93B6-30F3DA1FC490}" srcOrd="0" destOrd="0" presId="urn:microsoft.com/office/officeart/2005/8/layout/list1"/>
    <dgm:cxn modelId="{3CC208C6-1E5C-4E3C-A4AD-8D19B67CF63B}" srcId="{460DDECC-E521-429D-AE05-C6C338561984}" destId="{1E0EAEEB-8BF2-4D91-A622-3D715A12FB7A}" srcOrd="1" destOrd="0" parTransId="{6CBFB9D0-9E0D-4222-BDC4-9D4E6F93D618}" sibTransId="{210FB177-ACA0-4FAF-BB9B-741ADCDB35CF}"/>
    <dgm:cxn modelId="{997E5A12-E08C-45B4-A9E8-7E98681B3C39}" type="presOf" srcId="{2339E658-CE4B-4C61-8068-8250F0D3AF17}" destId="{3DEFCF12-705E-43E1-8766-1ADCA8C90933}" srcOrd="0" destOrd="0" presId="urn:microsoft.com/office/officeart/2005/8/layout/list1"/>
    <dgm:cxn modelId="{433FEB38-E29E-4E9E-8837-64BE6CD5F21D}" type="presOf" srcId="{460DDECC-E521-429D-AE05-C6C338561984}" destId="{77497FF1-A0F8-41A4-B826-5F978355DC1D}" srcOrd="0" destOrd="0" presId="urn:microsoft.com/office/officeart/2005/8/layout/list1"/>
    <dgm:cxn modelId="{D100522E-8FF5-4D06-82ED-FEB2946EFB20}" type="presOf" srcId="{D43FDAB1-6B93-47E9-8BA4-E370A50B7A43}" destId="{97028E0B-1AD3-4DE6-8939-04D4480D26B2}" srcOrd="0" destOrd="1" presId="urn:microsoft.com/office/officeart/2005/8/layout/list1"/>
    <dgm:cxn modelId="{8E69B954-C750-4688-B721-345D36630275}" type="presOf" srcId="{DBC741C5-AA6E-4CD1-8B32-50CDD4546272}" destId="{11FEAE8B-72EF-493E-817C-48C592FA3099}" srcOrd="0" destOrd="1" presId="urn:microsoft.com/office/officeart/2005/8/layout/list1"/>
    <dgm:cxn modelId="{3172AF77-D8CC-47B3-80AB-959334025EDE}" srcId="{2D91B74A-2725-4638-A3C7-3A2E9DBEA7D0}" destId="{460DDECC-E521-429D-AE05-C6C338561984}" srcOrd="2" destOrd="0" parTransId="{6B678906-0E08-4F2A-9D30-8B1324B0ABCB}" sibTransId="{7E68CD40-754B-4B42-AEC6-4DBA9BE7719C}"/>
    <dgm:cxn modelId="{D2D8AD4A-1F5F-4965-9659-14A84DBBBC73}" type="presOf" srcId="{EA0DDD30-7FA5-431C-97AC-3CF4D78A5D9F}" destId="{11FEAE8B-72EF-493E-817C-48C592FA3099}" srcOrd="0" destOrd="0" presId="urn:microsoft.com/office/officeart/2005/8/layout/list1"/>
    <dgm:cxn modelId="{6058F620-3311-4C8F-87F3-5A37010C4426}" type="presOf" srcId="{B2652A05-B1F1-43BB-AA51-7209F3F08143}" destId="{67F89E1B-207F-4BFC-BF6B-A9402F4F8069}" srcOrd="1" destOrd="0" presId="urn:microsoft.com/office/officeart/2005/8/layout/list1"/>
    <dgm:cxn modelId="{8061D9DF-D60D-4913-B314-625CAD8602E0}" srcId="{B2652A05-B1F1-43BB-AA51-7209F3F08143}" destId="{DBC741C5-AA6E-4CD1-8B32-50CDD4546272}" srcOrd="1" destOrd="0" parTransId="{8F124FB3-BE23-4F4C-88EE-FE3DF5A03B7C}" sibTransId="{CF8E6FDD-DC12-489E-93DC-6CEC0EB0E274}"/>
    <dgm:cxn modelId="{B705DAD2-8BC3-4C46-9D2C-815FD18432D7}" srcId="{B71ABA37-D398-4320-9900-DB2F69DBD5D9}" destId="{D43FDAB1-6B93-47E9-8BA4-E370A50B7A43}" srcOrd="1" destOrd="0" parTransId="{029DA9A3-0D76-4702-9936-9C7D2EC37E6E}" sibTransId="{3166DFE7-CA34-4945-8451-0A3BD03ED7E3}"/>
    <dgm:cxn modelId="{52D4A9E8-1985-4F5F-87B7-0D2162B14136}" type="presOf" srcId="{B2652A05-B1F1-43BB-AA51-7209F3F08143}" destId="{FD5EBEC4-F8CE-4FA2-9F70-C4A13A490EAB}" srcOrd="0" destOrd="0" presId="urn:microsoft.com/office/officeart/2005/8/layout/list1"/>
    <dgm:cxn modelId="{4D49FA25-E789-4602-B9BE-838107A13121}" type="presOf" srcId="{460DDECC-E521-429D-AE05-C6C338561984}" destId="{281C70C8-C08C-4DE6-936E-3F22040947F1}" srcOrd="1" destOrd="0" presId="urn:microsoft.com/office/officeart/2005/8/layout/list1"/>
    <dgm:cxn modelId="{01B01875-1A93-4B8C-B15F-F58DE37EAFAA}" type="presParOf" srcId="{AD263EC8-8177-4371-93B6-30F3DA1FC490}" destId="{8360B98F-51E6-4DBD-BE59-879E4740AA21}" srcOrd="0" destOrd="0" presId="urn:microsoft.com/office/officeart/2005/8/layout/list1"/>
    <dgm:cxn modelId="{241F743F-64D2-49E0-92AC-D4D2B3E4B22C}" type="presParOf" srcId="{8360B98F-51E6-4DBD-BE59-879E4740AA21}" destId="{FD5EBEC4-F8CE-4FA2-9F70-C4A13A490EAB}" srcOrd="0" destOrd="0" presId="urn:microsoft.com/office/officeart/2005/8/layout/list1"/>
    <dgm:cxn modelId="{D6C63C91-2945-4EFC-9CE0-092CB065461B}" type="presParOf" srcId="{8360B98F-51E6-4DBD-BE59-879E4740AA21}" destId="{67F89E1B-207F-4BFC-BF6B-A9402F4F8069}" srcOrd="1" destOrd="0" presId="urn:microsoft.com/office/officeart/2005/8/layout/list1"/>
    <dgm:cxn modelId="{188A0E6D-D404-41D5-97CC-93B0A0F0AA1A}" type="presParOf" srcId="{AD263EC8-8177-4371-93B6-30F3DA1FC490}" destId="{5CF512FF-5FD3-44D9-95C9-54CFFB14B158}" srcOrd="1" destOrd="0" presId="urn:microsoft.com/office/officeart/2005/8/layout/list1"/>
    <dgm:cxn modelId="{2919C27B-5BF1-43D1-A140-B659803CBD1D}" type="presParOf" srcId="{AD263EC8-8177-4371-93B6-30F3DA1FC490}" destId="{11FEAE8B-72EF-493E-817C-48C592FA3099}" srcOrd="2" destOrd="0" presId="urn:microsoft.com/office/officeart/2005/8/layout/list1"/>
    <dgm:cxn modelId="{8E3F3FD3-A3AE-4B86-8D79-1686D5507C65}" type="presParOf" srcId="{AD263EC8-8177-4371-93B6-30F3DA1FC490}" destId="{AC0557A8-1422-4661-982C-33B4418D3B20}" srcOrd="3" destOrd="0" presId="urn:microsoft.com/office/officeart/2005/8/layout/list1"/>
    <dgm:cxn modelId="{B9112D20-74FD-46B9-8181-0D5E4BB7EE0D}" type="presParOf" srcId="{AD263EC8-8177-4371-93B6-30F3DA1FC490}" destId="{2BF8FA96-E640-4561-A449-77564BFFEDC9}" srcOrd="4" destOrd="0" presId="urn:microsoft.com/office/officeart/2005/8/layout/list1"/>
    <dgm:cxn modelId="{6753FA4F-5122-48A5-BAFC-EEE11BC7F735}" type="presParOf" srcId="{2BF8FA96-E640-4561-A449-77564BFFEDC9}" destId="{FDC24F5B-B8D6-4345-8603-8243AAF9FC4A}" srcOrd="0" destOrd="0" presId="urn:microsoft.com/office/officeart/2005/8/layout/list1"/>
    <dgm:cxn modelId="{466E9089-4811-4313-ADA3-2242AC4BC250}" type="presParOf" srcId="{2BF8FA96-E640-4561-A449-77564BFFEDC9}" destId="{C03713EC-708F-400C-B4FE-68FBA8B8EFD6}" srcOrd="1" destOrd="0" presId="urn:microsoft.com/office/officeart/2005/8/layout/list1"/>
    <dgm:cxn modelId="{3A2975CD-9A50-49C0-94B9-925CD900AFF9}" type="presParOf" srcId="{AD263EC8-8177-4371-93B6-30F3DA1FC490}" destId="{B0769BFA-EBDC-41C4-98CF-8FC2EAC34839}" srcOrd="5" destOrd="0" presId="urn:microsoft.com/office/officeart/2005/8/layout/list1"/>
    <dgm:cxn modelId="{6419BC42-D461-4221-92DB-86E15FBCB4EE}" type="presParOf" srcId="{AD263EC8-8177-4371-93B6-30F3DA1FC490}" destId="{97028E0B-1AD3-4DE6-8939-04D4480D26B2}" srcOrd="6" destOrd="0" presId="urn:microsoft.com/office/officeart/2005/8/layout/list1"/>
    <dgm:cxn modelId="{BFAEDD77-EDE3-407C-99CF-BCC7BE9A191C}" type="presParOf" srcId="{AD263EC8-8177-4371-93B6-30F3DA1FC490}" destId="{8DFA1668-F5CB-4AAD-924B-B92078303397}" srcOrd="7" destOrd="0" presId="urn:microsoft.com/office/officeart/2005/8/layout/list1"/>
    <dgm:cxn modelId="{DA6754B3-1584-454B-9C06-FC6A1178D6F7}" type="presParOf" srcId="{AD263EC8-8177-4371-93B6-30F3DA1FC490}" destId="{32B264FC-5050-4CB8-9130-195DB9E5A403}" srcOrd="8" destOrd="0" presId="urn:microsoft.com/office/officeart/2005/8/layout/list1"/>
    <dgm:cxn modelId="{0E2D0740-EBA5-4266-AFC5-5873075278A5}" type="presParOf" srcId="{32B264FC-5050-4CB8-9130-195DB9E5A403}" destId="{77497FF1-A0F8-41A4-B826-5F978355DC1D}" srcOrd="0" destOrd="0" presId="urn:microsoft.com/office/officeart/2005/8/layout/list1"/>
    <dgm:cxn modelId="{103CAA88-E897-4298-8722-5256AF2053B8}" type="presParOf" srcId="{32B264FC-5050-4CB8-9130-195DB9E5A403}" destId="{281C70C8-C08C-4DE6-936E-3F22040947F1}" srcOrd="1" destOrd="0" presId="urn:microsoft.com/office/officeart/2005/8/layout/list1"/>
    <dgm:cxn modelId="{36FC4DD9-050D-4871-AFC4-28C375BE6A81}" type="presParOf" srcId="{AD263EC8-8177-4371-93B6-30F3DA1FC490}" destId="{FC502EF5-9D83-470A-9034-EE66311B86C2}" srcOrd="9" destOrd="0" presId="urn:microsoft.com/office/officeart/2005/8/layout/list1"/>
    <dgm:cxn modelId="{26021970-F081-4FAB-ADEB-0651A65B232B}" type="presParOf" srcId="{AD263EC8-8177-4371-93B6-30F3DA1FC490}" destId="{3DEFCF12-705E-43E1-8766-1ADCA8C90933}"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54EE3DB-50B0-4962-99FD-220E46B69A5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521E3AA1-62EA-4162-AFA8-0C5F066CCD25}">
      <dgm:prSet phldrT="[テキスト]"/>
      <dgm:spPr/>
      <dgm:t>
        <a:bodyPr/>
        <a:lstStyle/>
        <a:p>
          <a:r>
            <a:rPr kumimoji="1" lang="ja-JP" altLang="en-US" smtClean="0"/>
            <a:t>　階段の幅が狭いうえ、長年改善されていない</a:t>
          </a:r>
          <a:endParaRPr kumimoji="1" lang="ja-JP" altLang="en-US"/>
        </a:p>
      </dgm:t>
    </dgm:pt>
    <dgm:pt modelId="{E16F888C-FB4C-46C9-B875-88F1600F5A66}" type="parTrans" cxnId="{77EA8AEF-4AA2-4A58-93F8-144F9E5177B5}">
      <dgm:prSet/>
      <dgm:spPr/>
      <dgm:t>
        <a:bodyPr/>
        <a:lstStyle/>
        <a:p>
          <a:endParaRPr kumimoji="1" lang="ja-JP" altLang="en-US"/>
        </a:p>
      </dgm:t>
    </dgm:pt>
    <dgm:pt modelId="{C56E2119-2ADC-4993-88B6-38CE3CFE5C99}" type="sibTrans" cxnId="{77EA8AEF-4AA2-4A58-93F8-144F9E5177B5}">
      <dgm:prSet/>
      <dgm:spPr/>
      <dgm:t>
        <a:bodyPr/>
        <a:lstStyle/>
        <a:p>
          <a:endParaRPr kumimoji="1" lang="ja-JP" altLang="en-US"/>
        </a:p>
      </dgm:t>
    </dgm:pt>
    <dgm:pt modelId="{B40F3623-AB51-47AA-A68B-B9039693DAD0}">
      <dgm:prSet/>
      <dgm:spPr/>
      <dgm:t>
        <a:bodyPr/>
        <a:lstStyle/>
        <a:p>
          <a:r>
            <a:rPr kumimoji="1" lang="ja-JP" altLang="en-US" smtClean="0"/>
            <a:t>　廊下に非常用照明が設置されていない</a:t>
          </a:r>
          <a:endParaRPr kumimoji="1" lang="ja-JP" altLang="en-US"/>
        </a:p>
      </dgm:t>
    </dgm:pt>
    <dgm:pt modelId="{2C907F37-953D-43A7-8545-08C329BD3E82}" type="parTrans" cxnId="{7A811FCE-D94B-4A88-95E5-1718718B5D14}">
      <dgm:prSet/>
      <dgm:spPr/>
      <dgm:t>
        <a:bodyPr/>
        <a:lstStyle/>
        <a:p>
          <a:endParaRPr kumimoji="1" lang="ja-JP" altLang="en-US"/>
        </a:p>
      </dgm:t>
    </dgm:pt>
    <dgm:pt modelId="{B0E97D04-19AB-4E97-89C8-4B163C6208E2}" type="sibTrans" cxnId="{7A811FCE-D94B-4A88-95E5-1718718B5D14}">
      <dgm:prSet/>
      <dgm:spPr/>
      <dgm:t>
        <a:bodyPr/>
        <a:lstStyle/>
        <a:p>
          <a:endParaRPr kumimoji="1" lang="ja-JP" altLang="en-US"/>
        </a:p>
      </dgm:t>
    </dgm:pt>
    <dgm:pt modelId="{C3BE773B-FB1D-45A8-805B-D053333712B8}">
      <dgm:prSet/>
      <dgm:spPr/>
      <dgm:t>
        <a:bodyPr/>
        <a:lstStyle/>
        <a:p>
          <a:r>
            <a:rPr kumimoji="1" lang="ja-JP" altLang="en-US" smtClean="0"/>
            <a:t>　窓に障子を設置するなど排煙設備が不十分</a:t>
          </a:r>
          <a:endParaRPr kumimoji="1" lang="ja-JP" altLang="en-US"/>
        </a:p>
      </dgm:t>
    </dgm:pt>
    <dgm:pt modelId="{D1A5E59E-1E33-4FB3-B5A1-4FF9B91B8CCA}" type="parTrans" cxnId="{7FAFB225-4314-4EAA-868E-EA067F98F6E0}">
      <dgm:prSet/>
      <dgm:spPr/>
      <dgm:t>
        <a:bodyPr/>
        <a:lstStyle/>
        <a:p>
          <a:endParaRPr kumimoji="1" lang="ja-JP" altLang="en-US"/>
        </a:p>
      </dgm:t>
    </dgm:pt>
    <dgm:pt modelId="{88B0981A-53EB-4D8B-9026-B49395E3D158}" type="sibTrans" cxnId="{7FAFB225-4314-4EAA-868E-EA067F98F6E0}">
      <dgm:prSet/>
      <dgm:spPr/>
      <dgm:t>
        <a:bodyPr/>
        <a:lstStyle/>
        <a:p>
          <a:endParaRPr kumimoji="1" lang="ja-JP" altLang="en-US"/>
        </a:p>
      </dgm:t>
    </dgm:pt>
    <dgm:pt modelId="{28BA4151-E904-44CB-A6F4-9AD5425616B5}">
      <dgm:prSet/>
      <dgm:spPr/>
      <dgm:t>
        <a:bodyPr/>
        <a:lstStyle/>
        <a:p>
          <a:r>
            <a:rPr kumimoji="1" lang="ja-JP" altLang="en-US" dirty="0" smtClean="0"/>
            <a:t>　壁や天井に不燃材料が十分使われていない</a:t>
          </a:r>
          <a:endParaRPr kumimoji="1" lang="ja-JP" altLang="en-US" dirty="0"/>
        </a:p>
      </dgm:t>
    </dgm:pt>
    <dgm:pt modelId="{B1B6F5FC-5053-4228-950F-9DEF815EB4A6}" type="parTrans" cxnId="{70E72FC2-5AB2-4F51-963D-93DD9AB2B9C7}">
      <dgm:prSet/>
      <dgm:spPr/>
      <dgm:t>
        <a:bodyPr/>
        <a:lstStyle/>
        <a:p>
          <a:endParaRPr kumimoji="1" lang="ja-JP" altLang="en-US"/>
        </a:p>
      </dgm:t>
    </dgm:pt>
    <dgm:pt modelId="{45967D93-BD8C-44DF-9659-1A41BA8BAF49}" type="sibTrans" cxnId="{70E72FC2-5AB2-4F51-963D-93DD9AB2B9C7}">
      <dgm:prSet/>
      <dgm:spPr/>
      <dgm:t>
        <a:bodyPr/>
        <a:lstStyle/>
        <a:p>
          <a:endParaRPr kumimoji="1" lang="ja-JP" altLang="en-US"/>
        </a:p>
      </dgm:t>
    </dgm:pt>
    <dgm:pt modelId="{A6C004DA-F993-4EE5-89D3-B063A5E8F42D}" type="pres">
      <dgm:prSet presAssocID="{B54EE3DB-50B0-4962-99FD-220E46B69A53}" presName="linear" presStyleCnt="0">
        <dgm:presLayoutVars>
          <dgm:animLvl val="lvl"/>
          <dgm:resizeHandles val="exact"/>
        </dgm:presLayoutVars>
      </dgm:prSet>
      <dgm:spPr/>
      <dgm:t>
        <a:bodyPr/>
        <a:lstStyle/>
        <a:p>
          <a:endParaRPr kumimoji="1" lang="ja-JP" altLang="en-US"/>
        </a:p>
      </dgm:t>
    </dgm:pt>
    <dgm:pt modelId="{27833413-C599-461E-B3FA-F81E73B1AF67}" type="pres">
      <dgm:prSet presAssocID="{521E3AA1-62EA-4162-AFA8-0C5F066CCD25}" presName="parentText" presStyleLbl="node1" presStyleIdx="0" presStyleCnt="4">
        <dgm:presLayoutVars>
          <dgm:chMax val="0"/>
          <dgm:bulletEnabled val="1"/>
        </dgm:presLayoutVars>
      </dgm:prSet>
      <dgm:spPr/>
      <dgm:t>
        <a:bodyPr/>
        <a:lstStyle/>
        <a:p>
          <a:endParaRPr kumimoji="1" lang="ja-JP" altLang="en-US"/>
        </a:p>
      </dgm:t>
    </dgm:pt>
    <dgm:pt modelId="{F0D4B560-C9CF-40ED-9DF1-F15D7806A5B1}" type="pres">
      <dgm:prSet presAssocID="{C56E2119-2ADC-4993-88B6-38CE3CFE5C99}" presName="spacer" presStyleCnt="0"/>
      <dgm:spPr/>
    </dgm:pt>
    <dgm:pt modelId="{8019F31D-9EB7-4077-80F7-1747391F7EFC}" type="pres">
      <dgm:prSet presAssocID="{B40F3623-AB51-47AA-A68B-B9039693DAD0}" presName="parentText" presStyleLbl="node1" presStyleIdx="1" presStyleCnt="4">
        <dgm:presLayoutVars>
          <dgm:chMax val="0"/>
          <dgm:bulletEnabled val="1"/>
        </dgm:presLayoutVars>
      </dgm:prSet>
      <dgm:spPr/>
      <dgm:t>
        <a:bodyPr/>
        <a:lstStyle/>
        <a:p>
          <a:endParaRPr kumimoji="1" lang="ja-JP" altLang="en-US"/>
        </a:p>
      </dgm:t>
    </dgm:pt>
    <dgm:pt modelId="{5273FCC0-2EDC-4600-904D-B65FDDDE6F6D}" type="pres">
      <dgm:prSet presAssocID="{B0E97D04-19AB-4E97-89C8-4B163C6208E2}" presName="spacer" presStyleCnt="0"/>
      <dgm:spPr/>
    </dgm:pt>
    <dgm:pt modelId="{477F48B9-4A27-4353-90E1-AC417D34DC02}" type="pres">
      <dgm:prSet presAssocID="{C3BE773B-FB1D-45A8-805B-D053333712B8}" presName="parentText" presStyleLbl="node1" presStyleIdx="2" presStyleCnt="4">
        <dgm:presLayoutVars>
          <dgm:chMax val="0"/>
          <dgm:bulletEnabled val="1"/>
        </dgm:presLayoutVars>
      </dgm:prSet>
      <dgm:spPr/>
      <dgm:t>
        <a:bodyPr/>
        <a:lstStyle/>
        <a:p>
          <a:endParaRPr kumimoji="1" lang="ja-JP" altLang="en-US"/>
        </a:p>
      </dgm:t>
    </dgm:pt>
    <dgm:pt modelId="{E276B0B3-4C57-493D-AFC2-5DBC70AA4A14}" type="pres">
      <dgm:prSet presAssocID="{88B0981A-53EB-4D8B-9026-B49395E3D158}" presName="spacer" presStyleCnt="0"/>
      <dgm:spPr/>
    </dgm:pt>
    <dgm:pt modelId="{B08D74DC-385D-4647-AFF4-FAD800160BE8}" type="pres">
      <dgm:prSet presAssocID="{28BA4151-E904-44CB-A6F4-9AD5425616B5}" presName="parentText" presStyleLbl="node1" presStyleIdx="3" presStyleCnt="4">
        <dgm:presLayoutVars>
          <dgm:chMax val="0"/>
          <dgm:bulletEnabled val="1"/>
        </dgm:presLayoutVars>
      </dgm:prSet>
      <dgm:spPr/>
      <dgm:t>
        <a:bodyPr/>
        <a:lstStyle/>
        <a:p>
          <a:endParaRPr kumimoji="1" lang="ja-JP" altLang="en-US"/>
        </a:p>
      </dgm:t>
    </dgm:pt>
  </dgm:ptLst>
  <dgm:cxnLst>
    <dgm:cxn modelId="{25AEE9ED-319C-4598-AF5D-3D8A8E6DD039}" type="presOf" srcId="{B54EE3DB-50B0-4962-99FD-220E46B69A53}" destId="{A6C004DA-F993-4EE5-89D3-B063A5E8F42D}" srcOrd="0" destOrd="0" presId="urn:microsoft.com/office/officeart/2005/8/layout/vList2"/>
    <dgm:cxn modelId="{81BA80A8-4473-4066-9D13-546A9992AD22}" type="presOf" srcId="{B40F3623-AB51-47AA-A68B-B9039693DAD0}" destId="{8019F31D-9EB7-4077-80F7-1747391F7EFC}" srcOrd="0" destOrd="0" presId="urn:microsoft.com/office/officeart/2005/8/layout/vList2"/>
    <dgm:cxn modelId="{7FAFB225-4314-4EAA-868E-EA067F98F6E0}" srcId="{B54EE3DB-50B0-4962-99FD-220E46B69A53}" destId="{C3BE773B-FB1D-45A8-805B-D053333712B8}" srcOrd="2" destOrd="0" parTransId="{D1A5E59E-1E33-4FB3-B5A1-4FF9B91B8CCA}" sibTransId="{88B0981A-53EB-4D8B-9026-B49395E3D158}"/>
    <dgm:cxn modelId="{70E72FC2-5AB2-4F51-963D-93DD9AB2B9C7}" srcId="{B54EE3DB-50B0-4962-99FD-220E46B69A53}" destId="{28BA4151-E904-44CB-A6F4-9AD5425616B5}" srcOrd="3" destOrd="0" parTransId="{B1B6F5FC-5053-4228-950F-9DEF815EB4A6}" sibTransId="{45967D93-BD8C-44DF-9659-1A41BA8BAF49}"/>
    <dgm:cxn modelId="{19C9A6CC-F78C-400B-878B-2C3F08ED6613}" type="presOf" srcId="{28BA4151-E904-44CB-A6F4-9AD5425616B5}" destId="{B08D74DC-385D-4647-AFF4-FAD800160BE8}" srcOrd="0" destOrd="0" presId="urn:microsoft.com/office/officeart/2005/8/layout/vList2"/>
    <dgm:cxn modelId="{7F22C64C-2C6A-484A-8C9C-7F4AF83CB571}" type="presOf" srcId="{C3BE773B-FB1D-45A8-805B-D053333712B8}" destId="{477F48B9-4A27-4353-90E1-AC417D34DC02}" srcOrd="0" destOrd="0" presId="urn:microsoft.com/office/officeart/2005/8/layout/vList2"/>
    <dgm:cxn modelId="{128CB5A1-48E4-4739-8534-142F7485DA6F}" type="presOf" srcId="{521E3AA1-62EA-4162-AFA8-0C5F066CCD25}" destId="{27833413-C599-461E-B3FA-F81E73B1AF67}" srcOrd="0" destOrd="0" presId="urn:microsoft.com/office/officeart/2005/8/layout/vList2"/>
    <dgm:cxn modelId="{77EA8AEF-4AA2-4A58-93F8-144F9E5177B5}" srcId="{B54EE3DB-50B0-4962-99FD-220E46B69A53}" destId="{521E3AA1-62EA-4162-AFA8-0C5F066CCD25}" srcOrd="0" destOrd="0" parTransId="{E16F888C-FB4C-46C9-B875-88F1600F5A66}" sibTransId="{C56E2119-2ADC-4993-88B6-38CE3CFE5C99}"/>
    <dgm:cxn modelId="{7A811FCE-D94B-4A88-95E5-1718718B5D14}" srcId="{B54EE3DB-50B0-4962-99FD-220E46B69A53}" destId="{B40F3623-AB51-47AA-A68B-B9039693DAD0}" srcOrd="1" destOrd="0" parTransId="{2C907F37-953D-43A7-8545-08C329BD3E82}" sibTransId="{B0E97D04-19AB-4E97-89C8-4B163C6208E2}"/>
    <dgm:cxn modelId="{E4502A3A-241D-40FD-A247-8B8AF08A2125}" type="presParOf" srcId="{A6C004DA-F993-4EE5-89D3-B063A5E8F42D}" destId="{27833413-C599-461E-B3FA-F81E73B1AF67}" srcOrd="0" destOrd="0" presId="urn:microsoft.com/office/officeart/2005/8/layout/vList2"/>
    <dgm:cxn modelId="{0FECCD97-9D91-4B1F-9ABF-0E0B71FDA21E}" type="presParOf" srcId="{A6C004DA-F993-4EE5-89D3-B063A5E8F42D}" destId="{F0D4B560-C9CF-40ED-9DF1-F15D7806A5B1}" srcOrd="1" destOrd="0" presId="urn:microsoft.com/office/officeart/2005/8/layout/vList2"/>
    <dgm:cxn modelId="{0EF957EC-7234-485C-96EC-E9C117E84649}" type="presParOf" srcId="{A6C004DA-F993-4EE5-89D3-B063A5E8F42D}" destId="{8019F31D-9EB7-4077-80F7-1747391F7EFC}" srcOrd="2" destOrd="0" presId="urn:microsoft.com/office/officeart/2005/8/layout/vList2"/>
    <dgm:cxn modelId="{34438C94-2E77-4C1C-829A-7EA4D803917F}" type="presParOf" srcId="{A6C004DA-F993-4EE5-89D3-B063A5E8F42D}" destId="{5273FCC0-2EDC-4600-904D-B65FDDDE6F6D}" srcOrd="3" destOrd="0" presId="urn:microsoft.com/office/officeart/2005/8/layout/vList2"/>
    <dgm:cxn modelId="{58A8B99E-6ADD-4AB8-AB00-BAD2C17087A6}" type="presParOf" srcId="{A6C004DA-F993-4EE5-89D3-B063A5E8F42D}" destId="{477F48B9-4A27-4353-90E1-AC417D34DC02}" srcOrd="4" destOrd="0" presId="urn:microsoft.com/office/officeart/2005/8/layout/vList2"/>
    <dgm:cxn modelId="{C115DC10-1EDD-4596-9A0C-9B55E5D6E33D}" type="presParOf" srcId="{A6C004DA-F993-4EE5-89D3-B063A5E8F42D}" destId="{E276B0B3-4C57-493D-AFC2-5DBC70AA4A14}" srcOrd="5" destOrd="0" presId="urn:microsoft.com/office/officeart/2005/8/layout/vList2"/>
    <dgm:cxn modelId="{C45701D9-AE66-4D5F-8EFF-8AE22D2EFEBD}" type="presParOf" srcId="{A6C004DA-F993-4EE5-89D3-B063A5E8F42D}" destId="{B08D74DC-385D-4647-AFF4-FAD800160BE8}"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C98BA96-9D4E-447E-BAC4-914BF8E2893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6ED0AE3E-4D8D-4B48-84A1-5BAEF9025D2F}">
      <dgm:prSet phldrT="[テキスト]"/>
      <dgm:spPr/>
      <dgm:t>
        <a:bodyPr/>
        <a:lstStyle/>
        <a:p>
          <a:r>
            <a:rPr kumimoji="1" lang="ja-JP" altLang="en-US" dirty="0" smtClean="0"/>
            <a:t>消防用設備の点検報告（年１回）</a:t>
          </a:r>
          <a:endParaRPr kumimoji="1" lang="ja-JP" altLang="en-US" dirty="0"/>
        </a:p>
      </dgm:t>
    </dgm:pt>
    <dgm:pt modelId="{66779402-CA88-41CD-8534-962F3316E773}" type="parTrans" cxnId="{7F69D9F8-24D2-4CA2-AF9C-2B1770B8248C}">
      <dgm:prSet/>
      <dgm:spPr/>
      <dgm:t>
        <a:bodyPr/>
        <a:lstStyle/>
        <a:p>
          <a:endParaRPr kumimoji="1" lang="ja-JP" altLang="en-US"/>
        </a:p>
      </dgm:t>
    </dgm:pt>
    <dgm:pt modelId="{0C487D1C-4EDC-4789-B0AD-F670A6BE8EBA}" type="sibTrans" cxnId="{7F69D9F8-24D2-4CA2-AF9C-2B1770B8248C}">
      <dgm:prSet/>
      <dgm:spPr/>
      <dgm:t>
        <a:bodyPr/>
        <a:lstStyle/>
        <a:p>
          <a:endParaRPr kumimoji="1" lang="ja-JP" altLang="en-US"/>
        </a:p>
      </dgm:t>
    </dgm:pt>
    <dgm:pt modelId="{C44AE4E2-9063-4BFA-BA0A-ACBEADA84146}">
      <dgm:prSet/>
      <dgm:spPr/>
      <dgm:t>
        <a:bodyPr/>
        <a:lstStyle/>
        <a:p>
          <a:r>
            <a:rPr kumimoji="1" lang="zh-TW" altLang="en-US" dirty="0" smtClean="0"/>
            <a:t>３３年間未提出</a:t>
          </a:r>
          <a:endParaRPr kumimoji="1" lang="ja-JP" altLang="en-US" dirty="0"/>
        </a:p>
      </dgm:t>
    </dgm:pt>
    <dgm:pt modelId="{A619B825-C38A-4959-843E-8FB6A7F89CD4}" type="parTrans" cxnId="{DFEDF0DD-46E5-46D6-A319-13A7CA4837AB}">
      <dgm:prSet/>
      <dgm:spPr/>
      <dgm:t>
        <a:bodyPr/>
        <a:lstStyle/>
        <a:p>
          <a:endParaRPr kumimoji="1" lang="ja-JP" altLang="en-US"/>
        </a:p>
      </dgm:t>
    </dgm:pt>
    <dgm:pt modelId="{0BA22697-4493-471A-A9E7-552A59DEDF69}" type="sibTrans" cxnId="{DFEDF0DD-46E5-46D6-A319-13A7CA4837AB}">
      <dgm:prSet/>
      <dgm:spPr/>
      <dgm:t>
        <a:bodyPr/>
        <a:lstStyle/>
        <a:p>
          <a:endParaRPr kumimoji="1" lang="ja-JP" altLang="en-US"/>
        </a:p>
      </dgm:t>
    </dgm:pt>
    <dgm:pt modelId="{910CFA2C-6C75-47CB-BB3D-9912C9607984}">
      <dgm:prSet/>
      <dgm:spPr/>
      <dgm:t>
        <a:bodyPr/>
        <a:lstStyle/>
        <a:p>
          <a:r>
            <a:rPr kumimoji="1" lang="ja-JP" altLang="en-US" dirty="0" smtClean="0"/>
            <a:t>査察時などに</a:t>
          </a:r>
          <a:r>
            <a:rPr kumimoji="1" lang="ja-JP" altLang="en-US" dirty="0" smtClean="0">
              <a:solidFill>
                <a:srgbClr val="FF0000"/>
              </a:solidFill>
            </a:rPr>
            <a:t>指導</a:t>
          </a:r>
          <a:r>
            <a:rPr kumimoji="1" lang="ja-JP" altLang="en-US" dirty="0" smtClean="0"/>
            <a:t>。査察は２００３年を最後に実施せず（消防）</a:t>
          </a:r>
          <a:endParaRPr kumimoji="1" lang="ja-JP" altLang="en-US" dirty="0"/>
        </a:p>
      </dgm:t>
    </dgm:pt>
    <dgm:pt modelId="{544396BF-976B-4E9E-8EFB-258E0CC65FBC}" type="parTrans" cxnId="{56C458DF-B2F8-413E-A852-85B1AC92DA86}">
      <dgm:prSet/>
      <dgm:spPr/>
      <dgm:t>
        <a:bodyPr/>
        <a:lstStyle/>
        <a:p>
          <a:endParaRPr kumimoji="1" lang="ja-JP" altLang="en-US"/>
        </a:p>
      </dgm:t>
    </dgm:pt>
    <dgm:pt modelId="{696CFAF0-74B4-4E94-B8C3-A11959D4914B}" type="sibTrans" cxnId="{56C458DF-B2F8-413E-A852-85B1AC92DA86}">
      <dgm:prSet/>
      <dgm:spPr/>
      <dgm:t>
        <a:bodyPr/>
        <a:lstStyle/>
        <a:p>
          <a:endParaRPr kumimoji="1" lang="ja-JP" altLang="en-US"/>
        </a:p>
      </dgm:t>
    </dgm:pt>
    <dgm:pt modelId="{D6A236B0-8C3C-49A5-9A83-E92E6E19E607}">
      <dgm:prSet/>
      <dgm:spPr/>
      <dgm:t>
        <a:bodyPr/>
        <a:lstStyle/>
        <a:p>
          <a:r>
            <a:rPr kumimoji="1" lang="ja-JP" altLang="en-US" dirty="0" smtClean="0"/>
            <a:t>屋内消火栓の非常用電源整備</a:t>
          </a:r>
          <a:endParaRPr kumimoji="1" lang="ja-JP" altLang="en-US" dirty="0"/>
        </a:p>
      </dgm:t>
    </dgm:pt>
    <dgm:pt modelId="{D7F09736-ABA7-40E8-B4F3-40CD105E5075}" type="parTrans" cxnId="{87E763AD-0771-4C9C-B0DB-F18F9B45951C}">
      <dgm:prSet/>
      <dgm:spPr/>
      <dgm:t>
        <a:bodyPr/>
        <a:lstStyle/>
        <a:p>
          <a:endParaRPr kumimoji="1" lang="ja-JP" altLang="en-US"/>
        </a:p>
      </dgm:t>
    </dgm:pt>
    <dgm:pt modelId="{27A99714-9A85-416D-9CBB-029BAE3DCEB5}" type="sibTrans" cxnId="{87E763AD-0771-4C9C-B0DB-F18F9B45951C}">
      <dgm:prSet/>
      <dgm:spPr/>
      <dgm:t>
        <a:bodyPr/>
        <a:lstStyle/>
        <a:p>
          <a:endParaRPr kumimoji="1" lang="ja-JP" altLang="en-US"/>
        </a:p>
      </dgm:t>
    </dgm:pt>
    <dgm:pt modelId="{5997E0C7-6E98-471E-ADF6-4452E27541CA}">
      <dgm:prSet/>
      <dgm:spPr/>
      <dgm:t>
        <a:bodyPr/>
        <a:lstStyle/>
        <a:p>
          <a:r>
            <a:rPr kumimoji="1" lang="ja-JP" altLang="en-US" dirty="0" smtClean="0"/>
            <a:t>少なくとも３１年間不備</a:t>
          </a:r>
          <a:endParaRPr kumimoji="1" lang="ja-JP" altLang="en-US" dirty="0"/>
        </a:p>
      </dgm:t>
    </dgm:pt>
    <dgm:pt modelId="{B74BCEC2-ADA6-4AFD-8467-B7E8F24742C2}" type="parTrans" cxnId="{C65BBD39-D981-465A-B2E2-0A1A32DCF1E0}">
      <dgm:prSet/>
      <dgm:spPr/>
      <dgm:t>
        <a:bodyPr/>
        <a:lstStyle/>
        <a:p>
          <a:endParaRPr kumimoji="1" lang="ja-JP" altLang="en-US"/>
        </a:p>
      </dgm:t>
    </dgm:pt>
    <dgm:pt modelId="{B22112F9-D740-4E93-98E9-1F8560B758E4}" type="sibTrans" cxnId="{C65BBD39-D981-465A-B2E2-0A1A32DCF1E0}">
      <dgm:prSet/>
      <dgm:spPr/>
      <dgm:t>
        <a:bodyPr/>
        <a:lstStyle/>
        <a:p>
          <a:endParaRPr kumimoji="1" lang="ja-JP" altLang="en-US"/>
        </a:p>
      </dgm:t>
    </dgm:pt>
    <dgm:pt modelId="{0318FFCF-A981-401A-9898-5486C96A1BB9}">
      <dgm:prSet/>
      <dgm:spPr/>
      <dgm:t>
        <a:bodyPr/>
        <a:lstStyle/>
        <a:p>
          <a:r>
            <a:rPr kumimoji="1" lang="ja-JP" altLang="en-US" dirty="0" smtClean="0"/>
            <a:t>査察時などに</a:t>
          </a:r>
          <a:r>
            <a:rPr kumimoji="1" lang="ja-JP" altLang="en-US" dirty="0" smtClean="0">
              <a:solidFill>
                <a:srgbClr val="FF0000"/>
              </a:solidFill>
            </a:rPr>
            <a:t>指導</a:t>
          </a:r>
          <a:r>
            <a:rPr kumimoji="1" lang="ja-JP" altLang="en-US" dirty="0" smtClean="0"/>
            <a:t>。査察は２００３年を最後に実施せず（消防）</a:t>
          </a:r>
          <a:endParaRPr kumimoji="1" lang="ja-JP" altLang="en-US" dirty="0"/>
        </a:p>
      </dgm:t>
    </dgm:pt>
    <dgm:pt modelId="{025E8DB1-A0C4-4659-B28B-A1957A220530}" type="parTrans" cxnId="{6202A124-82DA-4862-8847-9B9BA23E4237}">
      <dgm:prSet/>
      <dgm:spPr/>
      <dgm:t>
        <a:bodyPr/>
        <a:lstStyle/>
        <a:p>
          <a:endParaRPr kumimoji="1" lang="ja-JP" altLang="en-US"/>
        </a:p>
      </dgm:t>
    </dgm:pt>
    <dgm:pt modelId="{63A31AE3-200C-46BB-A46D-F2FA3C8F21BB}" type="sibTrans" cxnId="{6202A124-82DA-4862-8847-9B9BA23E4237}">
      <dgm:prSet/>
      <dgm:spPr/>
      <dgm:t>
        <a:bodyPr/>
        <a:lstStyle/>
        <a:p>
          <a:endParaRPr kumimoji="1" lang="ja-JP" altLang="en-US"/>
        </a:p>
      </dgm:t>
    </dgm:pt>
    <dgm:pt modelId="{5E077EF8-0F7A-451A-BA26-7FD6149087CD}">
      <dgm:prSet/>
      <dgm:spPr/>
      <dgm:t>
        <a:bodyPr/>
        <a:lstStyle/>
        <a:p>
          <a:r>
            <a:rPr kumimoji="1" lang="ja-JP" altLang="en-US" dirty="0" smtClean="0"/>
            <a:t>消火・避難訓練の実施報告（年２回）</a:t>
          </a:r>
          <a:endParaRPr kumimoji="1" lang="ja-JP" altLang="en-US" dirty="0"/>
        </a:p>
      </dgm:t>
    </dgm:pt>
    <dgm:pt modelId="{69C55A96-1BA7-4742-805A-4A663A12771E}" type="parTrans" cxnId="{EAC4AF6D-0F9C-4AB7-8C34-E53666E5A4B9}">
      <dgm:prSet/>
      <dgm:spPr/>
      <dgm:t>
        <a:bodyPr/>
        <a:lstStyle/>
        <a:p>
          <a:endParaRPr kumimoji="1" lang="ja-JP" altLang="en-US"/>
        </a:p>
      </dgm:t>
    </dgm:pt>
    <dgm:pt modelId="{76C84C88-9763-4BB9-8E30-9780D29AF109}" type="sibTrans" cxnId="{EAC4AF6D-0F9C-4AB7-8C34-E53666E5A4B9}">
      <dgm:prSet/>
      <dgm:spPr/>
      <dgm:t>
        <a:bodyPr/>
        <a:lstStyle/>
        <a:p>
          <a:endParaRPr kumimoji="1" lang="ja-JP" altLang="en-US"/>
        </a:p>
      </dgm:t>
    </dgm:pt>
    <dgm:pt modelId="{F668B0E3-D59C-4AC1-BE15-F2BACFEC7C76}">
      <dgm:prSet/>
      <dgm:spPr/>
      <dgm:t>
        <a:bodyPr/>
        <a:lstStyle/>
        <a:p>
          <a:r>
            <a:rPr kumimoji="1" lang="ja-JP" altLang="en-US" dirty="0" smtClean="0"/>
            <a:t>開業以来実施せず</a:t>
          </a:r>
          <a:endParaRPr kumimoji="1" lang="ja-JP" altLang="en-US" dirty="0"/>
        </a:p>
      </dgm:t>
    </dgm:pt>
    <dgm:pt modelId="{E0D6CD93-B060-4B6C-9AFB-EE9E1A79D1BC}" type="parTrans" cxnId="{3A95CC39-2E13-422C-85D5-D1E008623150}">
      <dgm:prSet/>
      <dgm:spPr/>
      <dgm:t>
        <a:bodyPr/>
        <a:lstStyle/>
        <a:p>
          <a:endParaRPr kumimoji="1" lang="ja-JP" altLang="en-US"/>
        </a:p>
      </dgm:t>
    </dgm:pt>
    <dgm:pt modelId="{443C6C06-6307-4D3E-BC6A-F82B66120781}" type="sibTrans" cxnId="{3A95CC39-2E13-422C-85D5-D1E008623150}">
      <dgm:prSet/>
      <dgm:spPr/>
      <dgm:t>
        <a:bodyPr/>
        <a:lstStyle/>
        <a:p>
          <a:endParaRPr kumimoji="1" lang="ja-JP" altLang="en-US"/>
        </a:p>
      </dgm:t>
    </dgm:pt>
    <dgm:pt modelId="{C257AA5B-1552-4B2C-9F8B-0F330252BEFA}">
      <dgm:prSet/>
      <dgm:spPr/>
      <dgm:t>
        <a:bodyPr/>
        <a:lstStyle/>
        <a:p>
          <a:r>
            <a:rPr kumimoji="1" lang="ja-JP" altLang="en-US" dirty="0" smtClean="0"/>
            <a:t>査察時などに</a:t>
          </a:r>
          <a:r>
            <a:rPr kumimoji="1" lang="ja-JP" altLang="en-US" dirty="0" smtClean="0">
              <a:solidFill>
                <a:srgbClr val="FF0000"/>
              </a:solidFill>
            </a:rPr>
            <a:t>指導</a:t>
          </a:r>
          <a:r>
            <a:rPr kumimoji="1" lang="ja-JP" altLang="en-US" dirty="0" smtClean="0"/>
            <a:t>。査察は２００３年を最後に実施せず（消防）</a:t>
          </a:r>
          <a:endParaRPr kumimoji="1" lang="ja-JP" altLang="en-US" dirty="0"/>
        </a:p>
      </dgm:t>
    </dgm:pt>
    <dgm:pt modelId="{498344AB-30AD-409B-865C-FEFB34486CC9}" type="parTrans" cxnId="{4DF5760B-F0CA-4C45-AA51-3557E4C295B5}">
      <dgm:prSet/>
      <dgm:spPr/>
      <dgm:t>
        <a:bodyPr/>
        <a:lstStyle/>
        <a:p>
          <a:endParaRPr kumimoji="1" lang="ja-JP" altLang="en-US"/>
        </a:p>
      </dgm:t>
    </dgm:pt>
    <dgm:pt modelId="{AF6D80A3-2F17-4B84-89F6-7F5C86F548E5}" type="sibTrans" cxnId="{4DF5760B-F0CA-4C45-AA51-3557E4C295B5}">
      <dgm:prSet/>
      <dgm:spPr/>
      <dgm:t>
        <a:bodyPr/>
        <a:lstStyle/>
        <a:p>
          <a:endParaRPr kumimoji="1" lang="ja-JP" altLang="en-US"/>
        </a:p>
      </dgm:t>
    </dgm:pt>
    <dgm:pt modelId="{2EF98738-428D-42E5-93CC-53208C985202}" type="pres">
      <dgm:prSet presAssocID="{EC98BA96-9D4E-447E-BAC4-914BF8E2893F}" presName="linear" presStyleCnt="0">
        <dgm:presLayoutVars>
          <dgm:dir/>
          <dgm:animLvl val="lvl"/>
          <dgm:resizeHandles val="exact"/>
        </dgm:presLayoutVars>
      </dgm:prSet>
      <dgm:spPr/>
      <dgm:t>
        <a:bodyPr/>
        <a:lstStyle/>
        <a:p>
          <a:endParaRPr kumimoji="1" lang="ja-JP" altLang="en-US"/>
        </a:p>
      </dgm:t>
    </dgm:pt>
    <dgm:pt modelId="{A2518AC9-AC96-4B9C-BEA3-C854A8D511A5}" type="pres">
      <dgm:prSet presAssocID="{6ED0AE3E-4D8D-4B48-84A1-5BAEF9025D2F}" presName="parentLin" presStyleCnt="0"/>
      <dgm:spPr/>
    </dgm:pt>
    <dgm:pt modelId="{C957A927-3FDE-416A-835D-D64E3C8696D8}" type="pres">
      <dgm:prSet presAssocID="{6ED0AE3E-4D8D-4B48-84A1-5BAEF9025D2F}" presName="parentLeftMargin" presStyleLbl="node1" presStyleIdx="0" presStyleCnt="3"/>
      <dgm:spPr/>
      <dgm:t>
        <a:bodyPr/>
        <a:lstStyle/>
        <a:p>
          <a:endParaRPr kumimoji="1" lang="ja-JP" altLang="en-US"/>
        </a:p>
      </dgm:t>
    </dgm:pt>
    <dgm:pt modelId="{E76F1CEC-9F7D-44D4-9866-92F79D067AC6}" type="pres">
      <dgm:prSet presAssocID="{6ED0AE3E-4D8D-4B48-84A1-5BAEF9025D2F}" presName="parentText" presStyleLbl="node1" presStyleIdx="0" presStyleCnt="3">
        <dgm:presLayoutVars>
          <dgm:chMax val="0"/>
          <dgm:bulletEnabled val="1"/>
        </dgm:presLayoutVars>
      </dgm:prSet>
      <dgm:spPr/>
      <dgm:t>
        <a:bodyPr/>
        <a:lstStyle/>
        <a:p>
          <a:endParaRPr kumimoji="1" lang="ja-JP" altLang="en-US"/>
        </a:p>
      </dgm:t>
    </dgm:pt>
    <dgm:pt modelId="{9F1A95A2-E56B-46D3-892E-223313488305}" type="pres">
      <dgm:prSet presAssocID="{6ED0AE3E-4D8D-4B48-84A1-5BAEF9025D2F}" presName="negativeSpace" presStyleCnt="0"/>
      <dgm:spPr/>
    </dgm:pt>
    <dgm:pt modelId="{501E23F8-B9C2-4D05-8752-7E13BE5F5ACB}" type="pres">
      <dgm:prSet presAssocID="{6ED0AE3E-4D8D-4B48-84A1-5BAEF9025D2F}" presName="childText" presStyleLbl="conFgAcc1" presStyleIdx="0" presStyleCnt="3">
        <dgm:presLayoutVars>
          <dgm:bulletEnabled val="1"/>
        </dgm:presLayoutVars>
      </dgm:prSet>
      <dgm:spPr/>
      <dgm:t>
        <a:bodyPr/>
        <a:lstStyle/>
        <a:p>
          <a:endParaRPr kumimoji="1" lang="ja-JP" altLang="en-US"/>
        </a:p>
      </dgm:t>
    </dgm:pt>
    <dgm:pt modelId="{39515886-092F-4405-B8B1-00EE43BA13C2}" type="pres">
      <dgm:prSet presAssocID="{0C487D1C-4EDC-4789-B0AD-F670A6BE8EBA}" presName="spaceBetweenRectangles" presStyleCnt="0"/>
      <dgm:spPr/>
    </dgm:pt>
    <dgm:pt modelId="{E22DF2DF-6883-4578-8AC1-CA21E0BB7E9F}" type="pres">
      <dgm:prSet presAssocID="{D6A236B0-8C3C-49A5-9A83-E92E6E19E607}" presName="parentLin" presStyleCnt="0"/>
      <dgm:spPr/>
    </dgm:pt>
    <dgm:pt modelId="{5F0AF5C1-8DD6-4602-A82A-0C8637DEB177}" type="pres">
      <dgm:prSet presAssocID="{D6A236B0-8C3C-49A5-9A83-E92E6E19E607}" presName="parentLeftMargin" presStyleLbl="node1" presStyleIdx="0" presStyleCnt="3"/>
      <dgm:spPr/>
      <dgm:t>
        <a:bodyPr/>
        <a:lstStyle/>
        <a:p>
          <a:endParaRPr kumimoji="1" lang="ja-JP" altLang="en-US"/>
        </a:p>
      </dgm:t>
    </dgm:pt>
    <dgm:pt modelId="{28573599-4376-4AD8-9DEA-032C417E1983}" type="pres">
      <dgm:prSet presAssocID="{D6A236B0-8C3C-49A5-9A83-E92E6E19E607}" presName="parentText" presStyleLbl="node1" presStyleIdx="1" presStyleCnt="3">
        <dgm:presLayoutVars>
          <dgm:chMax val="0"/>
          <dgm:bulletEnabled val="1"/>
        </dgm:presLayoutVars>
      </dgm:prSet>
      <dgm:spPr/>
      <dgm:t>
        <a:bodyPr/>
        <a:lstStyle/>
        <a:p>
          <a:endParaRPr kumimoji="1" lang="ja-JP" altLang="en-US"/>
        </a:p>
      </dgm:t>
    </dgm:pt>
    <dgm:pt modelId="{D7294498-C982-434E-9FD3-E5920785F265}" type="pres">
      <dgm:prSet presAssocID="{D6A236B0-8C3C-49A5-9A83-E92E6E19E607}" presName="negativeSpace" presStyleCnt="0"/>
      <dgm:spPr/>
    </dgm:pt>
    <dgm:pt modelId="{2B5947F4-79FA-44E0-B78B-0FEFED5A1437}" type="pres">
      <dgm:prSet presAssocID="{D6A236B0-8C3C-49A5-9A83-E92E6E19E607}" presName="childText" presStyleLbl="conFgAcc1" presStyleIdx="1" presStyleCnt="3">
        <dgm:presLayoutVars>
          <dgm:bulletEnabled val="1"/>
        </dgm:presLayoutVars>
      </dgm:prSet>
      <dgm:spPr/>
      <dgm:t>
        <a:bodyPr/>
        <a:lstStyle/>
        <a:p>
          <a:endParaRPr kumimoji="1" lang="ja-JP" altLang="en-US"/>
        </a:p>
      </dgm:t>
    </dgm:pt>
    <dgm:pt modelId="{DB07BC7F-5E6D-4336-9F3F-0B2C4B39ADB9}" type="pres">
      <dgm:prSet presAssocID="{27A99714-9A85-416D-9CBB-029BAE3DCEB5}" presName="spaceBetweenRectangles" presStyleCnt="0"/>
      <dgm:spPr/>
    </dgm:pt>
    <dgm:pt modelId="{AF5462EA-5717-4400-B9A9-A6C7D9982E0B}" type="pres">
      <dgm:prSet presAssocID="{5E077EF8-0F7A-451A-BA26-7FD6149087CD}" presName="parentLin" presStyleCnt="0"/>
      <dgm:spPr/>
    </dgm:pt>
    <dgm:pt modelId="{8A01F8B8-3F6D-4BCF-B801-3613BC1CCABA}" type="pres">
      <dgm:prSet presAssocID="{5E077EF8-0F7A-451A-BA26-7FD6149087CD}" presName="parentLeftMargin" presStyleLbl="node1" presStyleIdx="1" presStyleCnt="3"/>
      <dgm:spPr/>
      <dgm:t>
        <a:bodyPr/>
        <a:lstStyle/>
        <a:p>
          <a:endParaRPr kumimoji="1" lang="ja-JP" altLang="en-US"/>
        </a:p>
      </dgm:t>
    </dgm:pt>
    <dgm:pt modelId="{6DC147F3-75C8-48EC-B63B-32D95251A05A}" type="pres">
      <dgm:prSet presAssocID="{5E077EF8-0F7A-451A-BA26-7FD6149087CD}" presName="parentText" presStyleLbl="node1" presStyleIdx="2" presStyleCnt="3">
        <dgm:presLayoutVars>
          <dgm:chMax val="0"/>
          <dgm:bulletEnabled val="1"/>
        </dgm:presLayoutVars>
      </dgm:prSet>
      <dgm:spPr/>
      <dgm:t>
        <a:bodyPr/>
        <a:lstStyle/>
        <a:p>
          <a:endParaRPr kumimoji="1" lang="ja-JP" altLang="en-US"/>
        </a:p>
      </dgm:t>
    </dgm:pt>
    <dgm:pt modelId="{42EB2BA3-55A9-4C80-B227-130F050EC3BC}" type="pres">
      <dgm:prSet presAssocID="{5E077EF8-0F7A-451A-BA26-7FD6149087CD}" presName="negativeSpace" presStyleCnt="0"/>
      <dgm:spPr/>
    </dgm:pt>
    <dgm:pt modelId="{689BC108-112B-4F6D-9B08-9A6926784DD7}" type="pres">
      <dgm:prSet presAssocID="{5E077EF8-0F7A-451A-BA26-7FD6149087CD}" presName="childText" presStyleLbl="conFgAcc1" presStyleIdx="2" presStyleCnt="3">
        <dgm:presLayoutVars>
          <dgm:bulletEnabled val="1"/>
        </dgm:presLayoutVars>
      </dgm:prSet>
      <dgm:spPr/>
      <dgm:t>
        <a:bodyPr/>
        <a:lstStyle/>
        <a:p>
          <a:endParaRPr kumimoji="1" lang="ja-JP" altLang="en-US"/>
        </a:p>
      </dgm:t>
    </dgm:pt>
  </dgm:ptLst>
  <dgm:cxnLst>
    <dgm:cxn modelId="{DFEDF0DD-46E5-46D6-A319-13A7CA4837AB}" srcId="{6ED0AE3E-4D8D-4B48-84A1-5BAEF9025D2F}" destId="{C44AE4E2-9063-4BFA-BA0A-ACBEADA84146}" srcOrd="0" destOrd="0" parTransId="{A619B825-C38A-4959-843E-8FB6A7F89CD4}" sibTransId="{0BA22697-4493-471A-A9E7-552A59DEDF69}"/>
    <dgm:cxn modelId="{0B545D07-CF49-4312-879C-161E0EE0E2AB}" type="presOf" srcId="{5E077EF8-0F7A-451A-BA26-7FD6149087CD}" destId="{6DC147F3-75C8-48EC-B63B-32D95251A05A}" srcOrd="1" destOrd="0" presId="urn:microsoft.com/office/officeart/2005/8/layout/list1"/>
    <dgm:cxn modelId="{05D00BFA-90DB-4B69-B9CB-F37BB0FE1504}" type="presOf" srcId="{EC98BA96-9D4E-447E-BAC4-914BF8E2893F}" destId="{2EF98738-428D-42E5-93CC-53208C985202}" srcOrd="0" destOrd="0" presId="urn:microsoft.com/office/officeart/2005/8/layout/list1"/>
    <dgm:cxn modelId="{BC87A584-6A8C-400F-AE37-82B430322F80}" type="presOf" srcId="{C257AA5B-1552-4B2C-9F8B-0F330252BEFA}" destId="{689BC108-112B-4F6D-9B08-9A6926784DD7}" srcOrd="0" destOrd="1" presId="urn:microsoft.com/office/officeart/2005/8/layout/list1"/>
    <dgm:cxn modelId="{3A95CC39-2E13-422C-85D5-D1E008623150}" srcId="{5E077EF8-0F7A-451A-BA26-7FD6149087CD}" destId="{F668B0E3-D59C-4AC1-BE15-F2BACFEC7C76}" srcOrd="0" destOrd="0" parTransId="{E0D6CD93-B060-4B6C-9AFB-EE9E1A79D1BC}" sibTransId="{443C6C06-6307-4D3E-BC6A-F82B66120781}"/>
    <dgm:cxn modelId="{7D40CA56-C0CB-444F-A76C-28A2A986540D}" type="presOf" srcId="{C44AE4E2-9063-4BFA-BA0A-ACBEADA84146}" destId="{501E23F8-B9C2-4D05-8752-7E13BE5F5ACB}" srcOrd="0" destOrd="0" presId="urn:microsoft.com/office/officeart/2005/8/layout/list1"/>
    <dgm:cxn modelId="{6202A124-82DA-4862-8847-9B9BA23E4237}" srcId="{D6A236B0-8C3C-49A5-9A83-E92E6E19E607}" destId="{0318FFCF-A981-401A-9898-5486C96A1BB9}" srcOrd="1" destOrd="0" parTransId="{025E8DB1-A0C4-4659-B28B-A1957A220530}" sibTransId="{63A31AE3-200C-46BB-A46D-F2FA3C8F21BB}"/>
    <dgm:cxn modelId="{A3DE7263-8469-4724-A11C-90A6DEF6955A}" type="presOf" srcId="{D6A236B0-8C3C-49A5-9A83-E92E6E19E607}" destId="{28573599-4376-4AD8-9DEA-032C417E1983}" srcOrd="1" destOrd="0" presId="urn:microsoft.com/office/officeart/2005/8/layout/list1"/>
    <dgm:cxn modelId="{19E6D239-23C5-4E98-92CC-11AF7DE5BA49}" type="presOf" srcId="{6ED0AE3E-4D8D-4B48-84A1-5BAEF9025D2F}" destId="{C957A927-3FDE-416A-835D-D64E3C8696D8}" srcOrd="0" destOrd="0" presId="urn:microsoft.com/office/officeart/2005/8/layout/list1"/>
    <dgm:cxn modelId="{7051D43B-F7E2-4477-8681-AEB5CD72EA90}" type="presOf" srcId="{5E077EF8-0F7A-451A-BA26-7FD6149087CD}" destId="{8A01F8B8-3F6D-4BCF-B801-3613BC1CCABA}" srcOrd="0" destOrd="0" presId="urn:microsoft.com/office/officeart/2005/8/layout/list1"/>
    <dgm:cxn modelId="{FD9B6A9D-981B-4A8A-A307-CB6933E0382B}" type="presOf" srcId="{0318FFCF-A981-401A-9898-5486C96A1BB9}" destId="{2B5947F4-79FA-44E0-B78B-0FEFED5A1437}" srcOrd="0" destOrd="1" presId="urn:microsoft.com/office/officeart/2005/8/layout/list1"/>
    <dgm:cxn modelId="{87E763AD-0771-4C9C-B0DB-F18F9B45951C}" srcId="{EC98BA96-9D4E-447E-BAC4-914BF8E2893F}" destId="{D6A236B0-8C3C-49A5-9A83-E92E6E19E607}" srcOrd="1" destOrd="0" parTransId="{D7F09736-ABA7-40E8-B4F3-40CD105E5075}" sibTransId="{27A99714-9A85-416D-9CBB-029BAE3DCEB5}"/>
    <dgm:cxn modelId="{56C458DF-B2F8-413E-A852-85B1AC92DA86}" srcId="{6ED0AE3E-4D8D-4B48-84A1-5BAEF9025D2F}" destId="{910CFA2C-6C75-47CB-BB3D-9912C9607984}" srcOrd="1" destOrd="0" parTransId="{544396BF-976B-4E9E-8EFB-258E0CC65FBC}" sibTransId="{696CFAF0-74B4-4E94-B8C3-A11959D4914B}"/>
    <dgm:cxn modelId="{7F69D9F8-24D2-4CA2-AF9C-2B1770B8248C}" srcId="{EC98BA96-9D4E-447E-BAC4-914BF8E2893F}" destId="{6ED0AE3E-4D8D-4B48-84A1-5BAEF9025D2F}" srcOrd="0" destOrd="0" parTransId="{66779402-CA88-41CD-8534-962F3316E773}" sibTransId="{0C487D1C-4EDC-4789-B0AD-F670A6BE8EBA}"/>
    <dgm:cxn modelId="{4DF5760B-F0CA-4C45-AA51-3557E4C295B5}" srcId="{5E077EF8-0F7A-451A-BA26-7FD6149087CD}" destId="{C257AA5B-1552-4B2C-9F8B-0F330252BEFA}" srcOrd="1" destOrd="0" parTransId="{498344AB-30AD-409B-865C-FEFB34486CC9}" sibTransId="{AF6D80A3-2F17-4B84-89F6-7F5C86F548E5}"/>
    <dgm:cxn modelId="{C65BBD39-D981-465A-B2E2-0A1A32DCF1E0}" srcId="{D6A236B0-8C3C-49A5-9A83-E92E6E19E607}" destId="{5997E0C7-6E98-471E-ADF6-4452E27541CA}" srcOrd="0" destOrd="0" parTransId="{B74BCEC2-ADA6-4AFD-8467-B7E8F24742C2}" sibTransId="{B22112F9-D740-4E93-98E9-1F8560B758E4}"/>
    <dgm:cxn modelId="{EAC4AF6D-0F9C-4AB7-8C34-E53666E5A4B9}" srcId="{EC98BA96-9D4E-447E-BAC4-914BF8E2893F}" destId="{5E077EF8-0F7A-451A-BA26-7FD6149087CD}" srcOrd="2" destOrd="0" parTransId="{69C55A96-1BA7-4742-805A-4A663A12771E}" sibTransId="{76C84C88-9763-4BB9-8E30-9780D29AF109}"/>
    <dgm:cxn modelId="{43EAB265-7BC4-4F84-8056-5DF8CB90DA35}" type="presOf" srcId="{910CFA2C-6C75-47CB-BB3D-9912C9607984}" destId="{501E23F8-B9C2-4D05-8752-7E13BE5F5ACB}" srcOrd="0" destOrd="1" presId="urn:microsoft.com/office/officeart/2005/8/layout/list1"/>
    <dgm:cxn modelId="{67F35CB9-54DD-4CD9-AF26-85772E789E76}" type="presOf" srcId="{5997E0C7-6E98-471E-ADF6-4452E27541CA}" destId="{2B5947F4-79FA-44E0-B78B-0FEFED5A1437}" srcOrd="0" destOrd="0" presId="urn:microsoft.com/office/officeart/2005/8/layout/list1"/>
    <dgm:cxn modelId="{5010B25C-725E-4412-A56D-AF8595A92216}" type="presOf" srcId="{6ED0AE3E-4D8D-4B48-84A1-5BAEF9025D2F}" destId="{E76F1CEC-9F7D-44D4-9866-92F79D067AC6}" srcOrd="1" destOrd="0" presId="urn:microsoft.com/office/officeart/2005/8/layout/list1"/>
    <dgm:cxn modelId="{A8C0F776-4248-44C7-8F58-AF7D915F1527}" type="presOf" srcId="{D6A236B0-8C3C-49A5-9A83-E92E6E19E607}" destId="{5F0AF5C1-8DD6-4602-A82A-0C8637DEB177}" srcOrd="0" destOrd="0" presId="urn:microsoft.com/office/officeart/2005/8/layout/list1"/>
    <dgm:cxn modelId="{3870F8B7-D8E3-410A-99F4-0933E03C3686}" type="presOf" srcId="{F668B0E3-D59C-4AC1-BE15-F2BACFEC7C76}" destId="{689BC108-112B-4F6D-9B08-9A6926784DD7}" srcOrd="0" destOrd="0" presId="urn:microsoft.com/office/officeart/2005/8/layout/list1"/>
    <dgm:cxn modelId="{D7B36557-28C1-42CF-A41E-0E96E16E21FD}" type="presParOf" srcId="{2EF98738-428D-42E5-93CC-53208C985202}" destId="{A2518AC9-AC96-4B9C-BEA3-C854A8D511A5}" srcOrd="0" destOrd="0" presId="urn:microsoft.com/office/officeart/2005/8/layout/list1"/>
    <dgm:cxn modelId="{9E9B1440-C46E-49CE-AFEC-56BB7650BFA9}" type="presParOf" srcId="{A2518AC9-AC96-4B9C-BEA3-C854A8D511A5}" destId="{C957A927-3FDE-416A-835D-D64E3C8696D8}" srcOrd="0" destOrd="0" presId="urn:microsoft.com/office/officeart/2005/8/layout/list1"/>
    <dgm:cxn modelId="{2F776D72-8DCC-4BB1-BFD4-80854C25A70D}" type="presParOf" srcId="{A2518AC9-AC96-4B9C-BEA3-C854A8D511A5}" destId="{E76F1CEC-9F7D-44D4-9866-92F79D067AC6}" srcOrd="1" destOrd="0" presId="urn:microsoft.com/office/officeart/2005/8/layout/list1"/>
    <dgm:cxn modelId="{B4420879-4B80-4634-94F8-8C456EEA5851}" type="presParOf" srcId="{2EF98738-428D-42E5-93CC-53208C985202}" destId="{9F1A95A2-E56B-46D3-892E-223313488305}" srcOrd="1" destOrd="0" presId="urn:microsoft.com/office/officeart/2005/8/layout/list1"/>
    <dgm:cxn modelId="{1BD0A5E6-2E16-4752-9A3B-59422F8EC57D}" type="presParOf" srcId="{2EF98738-428D-42E5-93CC-53208C985202}" destId="{501E23F8-B9C2-4D05-8752-7E13BE5F5ACB}" srcOrd="2" destOrd="0" presId="urn:microsoft.com/office/officeart/2005/8/layout/list1"/>
    <dgm:cxn modelId="{B3D21679-9A0F-4DEA-91BC-1F4F2FC326E0}" type="presParOf" srcId="{2EF98738-428D-42E5-93CC-53208C985202}" destId="{39515886-092F-4405-B8B1-00EE43BA13C2}" srcOrd="3" destOrd="0" presId="urn:microsoft.com/office/officeart/2005/8/layout/list1"/>
    <dgm:cxn modelId="{57333C09-49FD-4DD1-9E45-5508A251EA15}" type="presParOf" srcId="{2EF98738-428D-42E5-93CC-53208C985202}" destId="{E22DF2DF-6883-4578-8AC1-CA21E0BB7E9F}" srcOrd="4" destOrd="0" presId="urn:microsoft.com/office/officeart/2005/8/layout/list1"/>
    <dgm:cxn modelId="{480F74BB-DD96-45D7-BCF8-2CDD70129CAD}" type="presParOf" srcId="{E22DF2DF-6883-4578-8AC1-CA21E0BB7E9F}" destId="{5F0AF5C1-8DD6-4602-A82A-0C8637DEB177}" srcOrd="0" destOrd="0" presId="urn:microsoft.com/office/officeart/2005/8/layout/list1"/>
    <dgm:cxn modelId="{68D9C577-D3AA-4568-A942-9EF401A76E38}" type="presParOf" srcId="{E22DF2DF-6883-4578-8AC1-CA21E0BB7E9F}" destId="{28573599-4376-4AD8-9DEA-032C417E1983}" srcOrd="1" destOrd="0" presId="urn:microsoft.com/office/officeart/2005/8/layout/list1"/>
    <dgm:cxn modelId="{D2198CA5-B6FA-445D-B503-116CC51BA639}" type="presParOf" srcId="{2EF98738-428D-42E5-93CC-53208C985202}" destId="{D7294498-C982-434E-9FD3-E5920785F265}" srcOrd="5" destOrd="0" presId="urn:microsoft.com/office/officeart/2005/8/layout/list1"/>
    <dgm:cxn modelId="{A2CB78EF-C5AA-4F42-B1F1-977ADA8A2210}" type="presParOf" srcId="{2EF98738-428D-42E5-93CC-53208C985202}" destId="{2B5947F4-79FA-44E0-B78B-0FEFED5A1437}" srcOrd="6" destOrd="0" presId="urn:microsoft.com/office/officeart/2005/8/layout/list1"/>
    <dgm:cxn modelId="{B3A14573-370C-4EEE-9DC9-A6CCAA257B04}" type="presParOf" srcId="{2EF98738-428D-42E5-93CC-53208C985202}" destId="{DB07BC7F-5E6D-4336-9F3F-0B2C4B39ADB9}" srcOrd="7" destOrd="0" presId="urn:microsoft.com/office/officeart/2005/8/layout/list1"/>
    <dgm:cxn modelId="{2A2FCA03-1CFB-4974-A796-4BEF75169B0A}" type="presParOf" srcId="{2EF98738-428D-42E5-93CC-53208C985202}" destId="{AF5462EA-5717-4400-B9A9-A6C7D9982E0B}" srcOrd="8" destOrd="0" presId="urn:microsoft.com/office/officeart/2005/8/layout/list1"/>
    <dgm:cxn modelId="{23DFB45A-6922-4267-B869-71F69F84FA3C}" type="presParOf" srcId="{AF5462EA-5717-4400-B9A9-A6C7D9982E0B}" destId="{8A01F8B8-3F6D-4BCF-B801-3613BC1CCABA}" srcOrd="0" destOrd="0" presId="urn:microsoft.com/office/officeart/2005/8/layout/list1"/>
    <dgm:cxn modelId="{C7F893FF-8067-4B4B-B87C-2E8663575AE5}" type="presParOf" srcId="{AF5462EA-5717-4400-B9A9-A6C7D9982E0B}" destId="{6DC147F3-75C8-48EC-B63B-32D95251A05A}" srcOrd="1" destOrd="0" presId="urn:microsoft.com/office/officeart/2005/8/layout/list1"/>
    <dgm:cxn modelId="{FA3A5EB2-AEE0-425F-82BE-C1197CE0C07F}" type="presParOf" srcId="{2EF98738-428D-42E5-93CC-53208C985202}" destId="{42EB2BA3-55A9-4C80-B227-130F050EC3BC}" srcOrd="9" destOrd="0" presId="urn:microsoft.com/office/officeart/2005/8/layout/list1"/>
    <dgm:cxn modelId="{32C50E2E-3844-4516-B1E5-62FE880F0CC1}" type="presParOf" srcId="{2EF98738-428D-42E5-93CC-53208C985202}" destId="{689BC108-112B-4F6D-9B08-9A6926784DD7}"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2988C-4073-4349-9F3A-3C0C606A413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4FF1A382-F2E8-43A5-8132-23E8EAF71434}">
      <dgm:prSet phldrT="[テキスト]"/>
      <dgm:spPr/>
      <dgm:t>
        <a:bodyPr/>
        <a:lstStyle/>
        <a:p>
          <a:r>
            <a:rPr kumimoji="1" lang="ja-JP" altLang="en-US" dirty="0" smtClean="0"/>
            <a:t>憲法第</a:t>
          </a:r>
          <a:r>
            <a:rPr kumimoji="1" lang="en-US" altLang="ja-JP" dirty="0" smtClean="0"/>
            <a:t>13</a:t>
          </a:r>
          <a:r>
            <a:rPr kumimoji="1" lang="ja-JP" altLang="en-US" dirty="0" smtClean="0"/>
            <a:t>条</a:t>
          </a:r>
          <a:endParaRPr kumimoji="1" lang="ja-JP" altLang="en-US" dirty="0"/>
        </a:p>
      </dgm:t>
    </dgm:pt>
    <dgm:pt modelId="{A6EA9983-8EDA-4D7B-847C-7BB82AD7817F}" type="parTrans" cxnId="{7E35FA9E-6F63-4EDA-951E-1954C4729684}">
      <dgm:prSet/>
      <dgm:spPr/>
      <dgm:t>
        <a:bodyPr/>
        <a:lstStyle/>
        <a:p>
          <a:endParaRPr kumimoji="1" lang="ja-JP" altLang="en-US"/>
        </a:p>
      </dgm:t>
    </dgm:pt>
    <dgm:pt modelId="{B913D8FF-9371-4EF2-85F1-01BDD078012A}" type="sibTrans" cxnId="{7E35FA9E-6F63-4EDA-951E-1954C4729684}">
      <dgm:prSet/>
      <dgm:spPr/>
      <dgm:t>
        <a:bodyPr/>
        <a:lstStyle/>
        <a:p>
          <a:endParaRPr kumimoji="1" lang="ja-JP" altLang="en-US"/>
        </a:p>
      </dgm:t>
    </dgm:pt>
    <dgm:pt modelId="{552AF854-C506-4358-9513-C6AD7B16D809}">
      <dgm:prSet phldrT="[テキスト]"/>
      <dgm:spPr/>
      <dgm:t>
        <a:bodyPr/>
        <a:lstStyle/>
        <a:p>
          <a:r>
            <a:rPr lang="ja-JP" altLang="en-US" dirty="0" smtClean="0"/>
            <a:t>すべて国民は、個人として尊重される。生命、自由及び幸福追求に対する国民の権利については、</a:t>
          </a:r>
          <a:r>
            <a:rPr lang="ja-JP" altLang="en-US" dirty="0" smtClean="0">
              <a:solidFill>
                <a:srgbClr val="FF0000"/>
              </a:solidFill>
            </a:rPr>
            <a:t>公共の福祉に反しない限り、</a:t>
          </a:r>
          <a:r>
            <a:rPr lang="ja-JP" altLang="en-US" dirty="0" smtClean="0"/>
            <a:t>立法その他の国政の上で、最大の尊重を必要とする。</a:t>
          </a:r>
          <a:endParaRPr kumimoji="1" lang="ja-JP" altLang="en-US" dirty="0"/>
        </a:p>
      </dgm:t>
    </dgm:pt>
    <dgm:pt modelId="{2B3D934F-6EC7-4E8B-A13B-70F9CCA96202}" type="parTrans" cxnId="{5D8CA7DD-CCD3-43BC-B1B0-F042EB0DA841}">
      <dgm:prSet/>
      <dgm:spPr/>
      <dgm:t>
        <a:bodyPr/>
        <a:lstStyle/>
        <a:p>
          <a:endParaRPr kumimoji="1" lang="ja-JP" altLang="en-US"/>
        </a:p>
      </dgm:t>
    </dgm:pt>
    <dgm:pt modelId="{9454E8D4-F554-4752-B33F-C3945396E56D}" type="sibTrans" cxnId="{5D8CA7DD-CCD3-43BC-B1B0-F042EB0DA841}">
      <dgm:prSet/>
      <dgm:spPr/>
      <dgm:t>
        <a:bodyPr/>
        <a:lstStyle/>
        <a:p>
          <a:endParaRPr kumimoji="1" lang="ja-JP" altLang="en-US"/>
        </a:p>
      </dgm:t>
    </dgm:pt>
    <dgm:pt modelId="{AF413300-ED6D-474C-A67B-E90B7AA5D06B}">
      <dgm:prSet phldrT="[テキスト]"/>
      <dgm:spPr/>
      <dgm:t>
        <a:bodyPr/>
        <a:lstStyle/>
        <a:p>
          <a:r>
            <a:rPr kumimoji="1" lang="ja-JP" altLang="en-US" dirty="0" smtClean="0"/>
            <a:t>公共の福祉の意味</a:t>
          </a:r>
          <a:endParaRPr kumimoji="1" lang="ja-JP" altLang="en-US" dirty="0"/>
        </a:p>
      </dgm:t>
    </dgm:pt>
    <dgm:pt modelId="{34A00F49-86FE-4368-BD33-62C9D2F61D18}" type="parTrans" cxnId="{6C0BFBAF-CE1A-44A5-A18C-9F3D6C452CA8}">
      <dgm:prSet/>
      <dgm:spPr/>
      <dgm:t>
        <a:bodyPr/>
        <a:lstStyle/>
        <a:p>
          <a:endParaRPr kumimoji="1" lang="ja-JP" altLang="en-US"/>
        </a:p>
      </dgm:t>
    </dgm:pt>
    <dgm:pt modelId="{C80D4063-C0C7-4AF1-B725-BF41A72132A6}" type="sibTrans" cxnId="{6C0BFBAF-CE1A-44A5-A18C-9F3D6C452CA8}">
      <dgm:prSet/>
      <dgm:spPr/>
      <dgm:t>
        <a:bodyPr/>
        <a:lstStyle/>
        <a:p>
          <a:endParaRPr kumimoji="1" lang="ja-JP" altLang="en-US"/>
        </a:p>
      </dgm:t>
    </dgm:pt>
    <dgm:pt modelId="{2B5AB9BB-EB13-4796-98DD-097462D3F131}">
      <dgm:prSet phldrT="[テキスト]"/>
      <dgm:spPr/>
      <dgm:t>
        <a:bodyPr/>
        <a:lstStyle/>
        <a:p>
          <a:r>
            <a:rPr kumimoji="1" lang="ja-JP" altLang="en-US" dirty="0" smtClean="0"/>
            <a:t>「他者の人権」と解釈されている</a:t>
          </a:r>
          <a:endParaRPr kumimoji="1" lang="ja-JP" altLang="en-US" dirty="0"/>
        </a:p>
      </dgm:t>
    </dgm:pt>
    <dgm:pt modelId="{DB5D72C6-F0E1-4832-95CC-BF2A54BEFF10}" type="parTrans" cxnId="{A9506871-BB17-4F64-AA66-2E0663DE1C9F}">
      <dgm:prSet/>
      <dgm:spPr/>
      <dgm:t>
        <a:bodyPr/>
        <a:lstStyle/>
        <a:p>
          <a:endParaRPr kumimoji="1" lang="ja-JP" altLang="en-US"/>
        </a:p>
      </dgm:t>
    </dgm:pt>
    <dgm:pt modelId="{6760C78B-5C32-4335-A625-59BE86F97041}" type="sibTrans" cxnId="{A9506871-BB17-4F64-AA66-2E0663DE1C9F}">
      <dgm:prSet/>
      <dgm:spPr/>
      <dgm:t>
        <a:bodyPr/>
        <a:lstStyle/>
        <a:p>
          <a:endParaRPr kumimoji="1" lang="ja-JP" altLang="en-US"/>
        </a:p>
      </dgm:t>
    </dgm:pt>
    <dgm:pt modelId="{EAD0012B-A562-4FFE-817D-19B74F2D0135}">
      <dgm:prSet phldrT="[テキスト]"/>
      <dgm:spPr/>
      <dgm:t>
        <a:bodyPr/>
        <a:lstStyle/>
        <a:p>
          <a:r>
            <a:rPr kumimoji="1" lang="ja-JP" altLang="en-US" dirty="0" smtClean="0"/>
            <a:t>要するに、「他者の人権」を侵害するような行為は制限（禁止）されるということ</a:t>
          </a:r>
          <a:endParaRPr kumimoji="1" lang="ja-JP" altLang="en-US" dirty="0"/>
        </a:p>
      </dgm:t>
    </dgm:pt>
    <dgm:pt modelId="{AE99F644-C7BC-4CBA-B7ED-BFF26C6B5BA5}" type="parTrans" cxnId="{F28F659F-4824-42AF-B3E6-C54DD51534A4}">
      <dgm:prSet/>
      <dgm:spPr/>
      <dgm:t>
        <a:bodyPr/>
        <a:lstStyle/>
        <a:p>
          <a:endParaRPr kumimoji="1" lang="ja-JP" altLang="en-US"/>
        </a:p>
      </dgm:t>
    </dgm:pt>
    <dgm:pt modelId="{D86A2B1D-96AD-4383-A6B7-C05235C1A51E}" type="sibTrans" cxnId="{F28F659F-4824-42AF-B3E6-C54DD51534A4}">
      <dgm:prSet/>
      <dgm:spPr/>
      <dgm:t>
        <a:bodyPr/>
        <a:lstStyle/>
        <a:p>
          <a:endParaRPr kumimoji="1" lang="ja-JP" altLang="en-US"/>
        </a:p>
      </dgm:t>
    </dgm:pt>
    <dgm:pt modelId="{E7BF834C-570A-4849-B33D-A1492ACE5FFC}">
      <dgm:prSet phldrT="[テキスト]"/>
      <dgm:spPr/>
      <dgm:t>
        <a:bodyPr/>
        <a:lstStyle/>
        <a:p>
          <a:r>
            <a:rPr kumimoji="1" lang="ja-JP" altLang="en-US" dirty="0" smtClean="0"/>
            <a:t>憲法第</a:t>
          </a:r>
          <a:r>
            <a:rPr kumimoji="1" lang="en-US" altLang="ja-JP" dirty="0" smtClean="0"/>
            <a:t>11</a:t>
          </a:r>
          <a:r>
            <a:rPr kumimoji="1" lang="ja-JP" altLang="en-US" dirty="0" smtClean="0"/>
            <a:t>条・第</a:t>
          </a:r>
          <a:r>
            <a:rPr kumimoji="1" lang="en-US" altLang="ja-JP" dirty="0" smtClean="0"/>
            <a:t>97</a:t>
          </a:r>
          <a:r>
            <a:rPr kumimoji="1" lang="ja-JP" altLang="en-US" dirty="0" smtClean="0"/>
            <a:t>条</a:t>
          </a:r>
          <a:endParaRPr kumimoji="1" lang="ja-JP" altLang="en-US" dirty="0"/>
        </a:p>
      </dgm:t>
    </dgm:pt>
    <dgm:pt modelId="{DB881E53-02CD-49F7-8371-6680F21631F0}" type="parTrans" cxnId="{EC671E4B-D83F-4FE9-8384-DA390A97F9FC}">
      <dgm:prSet/>
      <dgm:spPr/>
      <dgm:t>
        <a:bodyPr/>
        <a:lstStyle/>
        <a:p>
          <a:endParaRPr kumimoji="1" lang="ja-JP" altLang="en-US"/>
        </a:p>
      </dgm:t>
    </dgm:pt>
    <dgm:pt modelId="{D81B2D72-E0EC-4ECE-8A31-6B34FADFA348}" type="sibTrans" cxnId="{EC671E4B-D83F-4FE9-8384-DA390A97F9FC}">
      <dgm:prSet/>
      <dgm:spPr/>
      <dgm:t>
        <a:bodyPr/>
        <a:lstStyle/>
        <a:p>
          <a:endParaRPr kumimoji="1" lang="ja-JP" altLang="en-US"/>
        </a:p>
      </dgm:t>
    </dgm:pt>
    <dgm:pt modelId="{42EFFA06-C8C7-4788-AF4B-C771093F0191}">
      <dgm:prSet phldrT="[テキスト]"/>
      <dgm:spPr/>
      <dgm:t>
        <a:bodyPr/>
        <a:lstStyle/>
        <a:p>
          <a:r>
            <a:rPr lang="ja-JP" altLang="en-US" dirty="0" smtClean="0"/>
            <a:t>侵すことのできない永久の権利</a:t>
          </a:r>
          <a:endParaRPr kumimoji="1" lang="ja-JP" altLang="en-US" dirty="0"/>
        </a:p>
      </dgm:t>
    </dgm:pt>
    <dgm:pt modelId="{C3188597-24F2-4844-B0F4-818340F8D462}" type="parTrans" cxnId="{FEB78075-5085-47CB-802B-703AAB920823}">
      <dgm:prSet/>
      <dgm:spPr/>
      <dgm:t>
        <a:bodyPr/>
        <a:lstStyle/>
        <a:p>
          <a:endParaRPr kumimoji="1" lang="ja-JP" altLang="en-US"/>
        </a:p>
      </dgm:t>
    </dgm:pt>
    <dgm:pt modelId="{085F9E59-7F3D-4C9E-9E3F-2F29B21203E3}" type="sibTrans" cxnId="{FEB78075-5085-47CB-802B-703AAB920823}">
      <dgm:prSet/>
      <dgm:spPr/>
      <dgm:t>
        <a:bodyPr/>
        <a:lstStyle/>
        <a:p>
          <a:endParaRPr kumimoji="1" lang="ja-JP" altLang="en-US"/>
        </a:p>
      </dgm:t>
    </dgm:pt>
    <dgm:pt modelId="{EBDF7385-730C-4833-A6A1-0290578206A2}" type="pres">
      <dgm:prSet presAssocID="{A792988C-4073-4349-9F3A-3C0C606A413C}" presName="linear" presStyleCnt="0">
        <dgm:presLayoutVars>
          <dgm:dir/>
          <dgm:animLvl val="lvl"/>
          <dgm:resizeHandles val="exact"/>
        </dgm:presLayoutVars>
      </dgm:prSet>
      <dgm:spPr/>
      <dgm:t>
        <a:bodyPr/>
        <a:lstStyle/>
        <a:p>
          <a:endParaRPr kumimoji="1" lang="ja-JP" altLang="en-US"/>
        </a:p>
      </dgm:t>
    </dgm:pt>
    <dgm:pt modelId="{F7D789F9-60C6-4495-8214-D7D888EEA5D1}" type="pres">
      <dgm:prSet presAssocID="{4FF1A382-F2E8-43A5-8132-23E8EAF71434}" presName="parentLin" presStyleCnt="0"/>
      <dgm:spPr/>
    </dgm:pt>
    <dgm:pt modelId="{761BDFE7-DAA3-40AE-A50D-5719C021521E}" type="pres">
      <dgm:prSet presAssocID="{4FF1A382-F2E8-43A5-8132-23E8EAF71434}" presName="parentLeftMargin" presStyleLbl="node1" presStyleIdx="0" presStyleCnt="3"/>
      <dgm:spPr/>
      <dgm:t>
        <a:bodyPr/>
        <a:lstStyle/>
        <a:p>
          <a:endParaRPr kumimoji="1" lang="ja-JP" altLang="en-US"/>
        </a:p>
      </dgm:t>
    </dgm:pt>
    <dgm:pt modelId="{3D4DC4E1-7997-4BB6-B572-91D966118BCF}" type="pres">
      <dgm:prSet presAssocID="{4FF1A382-F2E8-43A5-8132-23E8EAF71434}" presName="parentText" presStyleLbl="node1" presStyleIdx="0" presStyleCnt="3">
        <dgm:presLayoutVars>
          <dgm:chMax val="0"/>
          <dgm:bulletEnabled val="1"/>
        </dgm:presLayoutVars>
      </dgm:prSet>
      <dgm:spPr/>
      <dgm:t>
        <a:bodyPr/>
        <a:lstStyle/>
        <a:p>
          <a:endParaRPr kumimoji="1" lang="ja-JP" altLang="en-US"/>
        </a:p>
      </dgm:t>
    </dgm:pt>
    <dgm:pt modelId="{23B2544B-8064-44DB-B3B6-674EC4EC0E80}" type="pres">
      <dgm:prSet presAssocID="{4FF1A382-F2E8-43A5-8132-23E8EAF71434}" presName="negativeSpace" presStyleCnt="0"/>
      <dgm:spPr/>
    </dgm:pt>
    <dgm:pt modelId="{7868B4F0-D8AC-4C80-B735-76B908D77488}" type="pres">
      <dgm:prSet presAssocID="{4FF1A382-F2E8-43A5-8132-23E8EAF71434}" presName="childText" presStyleLbl="conFgAcc1" presStyleIdx="0" presStyleCnt="3">
        <dgm:presLayoutVars>
          <dgm:bulletEnabled val="1"/>
        </dgm:presLayoutVars>
      </dgm:prSet>
      <dgm:spPr/>
      <dgm:t>
        <a:bodyPr/>
        <a:lstStyle/>
        <a:p>
          <a:endParaRPr kumimoji="1" lang="ja-JP" altLang="en-US"/>
        </a:p>
      </dgm:t>
    </dgm:pt>
    <dgm:pt modelId="{EE140B36-785E-4EE2-9C92-8E78035F006A}" type="pres">
      <dgm:prSet presAssocID="{B913D8FF-9371-4EF2-85F1-01BDD078012A}" presName="spaceBetweenRectangles" presStyleCnt="0"/>
      <dgm:spPr/>
    </dgm:pt>
    <dgm:pt modelId="{3AE3B47D-D337-4A9C-AD33-73BD7F805BD4}" type="pres">
      <dgm:prSet presAssocID="{E7BF834C-570A-4849-B33D-A1492ACE5FFC}" presName="parentLin" presStyleCnt="0"/>
      <dgm:spPr/>
    </dgm:pt>
    <dgm:pt modelId="{73FD33D8-0E0F-4B72-B732-CB403BFC2D85}" type="pres">
      <dgm:prSet presAssocID="{E7BF834C-570A-4849-B33D-A1492ACE5FFC}" presName="parentLeftMargin" presStyleLbl="node1" presStyleIdx="0" presStyleCnt="3"/>
      <dgm:spPr/>
      <dgm:t>
        <a:bodyPr/>
        <a:lstStyle/>
        <a:p>
          <a:endParaRPr kumimoji="1" lang="ja-JP" altLang="en-US"/>
        </a:p>
      </dgm:t>
    </dgm:pt>
    <dgm:pt modelId="{B2D6A3E5-002D-407A-8C12-E7AC96A218A2}" type="pres">
      <dgm:prSet presAssocID="{E7BF834C-570A-4849-B33D-A1492ACE5FFC}" presName="parentText" presStyleLbl="node1" presStyleIdx="1" presStyleCnt="3">
        <dgm:presLayoutVars>
          <dgm:chMax val="0"/>
          <dgm:bulletEnabled val="1"/>
        </dgm:presLayoutVars>
      </dgm:prSet>
      <dgm:spPr/>
      <dgm:t>
        <a:bodyPr/>
        <a:lstStyle/>
        <a:p>
          <a:endParaRPr kumimoji="1" lang="ja-JP" altLang="en-US"/>
        </a:p>
      </dgm:t>
    </dgm:pt>
    <dgm:pt modelId="{2D9D7AF3-DE53-4551-A4E7-1DFCC8264FBE}" type="pres">
      <dgm:prSet presAssocID="{E7BF834C-570A-4849-B33D-A1492ACE5FFC}" presName="negativeSpace" presStyleCnt="0"/>
      <dgm:spPr/>
    </dgm:pt>
    <dgm:pt modelId="{25C874B9-4FC8-4368-A183-9F1489F65475}" type="pres">
      <dgm:prSet presAssocID="{E7BF834C-570A-4849-B33D-A1492ACE5FFC}" presName="childText" presStyleLbl="conFgAcc1" presStyleIdx="1" presStyleCnt="3">
        <dgm:presLayoutVars>
          <dgm:bulletEnabled val="1"/>
        </dgm:presLayoutVars>
      </dgm:prSet>
      <dgm:spPr/>
      <dgm:t>
        <a:bodyPr/>
        <a:lstStyle/>
        <a:p>
          <a:endParaRPr kumimoji="1" lang="ja-JP" altLang="en-US"/>
        </a:p>
      </dgm:t>
    </dgm:pt>
    <dgm:pt modelId="{698AAAB4-5E6C-445F-A675-B711B982BB99}" type="pres">
      <dgm:prSet presAssocID="{D81B2D72-E0EC-4ECE-8A31-6B34FADFA348}" presName="spaceBetweenRectangles" presStyleCnt="0"/>
      <dgm:spPr/>
    </dgm:pt>
    <dgm:pt modelId="{B26B97E5-174F-4388-8E3B-16ADDAA14214}" type="pres">
      <dgm:prSet presAssocID="{AF413300-ED6D-474C-A67B-E90B7AA5D06B}" presName="parentLin" presStyleCnt="0"/>
      <dgm:spPr/>
    </dgm:pt>
    <dgm:pt modelId="{C108447C-435C-485D-96E6-0502CF4E7810}" type="pres">
      <dgm:prSet presAssocID="{AF413300-ED6D-474C-A67B-E90B7AA5D06B}" presName="parentLeftMargin" presStyleLbl="node1" presStyleIdx="1" presStyleCnt="3"/>
      <dgm:spPr/>
      <dgm:t>
        <a:bodyPr/>
        <a:lstStyle/>
        <a:p>
          <a:endParaRPr kumimoji="1" lang="ja-JP" altLang="en-US"/>
        </a:p>
      </dgm:t>
    </dgm:pt>
    <dgm:pt modelId="{1452D414-412D-4882-B335-6B3F3F1E8B31}" type="pres">
      <dgm:prSet presAssocID="{AF413300-ED6D-474C-A67B-E90B7AA5D06B}" presName="parentText" presStyleLbl="node1" presStyleIdx="2" presStyleCnt="3">
        <dgm:presLayoutVars>
          <dgm:chMax val="0"/>
          <dgm:bulletEnabled val="1"/>
        </dgm:presLayoutVars>
      </dgm:prSet>
      <dgm:spPr/>
      <dgm:t>
        <a:bodyPr/>
        <a:lstStyle/>
        <a:p>
          <a:endParaRPr kumimoji="1" lang="ja-JP" altLang="en-US"/>
        </a:p>
      </dgm:t>
    </dgm:pt>
    <dgm:pt modelId="{C200FFFA-2570-45AB-A2A1-BEFDE6A4A56E}" type="pres">
      <dgm:prSet presAssocID="{AF413300-ED6D-474C-A67B-E90B7AA5D06B}" presName="negativeSpace" presStyleCnt="0"/>
      <dgm:spPr/>
    </dgm:pt>
    <dgm:pt modelId="{78FE1D66-C1D0-47E3-BA1A-27AC75FD6C0D}" type="pres">
      <dgm:prSet presAssocID="{AF413300-ED6D-474C-A67B-E90B7AA5D06B}" presName="childText" presStyleLbl="conFgAcc1" presStyleIdx="2" presStyleCnt="3">
        <dgm:presLayoutVars>
          <dgm:bulletEnabled val="1"/>
        </dgm:presLayoutVars>
      </dgm:prSet>
      <dgm:spPr/>
      <dgm:t>
        <a:bodyPr/>
        <a:lstStyle/>
        <a:p>
          <a:endParaRPr kumimoji="1" lang="ja-JP" altLang="en-US"/>
        </a:p>
      </dgm:t>
    </dgm:pt>
  </dgm:ptLst>
  <dgm:cxnLst>
    <dgm:cxn modelId="{ED2250D0-BD49-4F75-A14C-A635D9079EB4}" type="presOf" srcId="{552AF854-C506-4358-9513-C6AD7B16D809}" destId="{7868B4F0-D8AC-4C80-B735-76B908D77488}" srcOrd="0" destOrd="0" presId="urn:microsoft.com/office/officeart/2005/8/layout/list1"/>
    <dgm:cxn modelId="{A9506871-BB17-4F64-AA66-2E0663DE1C9F}" srcId="{AF413300-ED6D-474C-A67B-E90B7AA5D06B}" destId="{2B5AB9BB-EB13-4796-98DD-097462D3F131}" srcOrd="0" destOrd="0" parTransId="{DB5D72C6-F0E1-4832-95CC-BF2A54BEFF10}" sibTransId="{6760C78B-5C32-4335-A625-59BE86F97041}"/>
    <dgm:cxn modelId="{7E35FA9E-6F63-4EDA-951E-1954C4729684}" srcId="{A792988C-4073-4349-9F3A-3C0C606A413C}" destId="{4FF1A382-F2E8-43A5-8132-23E8EAF71434}" srcOrd="0" destOrd="0" parTransId="{A6EA9983-8EDA-4D7B-847C-7BB82AD7817F}" sibTransId="{B913D8FF-9371-4EF2-85F1-01BDD078012A}"/>
    <dgm:cxn modelId="{A54FEDB5-FD7D-4FFD-A244-DD401371C8C5}" type="presOf" srcId="{AF413300-ED6D-474C-A67B-E90B7AA5D06B}" destId="{C108447C-435C-485D-96E6-0502CF4E7810}" srcOrd="0" destOrd="0" presId="urn:microsoft.com/office/officeart/2005/8/layout/list1"/>
    <dgm:cxn modelId="{42714CB4-D93F-476A-BD3A-8EA739D02B64}" type="presOf" srcId="{AF413300-ED6D-474C-A67B-E90B7AA5D06B}" destId="{1452D414-412D-4882-B335-6B3F3F1E8B31}" srcOrd="1" destOrd="0" presId="urn:microsoft.com/office/officeart/2005/8/layout/list1"/>
    <dgm:cxn modelId="{787982E8-4E53-47E4-9A2B-7B97942C5C38}" type="presOf" srcId="{E7BF834C-570A-4849-B33D-A1492ACE5FFC}" destId="{B2D6A3E5-002D-407A-8C12-E7AC96A218A2}" srcOrd="1" destOrd="0" presId="urn:microsoft.com/office/officeart/2005/8/layout/list1"/>
    <dgm:cxn modelId="{89639488-B429-4610-BC92-75720CF2E253}" type="presOf" srcId="{A792988C-4073-4349-9F3A-3C0C606A413C}" destId="{EBDF7385-730C-4833-A6A1-0290578206A2}" srcOrd="0" destOrd="0" presId="urn:microsoft.com/office/officeart/2005/8/layout/list1"/>
    <dgm:cxn modelId="{041236ED-6C2C-4756-BE33-FCA05EAB720B}" type="presOf" srcId="{2B5AB9BB-EB13-4796-98DD-097462D3F131}" destId="{78FE1D66-C1D0-47E3-BA1A-27AC75FD6C0D}" srcOrd="0" destOrd="0" presId="urn:microsoft.com/office/officeart/2005/8/layout/list1"/>
    <dgm:cxn modelId="{6C0BFBAF-CE1A-44A5-A18C-9F3D6C452CA8}" srcId="{A792988C-4073-4349-9F3A-3C0C606A413C}" destId="{AF413300-ED6D-474C-A67B-E90B7AA5D06B}" srcOrd="2" destOrd="0" parTransId="{34A00F49-86FE-4368-BD33-62C9D2F61D18}" sibTransId="{C80D4063-C0C7-4AF1-B725-BF41A72132A6}"/>
    <dgm:cxn modelId="{EC671E4B-D83F-4FE9-8384-DA390A97F9FC}" srcId="{A792988C-4073-4349-9F3A-3C0C606A413C}" destId="{E7BF834C-570A-4849-B33D-A1492ACE5FFC}" srcOrd="1" destOrd="0" parTransId="{DB881E53-02CD-49F7-8371-6680F21631F0}" sibTransId="{D81B2D72-E0EC-4ECE-8A31-6B34FADFA348}"/>
    <dgm:cxn modelId="{B2AE748A-B573-4AB9-9E09-4AEE1844CF41}" type="presOf" srcId="{E7BF834C-570A-4849-B33D-A1492ACE5FFC}" destId="{73FD33D8-0E0F-4B72-B732-CB403BFC2D85}" srcOrd="0" destOrd="0" presId="urn:microsoft.com/office/officeart/2005/8/layout/list1"/>
    <dgm:cxn modelId="{FEB78075-5085-47CB-802B-703AAB920823}" srcId="{E7BF834C-570A-4849-B33D-A1492ACE5FFC}" destId="{42EFFA06-C8C7-4788-AF4B-C771093F0191}" srcOrd="0" destOrd="0" parTransId="{C3188597-24F2-4844-B0F4-818340F8D462}" sibTransId="{085F9E59-7F3D-4C9E-9E3F-2F29B21203E3}"/>
    <dgm:cxn modelId="{5E045685-F99F-47F6-8ADB-D031397A6D4D}" type="presOf" srcId="{4FF1A382-F2E8-43A5-8132-23E8EAF71434}" destId="{3D4DC4E1-7997-4BB6-B572-91D966118BCF}" srcOrd="1" destOrd="0" presId="urn:microsoft.com/office/officeart/2005/8/layout/list1"/>
    <dgm:cxn modelId="{F28F659F-4824-42AF-B3E6-C54DD51534A4}" srcId="{AF413300-ED6D-474C-A67B-E90B7AA5D06B}" destId="{EAD0012B-A562-4FFE-817D-19B74F2D0135}" srcOrd="1" destOrd="0" parTransId="{AE99F644-C7BC-4CBA-B7ED-BFF26C6B5BA5}" sibTransId="{D86A2B1D-96AD-4383-A6B7-C05235C1A51E}"/>
    <dgm:cxn modelId="{F4368FA6-7EF8-4F61-8DE3-713A4C5CB4F3}" type="presOf" srcId="{42EFFA06-C8C7-4788-AF4B-C771093F0191}" destId="{25C874B9-4FC8-4368-A183-9F1489F65475}" srcOrd="0" destOrd="0" presId="urn:microsoft.com/office/officeart/2005/8/layout/list1"/>
    <dgm:cxn modelId="{5D8CA7DD-CCD3-43BC-B1B0-F042EB0DA841}" srcId="{4FF1A382-F2E8-43A5-8132-23E8EAF71434}" destId="{552AF854-C506-4358-9513-C6AD7B16D809}" srcOrd="0" destOrd="0" parTransId="{2B3D934F-6EC7-4E8B-A13B-70F9CCA96202}" sibTransId="{9454E8D4-F554-4752-B33F-C3945396E56D}"/>
    <dgm:cxn modelId="{EA1DFF47-99A1-40D9-B12C-2500B94FB84A}" type="presOf" srcId="{4FF1A382-F2E8-43A5-8132-23E8EAF71434}" destId="{761BDFE7-DAA3-40AE-A50D-5719C021521E}" srcOrd="0" destOrd="0" presId="urn:microsoft.com/office/officeart/2005/8/layout/list1"/>
    <dgm:cxn modelId="{8B17740E-FF57-4861-9A4D-ACB581003352}" type="presOf" srcId="{EAD0012B-A562-4FFE-817D-19B74F2D0135}" destId="{78FE1D66-C1D0-47E3-BA1A-27AC75FD6C0D}" srcOrd="0" destOrd="1" presId="urn:microsoft.com/office/officeart/2005/8/layout/list1"/>
    <dgm:cxn modelId="{F81694F1-66DA-43C8-9D08-C1FE2EE79395}" type="presParOf" srcId="{EBDF7385-730C-4833-A6A1-0290578206A2}" destId="{F7D789F9-60C6-4495-8214-D7D888EEA5D1}" srcOrd="0" destOrd="0" presId="urn:microsoft.com/office/officeart/2005/8/layout/list1"/>
    <dgm:cxn modelId="{AAC16104-4136-4E6C-B8AF-DF2B4B2282EB}" type="presParOf" srcId="{F7D789F9-60C6-4495-8214-D7D888EEA5D1}" destId="{761BDFE7-DAA3-40AE-A50D-5719C021521E}" srcOrd="0" destOrd="0" presId="urn:microsoft.com/office/officeart/2005/8/layout/list1"/>
    <dgm:cxn modelId="{BD850B48-4FA7-43DA-B656-F45AE16410E7}" type="presParOf" srcId="{F7D789F9-60C6-4495-8214-D7D888EEA5D1}" destId="{3D4DC4E1-7997-4BB6-B572-91D966118BCF}" srcOrd="1" destOrd="0" presId="urn:microsoft.com/office/officeart/2005/8/layout/list1"/>
    <dgm:cxn modelId="{7780ABE4-34F0-4D51-BF23-8BD621AC910C}" type="presParOf" srcId="{EBDF7385-730C-4833-A6A1-0290578206A2}" destId="{23B2544B-8064-44DB-B3B6-674EC4EC0E80}" srcOrd="1" destOrd="0" presId="urn:microsoft.com/office/officeart/2005/8/layout/list1"/>
    <dgm:cxn modelId="{95FC473A-2B0D-4F53-A3D9-D36A4E4561FE}" type="presParOf" srcId="{EBDF7385-730C-4833-A6A1-0290578206A2}" destId="{7868B4F0-D8AC-4C80-B735-76B908D77488}" srcOrd="2" destOrd="0" presId="urn:microsoft.com/office/officeart/2005/8/layout/list1"/>
    <dgm:cxn modelId="{00A4FBD4-06CB-4B53-9F15-7E83D8B9E54C}" type="presParOf" srcId="{EBDF7385-730C-4833-A6A1-0290578206A2}" destId="{EE140B36-785E-4EE2-9C92-8E78035F006A}" srcOrd="3" destOrd="0" presId="urn:microsoft.com/office/officeart/2005/8/layout/list1"/>
    <dgm:cxn modelId="{5546309B-E4A2-4FB6-8A89-E532FECB5D61}" type="presParOf" srcId="{EBDF7385-730C-4833-A6A1-0290578206A2}" destId="{3AE3B47D-D337-4A9C-AD33-73BD7F805BD4}" srcOrd="4" destOrd="0" presId="urn:microsoft.com/office/officeart/2005/8/layout/list1"/>
    <dgm:cxn modelId="{6D7DFEBB-918A-4AD7-B127-593D65455ED6}" type="presParOf" srcId="{3AE3B47D-D337-4A9C-AD33-73BD7F805BD4}" destId="{73FD33D8-0E0F-4B72-B732-CB403BFC2D85}" srcOrd="0" destOrd="0" presId="urn:microsoft.com/office/officeart/2005/8/layout/list1"/>
    <dgm:cxn modelId="{9888A87F-46E1-42E8-9925-1103F45AA7D1}" type="presParOf" srcId="{3AE3B47D-D337-4A9C-AD33-73BD7F805BD4}" destId="{B2D6A3E5-002D-407A-8C12-E7AC96A218A2}" srcOrd="1" destOrd="0" presId="urn:microsoft.com/office/officeart/2005/8/layout/list1"/>
    <dgm:cxn modelId="{F1DAACC0-42B8-4EE8-9952-A54CDD2A7D43}" type="presParOf" srcId="{EBDF7385-730C-4833-A6A1-0290578206A2}" destId="{2D9D7AF3-DE53-4551-A4E7-1DFCC8264FBE}" srcOrd="5" destOrd="0" presId="urn:microsoft.com/office/officeart/2005/8/layout/list1"/>
    <dgm:cxn modelId="{A84E7F03-B900-40EB-9131-3C8B0DBB3638}" type="presParOf" srcId="{EBDF7385-730C-4833-A6A1-0290578206A2}" destId="{25C874B9-4FC8-4368-A183-9F1489F65475}" srcOrd="6" destOrd="0" presId="urn:microsoft.com/office/officeart/2005/8/layout/list1"/>
    <dgm:cxn modelId="{3F7C7E06-9B63-41F2-AEEC-E5B90E9773D9}" type="presParOf" srcId="{EBDF7385-730C-4833-A6A1-0290578206A2}" destId="{698AAAB4-5E6C-445F-A675-B711B982BB99}" srcOrd="7" destOrd="0" presId="urn:microsoft.com/office/officeart/2005/8/layout/list1"/>
    <dgm:cxn modelId="{C3424EC2-7769-413A-A2D9-6634474982EA}" type="presParOf" srcId="{EBDF7385-730C-4833-A6A1-0290578206A2}" destId="{B26B97E5-174F-4388-8E3B-16ADDAA14214}" srcOrd="8" destOrd="0" presId="urn:microsoft.com/office/officeart/2005/8/layout/list1"/>
    <dgm:cxn modelId="{7F55AFDC-2554-492B-9EC5-9E90C4F75D4B}" type="presParOf" srcId="{B26B97E5-174F-4388-8E3B-16ADDAA14214}" destId="{C108447C-435C-485D-96E6-0502CF4E7810}" srcOrd="0" destOrd="0" presId="urn:microsoft.com/office/officeart/2005/8/layout/list1"/>
    <dgm:cxn modelId="{284C672E-A62B-489A-8B89-D3C059E990C1}" type="presParOf" srcId="{B26B97E5-174F-4388-8E3B-16ADDAA14214}" destId="{1452D414-412D-4882-B335-6B3F3F1E8B31}" srcOrd="1" destOrd="0" presId="urn:microsoft.com/office/officeart/2005/8/layout/list1"/>
    <dgm:cxn modelId="{57F11151-315B-474D-A819-696CA2425D46}" type="presParOf" srcId="{EBDF7385-730C-4833-A6A1-0290578206A2}" destId="{C200FFFA-2570-45AB-A2A1-BEFDE6A4A56E}" srcOrd="9" destOrd="0" presId="urn:microsoft.com/office/officeart/2005/8/layout/list1"/>
    <dgm:cxn modelId="{A037050E-F159-45D7-9CF3-FCE834F3AD14}" type="presParOf" srcId="{EBDF7385-730C-4833-A6A1-0290578206A2}" destId="{78FE1D66-C1D0-47E3-BA1A-27AC75FD6C0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F75932A-ACCA-4501-B602-7B51D17411E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98A4CABB-5976-4C55-AD45-A68319E0C51E}">
      <dgm:prSet phldrT="[テキスト]"/>
      <dgm:spPr/>
      <dgm:t>
        <a:bodyPr/>
        <a:lstStyle/>
        <a:p>
          <a:r>
            <a:rPr kumimoji="1" lang="ja-JP" altLang="en-US" dirty="0" smtClean="0"/>
            <a:t>規制に対する抵抗が強い</a:t>
          </a:r>
          <a:r>
            <a:rPr kumimoji="1" lang="en-US" altLang="ja-JP" dirty="0" smtClean="0"/>
            <a:t>―</a:t>
          </a:r>
          <a:r>
            <a:rPr kumimoji="1" lang="ja-JP" altLang="en-US" dirty="0" smtClean="0"/>
            <a:t>規制＝コストの発生　業界の抵抗</a:t>
          </a:r>
          <a:endParaRPr kumimoji="1" lang="ja-JP" altLang="en-US" dirty="0"/>
        </a:p>
      </dgm:t>
    </dgm:pt>
    <dgm:pt modelId="{BAA1EB8C-A550-43D5-89B6-B6278E92AF23}" type="parTrans" cxnId="{1AE1CE0F-F3B5-4D72-B88D-83EE5B994614}">
      <dgm:prSet/>
      <dgm:spPr/>
      <dgm:t>
        <a:bodyPr/>
        <a:lstStyle/>
        <a:p>
          <a:endParaRPr kumimoji="1" lang="ja-JP" altLang="en-US"/>
        </a:p>
      </dgm:t>
    </dgm:pt>
    <dgm:pt modelId="{A9E3FB81-74F6-4DFD-B209-9329E6A4C84A}" type="sibTrans" cxnId="{1AE1CE0F-F3B5-4D72-B88D-83EE5B994614}">
      <dgm:prSet/>
      <dgm:spPr/>
      <dgm:t>
        <a:bodyPr/>
        <a:lstStyle/>
        <a:p>
          <a:endParaRPr kumimoji="1" lang="ja-JP" altLang="en-US"/>
        </a:p>
      </dgm:t>
    </dgm:pt>
    <dgm:pt modelId="{CFD8476B-CF0D-43B6-823D-DA6CDAEC813D}">
      <dgm:prSet phldrT="[テキスト]"/>
      <dgm:spPr/>
      <dgm:t>
        <a:bodyPr/>
        <a:lstStyle/>
        <a:p>
          <a:r>
            <a:rPr kumimoji="1" lang="ja-JP" altLang="en-US" dirty="0" smtClean="0"/>
            <a:t>軽微な違反の積み重ねが、深刻なリスクを生み出してしまった</a:t>
          </a:r>
          <a:endParaRPr kumimoji="1" lang="ja-JP" altLang="en-US" dirty="0"/>
        </a:p>
      </dgm:t>
    </dgm:pt>
    <dgm:pt modelId="{B1BBF74C-B6AF-4640-A34B-5DC861C41C6B}" type="parTrans" cxnId="{76465E6B-BE36-4B39-A761-9CD435FBB804}">
      <dgm:prSet/>
      <dgm:spPr/>
      <dgm:t>
        <a:bodyPr/>
        <a:lstStyle/>
        <a:p>
          <a:endParaRPr kumimoji="1" lang="ja-JP" altLang="en-US"/>
        </a:p>
      </dgm:t>
    </dgm:pt>
    <dgm:pt modelId="{EB22B182-9263-4912-B2B4-644DE7D9910E}" type="sibTrans" cxnId="{76465E6B-BE36-4B39-A761-9CD435FBB804}">
      <dgm:prSet/>
      <dgm:spPr/>
      <dgm:t>
        <a:bodyPr/>
        <a:lstStyle/>
        <a:p>
          <a:endParaRPr kumimoji="1" lang="ja-JP" altLang="en-US"/>
        </a:p>
      </dgm:t>
    </dgm:pt>
    <dgm:pt modelId="{D8B34123-AF54-49D8-BAEA-914452C118F7}">
      <dgm:prSet phldrT="[テキスト]"/>
      <dgm:spPr/>
      <dgm:t>
        <a:bodyPr/>
        <a:lstStyle/>
        <a:p>
          <a:r>
            <a:rPr kumimoji="1" lang="ja-JP" altLang="en-US" dirty="0" smtClean="0"/>
            <a:t>日本の法文化</a:t>
          </a:r>
          <a:r>
            <a:rPr kumimoji="1" lang="en-US" altLang="ja-JP" dirty="0" smtClean="0"/>
            <a:t>―</a:t>
          </a:r>
          <a:r>
            <a:rPr kumimoji="1" lang="ja-JP" altLang="en-US" dirty="0" smtClean="0"/>
            <a:t>行政指導という中途半端な行政手法</a:t>
          </a:r>
          <a:endParaRPr kumimoji="1" lang="ja-JP" altLang="en-US" dirty="0"/>
        </a:p>
      </dgm:t>
    </dgm:pt>
    <dgm:pt modelId="{57FBFD96-DD49-468F-AFA5-AE85817908C9}" type="parTrans" cxnId="{91E751EC-EADF-45CF-8318-682335FD1776}">
      <dgm:prSet/>
      <dgm:spPr/>
      <dgm:t>
        <a:bodyPr/>
        <a:lstStyle/>
        <a:p>
          <a:endParaRPr kumimoji="1" lang="ja-JP" altLang="en-US"/>
        </a:p>
      </dgm:t>
    </dgm:pt>
    <dgm:pt modelId="{D38CFE82-232C-462D-9B9C-3A89A6D4BF75}" type="sibTrans" cxnId="{91E751EC-EADF-45CF-8318-682335FD1776}">
      <dgm:prSet/>
      <dgm:spPr/>
      <dgm:t>
        <a:bodyPr/>
        <a:lstStyle/>
        <a:p>
          <a:endParaRPr kumimoji="1" lang="ja-JP" altLang="en-US"/>
        </a:p>
      </dgm:t>
    </dgm:pt>
    <dgm:pt modelId="{32C3F6B5-0BB2-49F8-A9A2-F0C402963B74}">
      <dgm:prSet phldrT="[テキスト]"/>
      <dgm:spPr/>
      <dgm:t>
        <a:bodyPr/>
        <a:lstStyle/>
        <a:p>
          <a:r>
            <a:rPr kumimoji="1" lang="ja-JP" altLang="en-US" dirty="0" smtClean="0"/>
            <a:t>柔軟な解釈によって規制が甘くなる傾向があった</a:t>
          </a:r>
          <a:r>
            <a:rPr kumimoji="1" lang="en-US" altLang="ja-JP" dirty="0" smtClean="0"/>
            <a:t>―</a:t>
          </a:r>
          <a:r>
            <a:rPr kumimoji="1" lang="ja-JP" altLang="en-US" dirty="0" smtClean="0"/>
            <a:t>見落としの原因</a:t>
          </a:r>
          <a:endParaRPr kumimoji="1" lang="ja-JP" altLang="en-US" dirty="0"/>
        </a:p>
      </dgm:t>
    </dgm:pt>
    <dgm:pt modelId="{9DB8EE2F-6E51-4220-A26A-227E1E100F41}" type="parTrans" cxnId="{0A002304-A2BE-416F-801C-FF07AB876F83}">
      <dgm:prSet/>
      <dgm:spPr/>
      <dgm:t>
        <a:bodyPr/>
        <a:lstStyle/>
        <a:p>
          <a:endParaRPr kumimoji="1" lang="ja-JP" altLang="en-US"/>
        </a:p>
      </dgm:t>
    </dgm:pt>
    <dgm:pt modelId="{1F6A1C70-F434-4692-8CD6-CB925EF0148C}" type="sibTrans" cxnId="{0A002304-A2BE-416F-801C-FF07AB876F83}">
      <dgm:prSet/>
      <dgm:spPr/>
      <dgm:t>
        <a:bodyPr/>
        <a:lstStyle/>
        <a:p>
          <a:endParaRPr kumimoji="1" lang="ja-JP" altLang="en-US"/>
        </a:p>
      </dgm:t>
    </dgm:pt>
    <dgm:pt modelId="{5963218D-B0BE-4197-9991-236BF6186A31}">
      <dgm:prSet phldrT="[テキスト]"/>
      <dgm:spPr/>
      <dgm:t>
        <a:bodyPr/>
        <a:lstStyle/>
        <a:p>
          <a:r>
            <a:rPr kumimoji="1" lang="ja-JP" altLang="en-US" dirty="0" smtClean="0"/>
            <a:t>事業者と対決までして規制を勝ち取るメリットがない</a:t>
          </a:r>
          <a:endParaRPr kumimoji="1" lang="ja-JP" altLang="en-US" dirty="0"/>
        </a:p>
      </dgm:t>
    </dgm:pt>
    <dgm:pt modelId="{780A312B-96A0-42AC-B0AA-6535D7B9D822}" type="parTrans" cxnId="{63011D18-FB6D-419A-8D19-F84D0CBFDB76}">
      <dgm:prSet/>
      <dgm:spPr/>
      <dgm:t>
        <a:bodyPr/>
        <a:lstStyle/>
        <a:p>
          <a:endParaRPr kumimoji="1" lang="ja-JP" altLang="en-US"/>
        </a:p>
      </dgm:t>
    </dgm:pt>
    <dgm:pt modelId="{66B9B3EC-9927-4720-89B7-D14688B058C8}" type="sibTrans" cxnId="{63011D18-FB6D-419A-8D19-F84D0CBFDB76}">
      <dgm:prSet/>
      <dgm:spPr/>
      <dgm:t>
        <a:bodyPr/>
        <a:lstStyle/>
        <a:p>
          <a:endParaRPr kumimoji="1" lang="ja-JP" altLang="en-US"/>
        </a:p>
      </dgm:t>
    </dgm:pt>
    <dgm:pt modelId="{29A321BA-0649-482E-97CF-6A9817E7E431}">
      <dgm:prSet phldrT="[テキスト]"/>
      <dgm:spPr/>
      <dgm:t>
        <a:bodyPr/>
        <a:lstStyle/>
        <a:p>
          <a:r>
            <a:rPr kumimoji="1" lang="ja-JP" altLang="en-US" dirty="0" smtClean="0"/>
            <a:t>日本の法文化</a:t>
          </a:r>
          <a:r>
            <a:rPr kumimoji="1" lang="en-US" altLang="ja-JP" dirty="0" smtClean="0"/>
            <a:t>―</a:t>
          </a:r>
          <a:r>
            <a:rPr kumimoji="1" lang="ja-JP" altLang="en-US" dirty="0" smtClean="0"/>
            <a:t>命令＝抜けない伝家の宝刀</a:t>
          </a:r>
          <a:endParaRPr kumimoji="1" lang="ja-JP" altLang="en-US" dirty="0"/>
        </a:p>
      </dgm:t>
    </dgm:pt>
    <dgm:pt modelId="{4F22B82E-775E-48E2-8A34-5A02BE972806}" type="parTrans" cxnId="{1E9752E0-7D8A-4DC6-88A8-D8978E5B5BDF}">
      <dgm:prSet/>
      <dgm:spPr/>
      <dgm:t>
        <a:bodyPr/>
        <a:lstStyle/>
        <a:p>
          <a:endParaRPr kumimoji="1" lang="ja-JP" altLang="en-US"/>
        </a:p>
      </dgm:t>
    </dgm:pt>
    <dgm:pt modelId="{E59A81BD-7517-44A1-9E37-7282ABD19F97}" type="sibTrans" cxnId="{1E9752E0-7D8A-4DC6-88A8-D8978E5B5BDF}">
      <dgm:prSet/>
      <dgm:spPr/>
      <dgm:t>
        <a:bodyPr/>
        <a:lstStyle/>
        <a:p>
          <a:endParaRPr kumimoji="1" lang="ja-JP" altLang="en-US"/>
        </a:p>
      </dgm:t>
    </dgm:pt>
    <dgm:pt modelId="{CB859352-C527-4A5E-B57C-4F3BB26231F4}">
      <dgm:prSet phldrT="[テキスト]"/>
      <dgm:spPr/>
      <dgm:t>
        <a:bodyPr/>
        <a:lstStyle/>
        <a:p>
          <a:r>
            <a:rPr kumimoji="1" lang="ja-JP" altLang="en-US" dirty="0" smtClean="0"/>
            <a:t>軽微な違反であるので、強権を発動するまでには至らない</a:t>
          </a:r>
          <a:endParaRPr kumimoji="1" lang="ja-JP" altLang="en-US" dirty="0"/>
        </a:p>
      </dgm:t>
    </dgm:pt>
    <dgm:pt modelId="{11DF0DED-A9DA-4E68-9F12-39D99E869700}" type="parTrans" cxnId="{AC35C627-3B23-4A41-9A9D-1D74C5BB672E}">
      <dgm:prSet/>
      <dgm:spPr/>
      <dgm:t>
        <a:bodyPr/>
        <a:lstStyle/>
        <a:p>
          <a:endParaRPr kumimoji="1" lang="ja-JP" altLang="en-US"/>
        </a:p>
      </dgm:t>
    </dgm:pt>
    <dgm:pt modelId="{0B2252C4-980D-4BE4-A5A0-5234049CDFB0}" type="sibTrans" cxnId="{AC35C627-3B23-4A41-9A9D-1D74C5BB672E}">
      <dgm:prSet/>
      <dgm:spPr/>
      <dgm:t>
        <a:bodyPr/>
        <a:lstStyle/>
        <a:p>
          <a:endParaRPr kumimoji="1" lang="ja-JP" altLang="en-US"/>
        </a:p>
      </dgm:t>
    </dgm:pt>
    <dgm:pt modelId="{DBE73111-376B-47F0-A90A-4D032FA2DA6C}">
      <dgm:prSet phldrT="[テキスト]"/>
      <dgm:spPr/>
      <dgm:t>
        <a:bodyPr/>
        <a:lstStyle/>
        <a:p>
          <a:r>
            <a:rPr kumimoji="1" lang="ja-JP" altLang="en-US" dirty="0" smtClean="0"/>
            <a:t>火災に対するリスク意識の薄さ　報告してこなくても実害がない？</a:t>
          </a:r>
          <a:endParaRPr kumimoji="1" lang="ja-JP" altLang="en-US" dirty="0"/>
        </a:p>
      </dgm:t>
    </dgm:pt>
    <dgm:pt modelId="{2826E49D-A37B-42D9-8B16-1989A12550AC}" type="parTrans" cxnId="{CE826097-658C-4C32-9BF5-41317DF79033}">
      <dgm:prSet/>
      <dgm:spPr/>
      <dgm:t>
        <a:bodyPr/>
        <a:lstStyle/>
        <a:p>
          <a:endParaRPr kumimoji="1" lang="ja-JP" altLang="en-US"/>
        </a:p>
      </dgm:t>
    </dgm:pt>
    <dgm:pt modelId="{000D807F-7716-4E7F-9495-E3E19CB80B4D}" type="sibTrans" cxnId="{CE826097-658C-4C32-9BF5-41317DF79033}">
      <dgm:prSet/>
      <dgm:spPr/>
      <dgm:t>
        <a:bodyPr/>
        <a:lstStyle/>
        <a:p>
          <a:endParaRPr kumimoji="1" lang="ja-JP" altLang="en-US"/>
        </a:p>
      </dgm:t>
    </dgm:pt>
    <dgm:pt modelId="{F0B096E8-5A89-4EFA-AD9D-3D17BC3680DE}">
      <dgm:prSet phldrT="[テキスト]"/>
      <dgm:spPr/>
      <dgm:t>
        <a:bodyPr/>
        <a:lstStyle/>
        <a:p>
          <a:r>
            <a:rPr kumimoji="1" lang="ja-JP" altLang="en-US" dirty="0" smtClean="0"/>
            <a:t>違反行為に対する寛容性？</a:t>
          </a:r>
          <a:r>
            <a:rPr kumimoji="1" lang="en-US" altLang="ja-JP" dirty="0" smtClean="0"/>
            <a:t>―</a:t>
          </a:r>
          <a:r>
            <a:rPr kumimoji="1" lang="ja-JP" altLang="en-US" dirty="0" smtClean="0"/>
            <a:t>違反状態の恒常化　放置</a:t>
          </a:r>
          <a:endParaRPr kumimoji="1" lang="ja-JP" altLang="en-US" dirty="0"/>
        </a:p>
      </dgm:t>
    </dgm:pt>
    <dgm:pt modelId="{892BE270-B730-45FE-9958-18A57AD7BDF4}" type="parTrans" cxnId="{DBE6F380-DD2A-493F-9A8F-F273490D3BCA}">
      <dgm:prSet/>
      <dgm:spPr/>
      <dgm:t>
        <a:bodyPr/>
        <a:lstStyle/>
        <a:p>
          <a:endParaRPr kumimoji="1" lang="ja-JP" altLang="en-US"/>
        </a:p>
      </dgm:t>
    </dgm:pt>
    <dgm:pt modelId="{E48C4F48-DC59-475B-9426-FF31A7AFB14D}" type="sibTrans" cxnId="{DBE6F380-DD2A-493F-9A8F-F273490D3BCA}">
      <dgm:prSet/>
      <dgm:spPr/>
      <dgm:t>
        <a:bodyPr/>
        <a:lstStyle/>
        <a:p>
          <a:endParaRPr kumimoji="1" lang="ja-JP" altLang="en-US"/>
        </a:p>
      </dgm:t>
    </dgm:pt>
    <dgm:pt modelId="{29E11157-7210-496D-ABD7-ECF5553DFC8D}" type="pres">
      <dgm:prSet presAssocID="{5F75932A-ACCA-4501-B602-7B51D17411E9}" presName="linear" presStyleCnt="0">
        <dgm:presLayoutVars>
          <dgm:animLvl val="lvl"/>
          <dgm:resizeHandles val="exact"/>
        </dgm:presLayoutVars>
      </dgm:prSet>
      <dgm:spPr/>
      <dgm:t>
        <a:bodyPr/>
        <a:lstStyle/>
        <a:p>
          <a:endParaRPr kumimoji="1" lang="ja-JP" altLang="en-US"/>
        </a:p>
      </dgm:t>
    </dgm:pt>
    <dgm:pt modelId="{91D3E08B-3055-4222-AA77-7D12B934F524}" type="pres">
      <dgm:prSet presAssocID="{98A4CABB-5976-4C55-AD45-A68319E0C51E}" presName="parentText" presStyleLbl="node1" presStyleIdx="0" presStyleCnt="9">
        <dgm:presLayoutVars>
          <dgm:chMax val="0"/>
          <dgm:bulletEnabled val="1"/>
        </dgm:presLayoutVars>
      </dgm:prSet>
      <dgm:spPr/>
      <dgm:t>
        <a:bodyPr/>
        <a:lstStyle/>
        <a:p>
          <a:endParaRPr kumimoji="1" lang="ja-JP" altLang="en-US"/>
        </a:p>
      </dgm:t>
    </dgm:pt>
    <dgm:pt modelId="{A969FE92-5424-4FF7-BF25-A2C10330616F}" type="pres">
      <dgm:prSet presAssocID="{A9E3FB81-74F6-4DFD-B209-9329E6A4C84A}" presName="spacer" presStyleCnt="0"/>
      <dgm:spPr/>
    </dgm:pt>
    <dgm:pt modelId="{A60F6DE3-B7EA-4DF6-AACA-586E4DCC1E39}" type="pres">
      <dgm:prSet presAssocID="{5963218D-B0BE-4197-9991-236BF6186A31}" presName="parentText" presStyleLbl="node1" presStyleIdx="1" presStyleCnt="9">
        <dgm:presLayoutVars>
          <dgm:chMax val="0"/>
          <dgm:bulletEnabled val="1"/>
        </dgm:presLayoutVars>
      </dgm:prSet>
      <dgm:spPr/>
      <dgm:t>
        <a:bodyPr/>
        <a:lstStyle/>
        <a:p>
          <a:endParaRPr kumimoji="1" lang="ja-JP" altLang="en-US"/>
        </a:p>
      </dgm:t>
    </dgm:pt>
    <dgm:pt modelId="{D3E767F9-3C12-4F15-B8F5-B92031B76D91}" type="pres">
      <dgm:prSet presAssocID="{66B9B3EC-9927-4720-89B7-D14688B058C8}" presName="spacer" presStyleCnt="0"/>
      <dgm:spPr/>
    </dgm:pt>
    <dgm:pt modelId="{525F963E-4888-4298-ACC1-F6B6D61015DF}" type="pres">
      <dgm:prSet presAssocID="{32C3F6B5-0BB2-49F8-A9A2-F0C402963B74}" presName="parentText" presStyleLbl="node1" presStyleIdx="2" presStyleCnt="9">
        <dgm:presLayoutVars>
          <dgm:chMax val="0"/>
          <dgm:bulletEnabled val="1"/>
        </dgm:presLayoutVars>
      </dgm:prSet>
      <dgm:spPr/>
      <dgm:t>
        <a:bodyPr/>
        <a:lstStyle/>
        <a:p>
          <a:endParaRPr kumimoji="1" lang="ja-JP" altLang="en-US"/>
        </a:p>
      </dgm:t>
    </dgm:pt>
    <dgm:pt modelId="{BCE95F7A-6B1D-426B-926C-2190FA727D30}" type="pres">
      <dgm:prSet presAssocID="{1F6A1C70-F434-4692-8CD6-CB925EF0148C}" presName="spacer" presStyleCnt="0"/>
      <dgm:spPr/>
    </dgm:pt>
    <dgm:pt modelId="{F4FB0F38-1E63-47EA-8D5E-2E8C682B3CDE}" type="pres">
      <dgm:prSet presAssocID="{CB859352-C527-4A5E-B57C-4F3BB26231F4}" presName="parentText" presStyleLbl="node1" presStyleIdx="3" presStyleCnt="9">
        <dgm:presLayoutVars>
          <dgm:chMax val="0"/>
          <dgm:bulletEnabled val="1"/>
        </dgm:presLayoutVars>
      </dgm:prSet>
      <dgm:spPr/>
      <dgm:t>
        <a:bodyPr/>
        <a:lstStyle/>
        <a:p>
          <a:endParaRPr kumimoji="1" lang="ja-JP" altLang="en-US"/>
        </a:p>
      </dgm:t>
    </dgm:pt>
    <dgm:pt modelId="{16D2AED8-B3C0-4F45-B1E2-FF67EB9804CC}" type="pres">
      <dgm:prSet presAssocID="{0B2252C4-980D-4BE4-A5A0-5234049CDFB0}" presName="spacer" presStyleCnt="0"/>
      <dgm:spPr/>
    </dgm:pt>
    <dgm:pt modelId="{4F139A1D-ED5F-4F56-883A-7F3D66027BD3}" type="pres">
      <dgm:prSet presAssocID="{CFD8476B-CF0D-43B6-823D-DA6CDAEC813D}" presName="parentText" presStyleLbl="node1" presStyleIdx="4" presStyleCnt="9">
        <dgm:presLayoutVars>
          <dgm:chMax val="0"/>
          <dgm:bulletEnabled val="1"/>
        </dgm:presLayoutVars>
      </dgm:prSet>
      <dgm:spPr/>
      <dgm:t>
        <a:bodyPr/>
        <a:lstStyle/>
        <a:p>
          <a:endParaRPr kumimoji="1" lang="ja-JP" altLang="en-US"/>
        </a:p>
      </dgm:t>
    </dgm:pt>
    <dgm:pt modelId="{AB73A707-2B10-4960-9FEC-477D2571CCC3}" type="pres">
      <dgm:prSet presAssocID="{EB22B182-9263-4912-B2B4-644DE7D9910E}" presName="spacer" presStyleCnt="0"/>
      <dgm:spPr/>
    </dgm:pt>
    <dgm:pt modelId="{514F8B80-4FE0-4A66-B18C-854B68627177}" type="pres">
      <dgm:prSet presAssocID="{DBE73111-376B-47F0-A90A-4D032FA2DA6C}" presName="parentText" presStyleLbl="node1" presStyleIdx="5" presStyleCnt="9">
        <dgm:presLayoutVars>
          <dgm:chMax val="0"/>
          <dgm:bulletEnabled val="1"/>
        </dgm:presLayoutVars>
      </dgm:prSet>
      <dgm:spPr/>
      <dgm:t>
        <a:bodyPr/>
        <a:lstStyle/>
        <a:p>
          <a:endParaRPr kumimoji="1" lang="ja-JP" altLang="en-US"/>
        </a:p>
      </dgm:t>
    </dgm:pt>
    <dgm:pt modelId="{B9EA1A9F-CE56-448C-ADFB-8AB447EE09E0}" type="pres">
      <dgm:prSet presAssocID="{000D807F-7716-4E7F-9495-E3E19CB80B4D}" presName="spacer" presStyleCnt="0"/>
      <dgm:spPr/>
    </dgm:pt>
    <dgm:pt modelId="{5416AD9E-69C5-48BF-84CE-CE94524850BE}" type="pres">
      <dgm:prSet presAssocID="{F0B096E8-5A89-4EFA-AD9D-3D17BC3680DE}" presName="parentText" presStyleLbl="node1" presStyleIdx="6" presStyleCnt="9">
        <dgm:presLayoutVars>
          <dgm:chMax val="0"/>
          <dgm:bulletEnabled val="1"/>
        </dgm:presLayoutVars>
      </dgm:prSet>
      <dgm:spPr/>
      <dgm:t>
        <a:bodyPr/>
        <a:lstStyle/>
        <a:p>
          <a:endParaRPr kumimoji="1" lang="ja-JP" altLang="en-US"/>
        </a:p>
      </dgm:t>
    </dgm:pt>
    <dgm:pt modelId="{6157AA15-D522-4D27-8359-BF9D928718A8}" type="pres">
      <dgm:prSet presAssocID="{E48C4F48-DC59-475B-9426-FF31A7AFB14D}" presName="spacer" presStyleCnt="0"/>
      <dgm:spPr/>
    </dgm:pt>
    <dgm:pt modelId="{0E3C50C3-01C7-409B-B958-1F6BC3A99F99}" type="pres">
      <dgm:prSet presAssocID="{29A321BA-0649-482E-97CF-6A9817E7E431}" presName="parentText" presStyleLbl="node1" presStyleIdx="7" presStyleCnt="9">
        <dgm:presLayoutVars>
          <dgm:chMax val="0"/>
          <dgm:bulletEnabled val="1"/>
        </dgm:presLayoutVars>
      </dgm:prSet>
      <dgm:spPr/>
      <dgm:t>
        <a:bodyPr/>
        <a:lstStyle/>
        <a:p>
          <a:endParaRPr kumimoji="1" lang="ja-JP" altLang="en-US"/>
        </a:p>
      </dgm:t>
    </dgm:pt>
    <dgm:pt modelId="{93BFD2C4-D02A-4CEC-8DC2-5958746768EC}" type="pres">
      <dgm:prSet presAssocID="{E59A81BD-7517-44A1-9E37-7282ABD19F97}" presName="spacer" presStyleCnt="0"/>
      <dgm:spPr/>
    </dgm:pt>
    <dgm:pt modelId="{0C3429E9-AD34-49BD-91BB-40E0F25E6313}" type="pres">
      <dgm:prSet presAssocID="{D8B34123-AF54-49D8-BAEA-914452C118F7}" presName="parentText" presStyleLbl="node1" presStyleIdx="8" presStyleCnt="9">
        <dgm:presLayoutVars>
          <dgm:chMax val="0"/>
          <dgm:bulletEnabled val="1"/>
        </dgm:presLayoutVars>
      </dgm:prSet>
      <dgm:spPr/>
      <dgm:t>
        <a:bodyPr/>
        <a:lstStyle/>
        <a:p>
          <a:endParaRPr kumimoji="1" lang="ja-JP" altLang="en-US"/>
        </a:p>
      </dgm:t>
    </dgm:pt>
  </dgm:ptLst>
  <dgm:cxnLst>
    <dgm:cxn modelId="{F01992A0-5FB0-468D-AB54-D662201F8E8D}" type="presOf" srcId="{32C3F6B5-0BB2-49F8-A9A2-F0C402963B74}" destId="{525F963E-4888-4298-ACC1-F6B6D61015DF}" srcOrd="0" destOrd="0" presId="urn:microsoft.com/office/officeart/2005/8/layout/vList2"/>
    <dgm:cxn modelId="{B139CA4E-D916-46AC-918E-F6A99C57966E}" type="presOf" srcId="{D8B34123-AF54-49D8-BAEA-914452C118F7}" destId="{0C3429E9-AD34-49BD-91BB-40E0F25E6313}" srcOrd="0" destOrd="0" presId="urn:microsoft.com/office/officeart/2005/8/layout/vList2"/>
    <dgm:cxn modelId="{76465E6B-BE36-4B39-A761-9CD435FBB804}" srcId="{5F75932A-ACCA-4501-B602-7B51D17411E9}" destId="{CFD8476B-CF0D-43B6-823D-DA6CDAEC813D}" srcOrd="4" destOrd="0" parTransId="{B1BBF74C-B6AF-4640-A34B-5DC861C41C6B}" sibTransId="{EB22B182-9263-4912-B2B4-644DE7D9910E}"/>
    <dgm:cxn modelId="{44FC3EFB-0FDC-483A-ADF4-1577CB66E553}" type="presOf" srcId="{5963218D-B0BE-4197-9991-236BF6186A31}" destId="{A60F6DE3-B7EA-4DF6-AACA-586E4DCC1E39}" srcOrd="0" destOrd="0" presId="urn:microsoft.com/office/officeart/2005/8/layout/vList2"/>
    <dgm:cxn modelId="{0FE080F6-2B3A-4E50-B820-D3D44D108E6F}" type="presOf" srcId="{98A4CABB-5976-4C55-AD45-A68319E0C51E}" destId="{91D3E08B-3055-4222-AA77-7D12B934F524}" srcOrd="0" destOrd="0" presId="urn:microsoft.com/office/officeart/2005/8/layout/vList2"/>
    <dgm:cxn modelId="{1E9752E0-7D8A-4DC6-88A8-D8978E5B5BDF}" srcId="{5F75932A-ACCA-4501-B602-7B51D17411E9}" destId="{29A321BA-0649-482E-97CF-6A9817E7E431}" srcOrd="7" destOrd="0" parTransId="{4F22B82E-775E-48E2-8A34-5A02BE972806}" sibTransId="{E59A81BD-7517-44A1-9E37-7282ABD19F97}"/>
    <dgm:cxn modelId="{91E751EC-EADF-45CF-8318-682335FD1776}" srcId="{5F75932A-ACCA-4501-B602-7B51D17411E9}" destId="{D8B34123-AF54-49D8-BAEA-914452C118F7}" srcOrd="8" destOrd="0" parTransId="{57FBFD96-DD49-468F-AFA5-AE85817908C9}" sibTransId="{D38CFE82-232C-462D-9B9C-3A89A6D4BF75}"/>
    <dgm:cxn modelId="{1AE1CE0F-F3B5-4D72-B88D-83EE5B994614}" srcId="{5F75932A-ACCA-4501-B602-7B51D17411E9}" destId="{98A4CABB-5976-4C55-AD45-A68319E0C51E}" srcOrd="0" destOrd="0" parTransId="{BAA1EB8C-A550-43D5-89B6-B6278E92AF23}" sibTransId="{A9E3FB81-74F6-4DFD-B209-9329E6A4C84A}"/>
    <dgm:cxn modelId="{0A002304-A2BE-416F-801C-FF07AB876F83}" srcId="{5F75932A-ACCA-4501-B602-7B51D17411E9}" destId="{32C3F6B5-0BB2-49F8-A9A2-F0C402963B74}" srcOrd="2" destOrd="0" parTransId="{9DB8EE2F-6E51-4220-A26A-227E1E100F41}" sibTransId="{1F6A1C70-F434-4692-8CD6-CB925EF0148C}"/>
    <dgm:cxn modelId="{70E89A8C-E3FF-41B2-BB50-AC4265871ADB}" type="presOf" srcId="{DBE73111-376B-47F0-A90A-4D032FA2DA6C}" destId="{514F8B80-4FE0-4A66-B18C-854B68627177}" srcOrd="0" destOrd="0" presId="urn:microsoft.com/office/officeart/2005/8/layout/vList2"/>
    <dgm:cxn modelId="{CE826097-658C-4C32-9BF5-41317DF79033}" srcId="{5F75932A-ACCA-4501-B602-7B51D17411E9}" destId="{DBE73111-376B-47F0-A90A-4D032FA2DA6C}" srcOrd="5" destOrd="0" parTransId="{2826E49D-A37B-42D9-8B16-1989A12550AC}" sibTransId="{000D807F-7716-4E7F-9495-E3E19CB80B4D}"/>
    <dgm:cxn modelId="{9F2B7D5A-3DAF-43BB-BA77-F788931B2500}" type="presOf" srcId="{CFD8476B-CF0D-43B6-823D-DA6CDAEC813D}" destId="{4F139A1D-ED5F-4F56-883A-7F3D66027BD3}" srcOrd="0" destOrd="0" presId="urn:microsoft.com/office/officeart/2005/8/layout/vList2"/>
    <dgm:cxn modelId="{AC35C627-3B23-4A41-9A9D-1D74C5BB672E}" srcId="{5F75932A-ACCA-4501-B602-7B51D17411E9}" destId="{CB859352-C527-4A5E-B57C-4F3BB26231F4}" srcOrd="3" destOrd="0" parTransId="{11DF0DED-A9DA-4E68-9F12-39D99E869700}" sibTransId="{0B2252C4-980D-4BE4-A5A0-5234049CDFB0}"/>
    <dgm:cxn modelId="{41B20CD6-FC79-4CFA-A1A8-6FD30A08372F}" type="presOf" srcId="{29A321BA-0649-482E-97CF-6A9817E7E431}" destId="{0E3C50C3-01C7-409B-B958-1F6BC3A99F99}" srcOrd="0" destOrd="0" presId="urn:microsoft.com/office/officeart/2005/8/layout/vList2"/>
    <dgm:cxn modelId="{7126EA9D-9D6F-41AD-A6C5-9C28DCBD9126}" type="presOf" srcId="{CB859352-C527-4A5E-B57C-4F3BB26231F4}" destId="{F4FB0F38-1E63-47EA-8D5E-2E8C682B3CDE}" srcOrd="0" destOrd="0" presId="urn:microsoft.com/office/officeart/2005/8/layout/vList2"/>
    <dgm:cxn modelId="{63011D18-FB6D-419A-8D19-F84D0CBFDB76}" srcId="{5F75932A-ACCA-4501-B602-7B51D17411E9}" destId="{5963218D-B0BE-4197-9991-236BF6186A31}" srcOrd="1" destOrd="0" parTransId="{780A312B-96A0-42AC-B0AA-6535D7B9D822}" sibTransId="{66B9B3EC-9927-4720-89B7-D14688B058C8}"/>
    <dgm:cxn modelId="{DBE6F380-DD2A-493F-9A8F-F273490D3BCA}" srcId="{5F75932A-ACCA-4501-B602-7B51D17411E9}" destId="{F0B096E8-5A89-4EFA-AD9D-3D17BC3680DE}" srcOrd="6" destOrd="0" parTransId="{892BE270-B730-45FE-9958-18A57AD7BDF4}" sibTransId="{E48C4F48-DC59-475B-9426-FF31A7AFB14D}"/>
    <dgm:cxn modelId="{E800D137-E550-4171-B5E4-693CD304787E}" type="presOf" srcId="{F0B096E8-5A89-4EFA-AD9D-3D17BC3680DE}" destId="{5416AD9E-69C5-48BF-84CE-CE94524850BE}" srcOrd="0" destOrd="0" presId="urn:microsoft.com/office/officeart/2005/8/layout/vList2"/>
    <dgm:cxn modelId="{FD0F943B-466C-4ADD-9D4C-F4D5E189054C}" type="presOf" srcId="{5F75932A-ACCA-4501-B602-7B51D17411E9}" destId="{29E11157-7210-496D-ABD7-ECF5553DFC8D}" srcOrd="0" destOrd="0" presId="urn:microsoft.com/office/officeart/2005/8/layout/vList2"/>
    <dgm:cxn modelId="{4F89D7FA-CC92-494E-AC77-7A849DC91528}" type="presParOf" srcId="{29E11157-7210-496D-ABD7-ECF5553DFC8D}" destId="{91D3E08B-3055-4222-AA77-7D12B934F524}" srcOrd="0" destOrd="0" presId="urn:microsoft.com/office/officeart/2005/8/layout/vList2"/>
    <dgm:cxn modelId="{9844D0F7-FC7E-4BB4-981B-364C90BFB04C}" type="presParOf" srcId="{29E11157-7210-496D-ABD7-ECF5553DFC8D}" destId="{A969FE92-5424-4FF7-BF25-A2C10330616F}" srcOrd="1" destOrd="0" presId="urn:microsoft.com/office/officeart/2005/8/layout/vList2"/>
    <dgm:cxn modelId="{E70CECAD-37EE-4398-ACF4-C35979EFA163}" type="presParOf" srcId="{29E11157-7210-496D-ABD7-ECF5553DFC8D}" destId="{A60F6DE3-B7EA-4DF6-AACA-586E4DCC1E39}" srcOrd="2" destOrd="0" presId="urn:microsoft.com/office/officeart/2005/8/layout/vList2"/>
    <dgm:cxn modelId="{5151ED9A-0038-49E2-A1D9-9CAE23F9293F}" type="presParOf" srcId="{29E11157-7210-496D-ABD7-ECF5553DFC8D}" destId="{D3E767F9-3C12-4F15-B8F5-B92031B76D91}" srcOrd="3" destOrd="0" presId="urn:microsoft.com/office/officeart/2005/8/layout/vList2"/>
    <dgm:cxn modelId="{3AE6D393-A164-47C3-9FED-3533BD97821D}" type="presParOf" srcId="{29E11157-7210-496D-ABD7-ECF5553DFC8D}" destId="{525F963E-4888-4298-ACC1-F6B6D61015DF}" srcOrd="4" destOrd="0" presId="urn:microsoft.com/office/officeart/2005/8/layout/vList2"/>
    <dgm:cxn modelId="{82BF4FC1-CB84-4A9F-9A98-FA731E6083AF}" type="presParOf" srcId="{29E11157-7210-496D-ABD7-ECF5553DFC8D}" destId="{BCE95F7A-6B1D-426B-926C-2190FA727D30}" srcOrd="5" destOrd="0" presId="urn:microsoft.com/office/officeart/2005/8/layout/vList2"/>
    <dgm:cxn modelId="{EDDB10D4-3CFE-4DE2-8106-B92875B33576}" type="presParOf" srcId="{29E11157-7210-496D-ABD7-ECF5553DFC8D}" destId="{F4FB0F38-1E63-47EA-8D5E-2E8C682B3CDE}" srcOrd="6" destOrd="0" presId="urn:microsoft.com/office/officeart/2005/8/layout/vList2"/>
    <dgm:cxn modelId="{EF48F441-B2C3-4F14-B5BC-D8C544D77F60}" type="presParOf" srcId="{29E11157-7210-496D-ABD7-ECF5553DFC8D}" destId="{16D2AED8-B3C0-4F45-B1E2-FF67EB9804CC}" srcOrd="7" destOrd="0" presId="urn:microsoft.com/office/officeart/2005/8/layout/vList2"/>
    <dgm:cxn modelId="{8CD6289E-02A1-48E4-83EC-06D8B9D7940C}" type="presParOf" srcId="{29E11157-7210-496D-ABD7-ECF5553DFC8D}" destId="{4F139A1D-ED5F-4F56-883A-7F3D66027BD3}" srcOrd="8" destOrd="0" presId="urn:microsoft.com/office/officeart/2005/8/layout/vList2"/>
    <dgm:cxn modelId="{D370F742-27D9-41DE-8655-45B2823C2360}" type="presParOf" srcId="{29E11157-7210-496D-ABD7-ECF5553DFC8D}" destId="{AB73A707-2B10-4960-9FEC-477D2571CCC3}" srcOrd="9" destOrd="0" presId="urn:microsoft.com/office/officeart/2005/8/layout/vList2"/>
    <dgm:cxn modelId="{37470720-448E-4BD0-BB4A-2B3F4E0F099F}" type="presParOf" srcId="{29E11157-7210-496D-ABD7-ECF5553DFC8D}" destId="{514F8B80-4FE0-4A66-B18C-854B68627177}" srcOrd="10" destOrd="0" presId="urn:microsoft.com/office/officeart/2005/8/layout/vList2"/>
    <dgm:cxn modelId="{FEE2FB1B-C1F6-4960-B7AE-8B2AF1A160AD}" type="presParOf" srcId="{29E11157-7210-496D-ABD7-ECF5553DFC8D}" destId="{B9EA1A9F-CE56-448C-ADFB-8AB447EE09E0}" srcOrd="11" destOrd="0" presId="urn:microsoft.com/office/officeart/2005/8/layout/vList2"/>
    <dgm:cxn modelId="{9CAF602C-741D-44F7-AE91-7BEEB55028F5}" type="presParOf" srcId="{29E11157-7210-496D-ABD7-ECF5553DFC8D}" destId="{5416AD9E-69C5-48BF-84CE-CE94524850BE}" srcOrd="12" destOrd="0" presId="urn:microsoft.com/office/officeart/2005/8/layout/vList2"/>
    <dgm:cxn modelId="{770A081D-1101-498B-99CE-385F1E49DDC2}" type="presParOf" srcId="{29E11157-7210-496D-ABD7-ECF5553DFC8D}" destId="{6157AA15-D522-4D27-8359-BF9D928718A8}" srcOrd="13" destOrd="0" presId="urn:microsoft.com/office/officeart/2005/8/layout/vList2"/>
    <dgm:cxn modelId="{7DF9AC6F-270D-4BA6-A314-690342D9CA01}" type="presParOf" srcId="{29E11157-7210-496D-ABD7-ECF5553DFC8D}" destId="{0E3C50C3-01C7-409B-B958-1F6BC3A99F99}" srcOrd="14" destOrd="0" presId="urn:microsoft.com/office/officeart/2005/8/layout/vList2"/>
    <dgm:cxn modelId="{31BD45A0-0E02-4F1F-9837-84F34748DB2F}" type="presParOf" srcId="{29E11157-7210-496D-ABD7-ECF5553DFC8D}" destId="{93BFD2C4-D02A-4CEC-8DC2-5958746768EC}" srcOrd="15" destOrd="0" presId="urn:microsoft.com/office/officeart/2005/8/layout/vList2"/>
    <dgm:cxn modelId="{06585945-3F91-4F42-B63F-DE6D953D3C5D}" type="presParOf" srcId="{29E11157-7210-496D-ABD7-ECF5553DFC8D}" destId="{0C3429E9-AD34-49BD-91BB-40E0F25E6313}" srcOrd="1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B3FC45D-553A-4C0B-9FD0-C5364DE90D3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EBC8C2A2-A34F-40DF-B2AC-DE66D8E19898}">
      <dgm:prSet phldrT="[テキスト]"/>
      <dgm:spPr/>
      <dgm:t>
        <a:bodyPr/>
        <a:lstStyle/>
        <a:p>
          <a:r>
            <a:rPr kumimoji="1" lang="ja-JP" altLang="en-US" dirty="0" smtClean="0"/>
            <a:t>建物の安全性の公表</a:t>
          </a:r>
          <a:r>
            <a:rPr kumimoji="1" lang="en-US" altLang="ja-JP" dirty="0" smtClean="0"/>
            <a:t>―</a:t>
          </a:r>
          <a:r>
            <a:rPr kumimoji="1" lang="ja-JP" altLang="en-US" dirty="0" smtClean="0"/>
            <a:t>基準遵守への心理的圧迫</a:t>
          </a:r>
          <a:endParaRPr kumimoji="1" lang="ja-JP" altLang="en-US" dirty="0"/>
        </a:p>
      </dgm:t>
    </dgm:pt>
    <dgm:pt modelId="{66E215C0-7551-4A1E-8805-8221BBE2C6B3}" type="parTrans" cxnId="{55CF4835-C36E-4262-8BDE-64A145FF678F}">
      <dgm:prSet/>
      <dgm:spPr/>
      <dgm:t>
        <a:bodyPr/>
        <a:lstStyle/>
        <a:p>
          <a:endParaRPr kumimoji="1" lang="ja-JP" altLang="en-US"/>
        </a:p>
      </dgm:t>
    </dgm:pt>
    <dgm:pt modelId="{C625D6F2-8E25-463C-AA0A-1FE0047349EB}" type="sibTrans" cxnId="{55CF4835-C36E-4262-8BDE-64A145FF678F}">
      <dgm:prSet/>
      <dgm:spPr/>
      <dgm:t>
        <a:bodyPr/>
        <a:lstStyle/>
        <a:p>
          <a:endParaRPr kumimoji="1" lang="ja-JP" altLang="en-US"/>
        </a:p>
      </dgm:t>
    </dgm:pt>
    <dgm:pt modelId="{C845C7D6-B55D-4AAB-B277-8C14B8125FC7}">
      <dgm:prSet phldrT="[テキスト]"/>
      <dgm:spPr/>
      <dgm:t>
        <a:bodyPr/>
        <a:lstStyle/>
        <a:p>
          <a:r>
            <a:rPr kumimoji="1" lang="ja-JP" altLang="en-US" dirty="0" smtClean="0"/>
            <a:t>現在どの基準を満たしているのか、いないのかを表示・説明する義務を課す</a:t>
          </a:r>
          <a:endParaRPr kumimoji="1" lang="ja-JP" altLang="en-US" dirty="0"/>
        </a:p>
      </dgm:t>
    </dgm:pt>
    <dgm:pt modelId="{90090BEC-2248-4C3D-B29F-8D872E2C0468}" type="parTrans" cxnId="{F6DEEAFA-6739-49BA-BA6F-D84A28C22285}">
      <dgm:prSet/>
      <dgm:spPr/>
      <dgm:t>
        <a:bodyPr/>
        <a:lstStyle/>
        <a:p>
          <a:endParaRPr kumimoji="1" lang="ja-JP" altLang="en-US"/>
        </a:p>
      </dgm:t>
    </dgm:pt>
    <dgm:pt modelId="{1F82EA1B-7F32-4741-8EA4-C6097402C986}" type="sibTrans" cxnId="{F6DEEAFA-6739-49BA-BA6F-D84A28C22285}">
      <dgm:prSet/>
      <dgm:spPr/>
      <dgm:t>
        <a:bodyPr/>
        <a:lstStyle/>
        <a:p>
          <a:endParaRPr kumimoji="1" lang="ja-JP" altLang="en-US"/>
        </a:p>
      </dgm:t>
    </dgm:pt>
    <dgm:pt modelId="{B9C780BC-F325-4A6D-BF9E-BF94F5379590}">
      <dgm:prSet phldrT="[テキスト]"/>
      <dgm:spPr/>
      <dgm:t>
        <a:bodyPr/>
        <a:lstStyle/>
        <a:p>
          <a:r>
            <a:rPr kumimoji="1" lang="ja-JP" altLang="en-US" dirty="0" smtClean="0"/>
            <a:t>建築基準法にも遡及適用</a:t>
          </a:r>
          <a:endParaRPr kumimoji="1" lang="ja-JP" altLang="en-US" dirty="0"/>
        </a:p>
      </dgm:t>
    </dgm:pt>
    <dgm:pt modelId="{79E587BF-818B-49C0-94C6-7E64AF27A893}" type="parTrans" cxnId="{14E03791-4122-4A36-B2D6-F174BECF143B}">
      <dgm:prSet/>
      <dgm:spPr/>
      <dgm:t>
        <a:bodyPr/>
        <a:lstStyle/>
        <a:p>
          <a:endParaRPr kumimoji="1" lang="ja-JP" altLang="en-US"/>
        </a:p>
      </dgm:t>
    </dgm:pt>
    <dgm:pt modelId="{3F99F4AA-17C5-4036-B25F-053D3633162C}" type="sibTrans" cxnId="{14E03791-4122-4A36-B2D6-F174BECF143B}">
      <dgm:prSet/>
      <dgm:spPr/>
      <dgm:t>
        <a:bodyPr/>
        <a:lstStyle/>
        <a:p>
          <a:endParaRPr kumimoji="1" lang="ja-JP" altLang="en-US"/>
        </a:p>
      </dgm:t>
    </dgm:pt>
    <dgm:pt modelId="{EC30316C-051D-414F-BDE4-075215C8821B}">
      <dgm:prSet phldrT="[テキスト]"/>
      <dgm:spPr/>
      <dgm:t>
        <a:bodyPr/>
        <a:lstStyle/>
        <a:p>
          <a:r>
            <a:rPr kumimoji="1" lang="ja-JP" altLang="en-US" dirty="0" smtClean="0"/>
            <a:t>補修に関する技術開発・助言</a:t>
          </a:r>
          <a:endParaRPr kumimoji="1" lang="ja-JP" altLang="en-US" dirty="0"/>
        </a:p>
      </dgm:t>
    </dgm:pt>
    <dgm:pt modelId="{75032074-F365-4610-8978-956CA1E0D00E}" type="parTrans" cxnId="{93FC9123-B0B1-4B21-8E4E-794FF9E10AF4}">
      <dgm:prSet/>
      <dgm:spPr/>
      <dgm:t>
        <a:bodyPr/>
        <a:lstStyle/>
        <a:p>
          <a:endParaRPr kumimoji="1" lang="ja-JP" altLang="en-US"/>
        </a:p>
      </dgm:t>
    </dgm:pt>
    <dgm:pt modelId="{315BC439-CFD0-4A4B-A620-FD3D1ABFF200}" type="sibTrans" cxnId="{93FC9123-B0B1-4B21-8E4E-794FF9E10AF4}">
      <dgm:prSet/>
      <dgm:spPr/>
      <dgm:t>
        <a:bodyPr/>
        <a:lstStyle/>
        <a:p>
          <a:endParaRPr kumimoji="1" lang="ja-JP" altLang="en-US"/>
        </a:p>
      </dgm:t>
    </dgm:pt>
    <dgm:pt modelId="{007C781A-B196-44F5-83B9-2ED462116067}">
      <dgm:prSet phldrT="[テキスト]"/>
      <dgm:spPr/>
      <dgm:t>
        <a:bodyPr/>
        <a:lstStyle/>
        <a:p>
          <a:r>
            <a:rPr kumimoji="1" lang="ja-JP" altLang="en-US" dirty="0" smtClean="0"/>
            <a:t>法規制の運用の厳格化</a:t>
          </a:r>
          <a:endParaRPr kumimoji="1" lang="ja-JP" altLang="en-US" dirty="0"/>
        </a:p>
      </dgm:t>
    </dgm:pt>
    <dgm:pt modelId="{DBC6BAEC-42A0-4034-8B86-07BA87334C0A}" type="parTrans" cxnId="{9B94E7E6-46AF-434C-8998-4FDB34B4BEE9}">
      <dgm:prSet/>
      <dgm:spPr/>
      <dgm:t>
        <a:bodyPr/>
        <a:lstStyle/>
        <a:p>
          <a:endParaRPr kumimoji="1" lang="ja-JP" altLang="en-US"/>
        </a:p>
      </dgm:t>
    </dgm:pt>
    <dgm:pt modelId="{785A5575-780E-4FA2-A0E9-3D6EC16C847A}" type="sibTrans" cxnId="{9B94E7E6-46AF-434C-8998-4FDB34B4BEE9}">
      <dgm:prSet/>
      <dgm:spPr/>
      <dgm:t>
        <a:bodyPr/>
        <a:lstStyle/>
        <a:p>
          <a:endParaRPr kumimoji="1" lang="ja-JP" altLang="en-US"/>
        </a:p>
      </dgm:t>
    </dgm:pt>
    <dgm:pt modelId="{B2FCB199-0767-4FA8-8254-7EBA1235995C}">
      <dgm:prSet phldrT="[テキスト]"/>
      <dgm:spPr/>
      <dgm:t>
        <a:bodyPr/>
        <a:lstStyle/>
        <a:p>
          <a:r>
            <a:rPr kumimoji="1" lang="ja-JP" altLang="en-US" dirty="0" smtClean="0"/>
            <a:t>少なくとも、国民の健康・生存に不可欠な建築物には財政支援を</a:t>
          </a:r>
          <a:endParaRPr kumimoji="1" lang="ja-JP" altLang="en-US" dirty="0"/>
        </a:p>
      </dgm:t>
    </dgm:pt>
    <dgm:pt modelId="{C4BF23E7-104D-4A64-BDD5-7F05FCB8E622}" type="parTrans" cxnId="{75B9383B-4D70-4F84-A628-2F2D2FC1A9B7}">
      <dgm:prSet/>
      <dgm:spPr/>
      <dgm:t>
        <a:bodyPr/>
        <a:lstStyle/>
        <a:p>
          <a:endParaRPr kumimoji="1" lang="ja-JP" altLang="en-US"/>
        </a:p>
      </dgm:t>
    </dgm:pt>
    <dgm:pt modelId="{ECE0B290-2758-43F6-9F34-695EE1BABA68}" type="sibTrans" cxnId="{75B9383B-4D70-4F84-A628-2F2D2FC1A9B7}">
      <dgm:prSet/>
      <dgm:spPr/>
      <dgm:t>
        <a:bodyPr/>
        <a:lstStyle/>
        <a:p>
          <a:endParaRPr kumimoji="1" lang="ja-JP" altLang="en-US"/>
        </a:p>
      </dgm:t>
    </dgm:pt>
    <dgm:pt modelId="{812C3CFF-EFFF-4440-999B-02BB6FB0AC87}">
      <dgm:prSet phldrT="[テキスト]"/>
      <dgm:spPr/>
      <dgm:t>
        <a:bodyPr/>
        <a:lstStyle/>
        <a:p>
          <a:r>
            <a:rPr kumimoji="1" lang="ja-JP" altLang="en-US" dirty="0" smtClean="0"/>
            <a:t>点検・規制に必要な人員（量・質含め）の確保はどうするのか？</a:t>
          </a:r>
          <a:endParaRPr kumimoji="1" lang="ja-JP" altLang="en-US" dirty="0"/>
        </a:p>
      </dgm:t>
    </dgm:pt>
    <dgm:pt modelId="{F1AB5BD1-05D4-4D55-8BB4-EC7C34086E75}" type="parTrans" cxnId="{771B45E4-E349-4968-AEE1-8DF541EC9F84}">
      <dgm:prSet/>
      <dgm:spPr/>
      <dgm:t>
        <a:bodyPr/>
        <a:lstStyle/>
        <a:p>
          <a:endParaRPr kumimoji="1" lang="ja-JP" altLang="en-US"/>
        </a:p>
      </dgm:t>
    </dgm:pt>
    <dgm:pt modelId="{F1ED8C9B-9C35-4380-89AD-A85CF167B7C9}" type="sibTrans" cxnId="{771B45E4-E349-4968-AEE1-8DF541EC9F84}">
      <dgm:prSet/>
      <dgm:spPr/>
      <dgm:t>
        <a:bodyPr/>
        <a:lstStyle/>
        <a:p>
          <a:endParaRPr kumimoji="1" lang="ja-JP" altLang="en-US"/>
        </a:p>
      </dgm:t>
    </dgm:pt>
    <dgm:pt modelId="{AE00F3EF-789A-448F-9F74-E9A098E38722}">
      <dgm:prSet phldrT="[テキスト]"/>
      <dgm:spPr/>
      <dgm:t>
        <a:bodyPr/>
        <a:lstStyle/>
        <a:p>
          <a:r>
            <a:rPr kumimoji="1" lang="ja-JP" altLang="en-US" dirty="0" smtClean="0"/>
            <a:t>一定の期間が経過し、安全性が危惧されるようになれば遡及適用</a:t>
          </a:r>
          <a:endParaRPr kumimoji="1" lang="ja-JP" altLang="en-US" dirty="0"/>
        </a:p>
      </dgm:t>
    </dgm:pt>
    <dgm:pt modelId="{30576A89-F122-4AC5-8CA9-EE21E99BB0E6}" type="parTrans" cxnId="{F651CC6A-559C-48A2-8545-029AD17A82AF}">
      <dgm:prSet/>
      <dgm:spPr/>
      <dgm:t>
        <a:bodyPr/>
        <a:lstStyle/>
        <a:p>
          <a:endParaRPr kumimoji="1" lang="ja-JP" altLang="en-US"/>
        </a:p>
      </dgm:t>
    </dgm:pt>
    <dgm:pt modelId="{C9AF116D-B7D6-4689-A676-1FD58BD2C3A7}" type="sibTrans" cxnId="{F651CC6A-559C-48A2-8545-029AD17A82AF}">
      <dgm:prSet/>
      <dgm:spPr/>
      <dgm:t>
        <a:bodyPr/>
        <a:lstStyle/>
        <a:p>
          <a:endParaRPr kumimoji="1" lang="ja-JP" altLang="en-US"/>
        </a:p>
      </dgm:t>
    </dgm:pt>
    <dgm:pt modelId="{9106630D-8E78-4314-8AAA-7483EEBCED76}">
      <dgm:prSet phldrT="[テキスト]"/>
      <dgm:spPr/>
      <dgm:t>
        <a:bodyPr/>
        <a:lstStyle/>
        <a:p>
          <a:r>
            <a:rPr kumimoji="1" lang="ja-JP" altLang="en-US" dirty="0" smtClean="0"/>
            <a:t>財政的な支援措置</a:t>
          </a:r>
          <a:endParaRPr kumimoji="1" lang="ja-JP" altLang="en-US" dirty="0"/>
        </a:p>
      </dgm:t>
    </dgm:pt>
    <dgm:pt modelId="{A65C30BA-267D-4A62-9735-E82025C634B3}" type="parTrans" cxnId="{1F23B0DC-A293-429C-9687-7FE5D30A8362}">
      <dgm:prSet/>
      <dgm:spPr/>
      <dgm:t>
        <a:bodyPr/>
        <a:lstStyle/>
        <a:p>
          <a:endParaRPr kumimoji="1" lang="ja-JP" altLang="en-US"/>
        </a:p>
      </dgm:t>
    </dgm:pt>
    <dgm:pt modelId="{4A7DAE22-2E01-4EB4-BEF0-173EAAA320ED}" type="sibTrans" cxnId="{1F23B0DC-A293-429C-9687-7FE5D30A8362}">
      <dgm:prSet/>
      <dgm:spPr/>
      <dgm:t>
        <a:bodyPr/>
        <a:lstStyle/>
        <a:p>
          <a:endParaRPr kumimoji="1" lang="ja-JP" altLang="en-US"/>
        </a:p>
      </dgm:t>
    </dgm:pt>
    <dgm:pt modelId="{ADB05D4F-17F8-4183-95E6-C86EA76F02E1}">
      <dgm:prSet phldrT="[テキスト]"/>
      <dgm:spPr/>
      <dgm:t>
        <a:bodyPr/>
        <a:lstStyle/>
        <a:p>
          <a:r>
            <a:rPr kumimoji="1" lang="ja-JP" altLang="en-US" dirty="0" smtClean="0"/>
            <a:t>低コストで安全性を確保できるようにする</a:t>
          </a:r>
          <a:endParaRPr kumimoji="1" lang="ja-JP" altLang="en-US" dirty="0"/>
        </a:p>
      </dgm:t>
    </dgm:pt>
    <dgm:pt modelId="{A2A87B17-4F16-4610-B6E6-8EF7B23C3A8A}" type="parTrans" cxnId="{BB15779E-35E5-4736-9808-A4FA620A5099}">
      <dgm:prSet/>
      <dgm:spPr/>
      <dgm:t>
        <a:bodyPr/>
        <a:lstStyle/>
        <a:p>
          <a:endParaRPr kumimoji="1" lang="ja-JP" altLang="en-US"/>
        </a:p>
      </dgm:t>
    </dgm:pt>
    <dgm:pt modelId="{D4A3A542-240F-4DB1-8B03-F3ACA9F4D1F9}" type="sibTrans" cxnId="{BB15779E-35E5-4736-9808-A4FA620A5099}">
      <dgm:prSet/>
      <dgm:spPr/>
      <dgm:t>
        <a:bodyPr/>
        <a:lstStyle/>
        <a:p>
          <a:endParaRPr kumimoji="1" lang="ja-JP" altLang="en-US"/>
        </a:p>
      </dgm:t>
    </dgm:pt>
    <dgm:pt modelId="{98112E2D-E714-4293-8FF4-1799826839C6}">
      <dgm:prSet phldrT="[テキスト]"/>
      <dgm:spPr/>
      <dgm:t>
        <a:bodyPr/>
        <a:lstStyle/>
        <a:p>
          <a:r>
            <a:rPr kumimoji="1" lang="ja-JP" altLang="en-US" dirty="0" smtClean="0"/>
            <a:t>適マーク制度のような制度を設ける</a:t>
          </a:r>
          <a:endParaRPr kumimoji="1" lang="ja-JP" altLang="en-US" dirty="0"/>
        </a:p>
      </dgm:t>
    </dgm:pt>
    <dgm:pt modelId="{9E1A777D-C633-4785-A91F-ACA6DC1C6B41}" type="parTrans" cxnId="{7D140881-7A68-41A3-AB4D-33CF79273884}">
      <dgm:prSet/>
      <dgm:spPr/>
      <dgm:t>
        <a:bodyPr/>
        <a:lstStyle/>
        <a:p>
          <a:endParaRPr kumimoji="1" lang="ja-JP" altLang="en-US"/>
        </a:p>
      </dgm:t>
    </dgm:pt>
    <dgm:pt modelId="{D920396B-E1E6-42EF-895F-BC6EDCBA4CDD}" type="sibTrans" cxnId="{7D140881-7A68-41A3-AB4D-33CF79273884}">
      <dgm:prSet/>
      <dgm:spPr/>
      <dgm:t>
        <a:bodyPr/>
        <a:lstStyle/>
        <a:p>
          <a:endParaRPr kumimoji="1" lang="ja-JP" altLang="en-US"/>
        </a:p>
      </dgm:t>
    </dgm:pt>
    <dgm:pt modelId="{9615B71A-5EFE-4A21-A44A-59C454218740}" type="pres">
      <dgm:prSet presAssocID="{5B3FC45D-553A-4C0B-9FD0-C5364DE90D35}" presName="linear" presStyleCnt="0">
        <dgm:presLayoutVars>
          <dgm:dir/>
          <dgm:animLvl val="lvl"/>
          <dgm:resizeHandles val="exact"/>
        </dgm:presLayoutVars>
      </dgm:prSet>
      <dgm:spPr/>
      <dgm:t>
        <a:bodyPr/>
        <a:lstStyle/>
        <a:p>
          <a:endParaRPr kumimoji="1" lang="ja-JP" altLang="en-US"/>
        </a:p>
      </dgm:t>
    </dgm:pt>
    <dgm:pt modelId="{996BF5DB-0E79-4BF7-9302-261DD5283FAA}" type="pres">
      <dgm:prSet presAssocID="{007C781A-B196-44F5-83B9-2ED462116067}" presName="parentLin" presStyleCnt="0"/>
      <dgm:spPr/>
    </dgm:pt>
    <dgm:pt modelId="{F828AE16-BEC8-48AE-BF32-4BE8501D4E62}" type="pres">
      <dgm:prSet presAssocID="{007C781A-B196-44F5-83B9-2ED462116067}" presName="parentLeftMargin" presStyleLbl="node1" presStyleIdx="0" presStyleCnt="5"/>
      <dgm:spPr/>
      <dgm:t>
        <a:bodyPr/>
        <a:lstStyle/>
        <a:p>
          <a:endParaRPr kumimoji="1" lang="ja-JP" altLang="en-US"/>
        </a:p>
      </dgm:t>
    </dgm:pt>
    <dgm:pt modelId="{717EBC54-1764-4F30-AE22-0899B08FBEC1}" type="pres">
      <dgm:prSet presAssocID="{007C781A-B196-44F5-83B9-2ED462116067}" presName="parentText" presStyleLbl="node1" presStyleIdx="0" presStyleCnt="5">
        <dgm:presLayoutVars>
          <dgm:chMax val="0"/>
          <dgm:bulletEnabled val="1"/>
        </dgm:presLayoutVars>
      </dgm:prSet>
      <dgm:spPr/>
      <dgm:t>
        <a:bodyPr/>
        <a:lstStyle/>
        <a:p>
          <a:endParaRPr kumimoji="1" lang="ja-JP" altLang="en-US"/>
        </a:p>
      </dgm:t>
    </dgm:pt>
    <dgm:pt modelId="{09154F64-4105-4DAB-AA8D-15099E72D284}" type="pres">
      <dgm:prSet presAssocID="{007C781A-B196-44F5-83B9-2ED462116067}" presName="negativeSpace" presStyleCnt="0"/>
      <dgm:spPr/>
    </dgm:pt>
    <dgm:pt modelId="{FB168B98-C9A5-4FCC-A90A-D5D96E749704}" type="pres">
      <dgm:prSet presAssocID="{007C781A-B196-44F5-83B9-2ED462116067}" presName="childText" presStyleLbl="conFgAcc1" presStyleIdx="0" presStyleCnt="5">
        <dgm:presLayoutVars>
          <dgm:bulletEnabled val="1"/>
        </dgm:presLayoutVars>
      </dgm:prSet>
      <dgm:spPr/>
      <dgm:t>
        <a:bodyPr/>
        <a:lstStyle/>
        <a:p>
          <a:endParaRPr kumimoji="1" lang="ja-JP" altLang="en-US"/>
        </a:p>
      </dgm:t>
    </dgm:pt>
    <dgm:pt modelId="{E296304E-BB09-4633-ACE3-8C322780714C}" type="pres">
      <dgm:prSet presAssocID="{785A5575-780E-4FA2-A0E9-3D6EC16C847A}" presName="spaceBetweenRectangles" presStyleCnt="0"/>
      <dgm:spPr/>
    </dgm:pt>
    <dgm:pt modelId="{D2209F85-634B-42DE-80C7-164581DF8B08}" type="pres">
      <dgm:prSet presAssocID="{EBC8C2A2-A34F-40DF-B2AC-DE66D8E19898}" presName="parentLin" presStyleCnt="0"/>
      <dgm:spPr/>
    </dgm:pt>
    <dgm:pt modelId="{B00BFEAA-A02F-4FAF-9769-F9CACFDE6236}" type="pres">
      <dgm:prSet presAssocID="{EBC8C2A2-A34F-40DF-B2AC-DE66D8E19898}" presName="parentLeftMargin" presStyleLbl="node1" presStyleIdx="0" presStyleCnt="5"/>
      <dgm:spPr/>
      <dgm:t>
        <a:bodyPr/>
        <a:lstStyle/>
        <a:p>
          <a:endParaRPr kumimoji="1" lang="ja-JP" altLang="en-US"/>
        </a:p>
      </dgm:t>
    </dgm:pt>
    <dgm:pt modelId="{FDA96ED7-FA80-4BF3-9F2F-706F5AE5A708}" type="pres">
      <dgm:prSet presAssocID="{EBC8C2A2-A34F-40DF-B2AC-DE66D8E19898}" presName="parentText" presStyleLbl="node1" presStyleIdx="1" presStyleCnt="5">
        <dgm:presLayoutVars>
          <dgm:chMax val="0"/>
          <dgm:bulletEnabled val="1"/>
        </dgm:presLayoutVars>
      </dgm:prSet>
      <dgm:spPr/>
      <dgm:t>
        <a:bodyPr/>
        <a:lstStyle/>
        <a:p>
          <a:endParaRPr kumimoji="1" lang="ja-JP" altLang="en-US"/>
        </a:p>
      </dgm:t>
    </dgm:pt>
    <dgm:pt modelId="{874C4112-A0EC-4090-BA42-58B1BBDFB45F}" type="pres">
      <dgm:prSet presAssocID="{EBC8C2A2-A34F-40DF-B2AC-DE66D8E19898}" presName="negativeSpace" presStyleCnt="0"/>
      <dgm:spPr/>
    </dgm:pt>
    <dgm:pt modelId="{D81BEC22-895B-4BDC-8777-5314CAE64453}" type="pres">
      <dgm:prSet presAssocID="{EBC8C2A2-A34F-40DF-B2AC-DE66D8E19898}" presName="childText" presStyleLbl="conFgAcc1" presStyleIdx="1" presStyleCnt="5">
        <dgm:presLayoutVars>
          <dgm:bulletEnabled val="1"/>
        </dgm:presLayoutVars>
      </dgm:prSet>
      <dgm:spPr/>
      <dgm:t>
        <a:bodyPr/>
        <a:lstStyle/>
        <a:p>
          <a:endParaRPr kumimoji="1" lang="ja-JP" altLang="en-US"/>
        </a:p>
      </dgm:t>
    </dgm:pt>
    <dgm:pt modelId="{94A8871A-306F-4547-BD2C-A1355ED64C96}" type="pres">
      <dgm:prSet presAssocID="{C625D6F2-8E25-463C-AA0A-1FE0047349EB}" presName="spaceBetweenRectangles" presStyleCnt="0"/>
      <dgm:spPr/>
    </dgm:pt>
    <dgm:pt modelId="{62E473DE-4344-400D-A108-5C63C4AABCE4}" type="pres">
      <dgm:prSet presAssocID="{EC30316C-051D-414F-BDE4-075215C8821B}" presName="parentLin" presStyleCnt="0"/>
      <dgm:spPr/>
    </dgm:pt>
    <dgm:pt modelId="{C1FD5B81-B6E5-4F75-AD03-24194464580D}" type="pres">
      <dgm:prSet presAssocID="{EC30316C-051D-414F-BDE4-075215C8821B}" presName="parentLeftMargin" presStyleLbl="node1" presStyleIdx="1" presStyleCnt="5"/>
      <dgm:spPr/>
      <dgm:t>
        <a:bodyPr/>
        <a:lstStyle/>
        <a:p>
          <a:endParaRPr kumimoji="1" lang="ja-JP" altLang="en-US"/>
        </a:p>
      </dgm:t>
    </dgm:pt>
    <dgm:pt modelId="{0F8EEE46-E3BF-4876-AC48-C002782E36C7}" type="pres">
      <dgm:prSet presAssocID="{EC30316C-051D-414F-BDE4-075215C8821B}" presName="parentText" presStyleLbl="node1" presStyleIdx="2" presStyleCnt="5">
        <dgm:presLayoutVars>
          <dgm:chMax val="0"/>
          <dgm:bulletEnabled val="1"/>
        </dgm:presLayoutVars>
      </dgm:prSet>
      <dgm:spPr/>
      <dgm:t>
        <a:bodyPr/>
        <a:lstStyle/>
        <a:p>
          <a:endParaRPr kumimoji="1" lang="ja-JP" altLang="en-US"/>
        </a:p>
      </dgm:t>
    </dgm:pt>
    <dgm:pt modelId="{AE649426-48AF-44CA-84F2-DD737EDC9FE8}" type="pres">
      <dgm:prSet presAssocID="{EC30316C-051D-414F-BDE4-075215C8821B}" presName="negativeSpace" presStyleCnt="0"/>
      <dgm:spPr/>
    </dgm:pt>
    <dgm:pt modelId="{36D5BDB7-D87D-4345-B62C-A5E3F3E1DBC8}" type="pres">
      <dgm:prSet presAssocID="{EC30316C-051D-414F-BDE4-075215C8821B}" presName="childText" presStyleLbl="conFgAcc1" presStyleIdx="2" presStyleCnt="5">
        <dgm:presLayoutVars>
          <dgm:bulletEnabled val="1"/>
        </dgm:presLayoutVars>
      </dgm:prSet>
      <dgm:spPr/>
      <dgm:t>
        <a:bodyPr/>
        <a:lstStyle/>
        <a:p>
          <a:endParaRPr kumimoji="1" lang="ja-JP" altLang="en-US"/>
        </a:p>
      </dgm:t>
    </dgm:pt>
    <dgm:pt modelId="{D7B28F15-4284-4483-9FAE-360ADE48823E}" type="pres">
      <dgm:prSet presAssocID="{315BC439-CFD0-4A4B-A620-FD3D1ABFF200}" presName="spaceBetweenRectangles" presStyleCnt="0"/>
      <dgm:spPr/>
    </dgm:pt>
    <dgm:pt modelId="{3B6D25BB-C569-4739-808C-BC4C1C5B545F}" type="pres">
      <dgm:prSet presAssocID="{B9C780BC-F325-4A6D-BF9E-BF94F5379590}" presName="parentLin" presStyleCnt="0"/>
      <dgm:spPr/>
    </dgm:pt>
    <dgm:pt modelId="{ACF78317-7A8B-4612-8C1B-3C602EBBD03A}" type="pres">
      <dgm:prSet presAssocID="{B9C780BC-F325-4A6D-BF9E-BF94F5379590}" presName="parentLeftMargin" presStyleLbl="node1" presStyleIdx="2" presStyleCnt="5"/>
      <dgm:spPr/>
      <dgm:t>
        <a:bodyPr/>
        <a:lstStyle/>
        <a:p>
          <a:endParaRPr kumimoji="1" lang="ja-JP" altLang="en-US"/>
        </a:p>
      </dgm:t>
    </dgm:pt>
    <dgm:pt modelId="{637BB37B-BEE1-4EFC-9D82-EE91A1B8FDBC}" type="pres">
      <dgm:prSet presAssocID="{B9C780BC-F325-4A6D-BF9E-BF94F5379590}" presName="parentText" presStyleLbl="node1" presStyleIdx="3" presStyleCnt="5">
        <dgm:presLayoutVars>
          <dgm:chMax val="0"/>
          <dgm:bulletEnabled val="1"/>
        </dgm:presLayoutVars>
      </dgm:prSet>
      <dgm:spPr/>
      <dgm:t>
        <a:bodyPr/>
        <a:lstStyle/>
        <a:p>
          <a:endParaRPr kumimoji="1" lang="ja-JP" altLang="en-US"/>
        </a:p>
      </dgm:t>
    </dgm:pt>
    <dgm:pt modelId="{2440FE87-42FB-4118-BC38-A505F8810255}" type="pres">
      <dgm:prSet presAssocID="{B9C780BC-F325-4A6D-BF9E-BF94F5379590}" presName="negativeSpace" presStyleCnt="0"/>
      <dgm:spPr/>
    </dgm:pt>
    <dgm:pt modelId="{2CAD8D67-3673-48CB-9E42-2A9CE3D71176}" type="pres">
      <dgm:prSet presAssocID="{B9C780BC-F325-4A6D-BF9E-BF94F5379590}" presName="childText" presStyleLbl="conFgAcc1" presStyleIdx="3" presStyleCnt="5">
        <dgm:presLayoutVars>
          <dgm:bulletEnabled val="1"/>
        </dgm:presLayoutVars>
      </dgm:prSet>
      <dgm:spPr/>
      <dgm:t>
        <a:bodyPr/>
        <a:lstStyle/>
        <a:p>
          <a:endParaRPr kumimoji="1" lang="ja-JP" altLang="en-US"/>
        </a:p>
      </dgm:t>
    </dgm:pt>
    <dgm:pt modelId="{1148791E-68E5-4109-805F-70DEA3CFB0EF}" type="pres">
      <dgm:prSet presAssocID="{3F99F4AA-17C5-4036-B25F-053D3633162C}" presName="spaceBetweenRectangles" presStyleCnt="0"/>
      <dgm:spPr/>
    </dgm:pt>
    <dgm:pt modelId="{C8C6FDAB-81B4-4F27-9CD9-7E78B2D05F47}" type="pres">
      <dgm:prSet presAssocID="{9106630D-8E78-4314-8AAA-7483EEBCED76}" presName="parentLin" presStyleCnt="0"/>
      <dgm:spPr/>
    </dgm:pt>
    <dgm:pt modelId="{BA56657A-C9B3-4133-B3B8-801E6E38E37F}" type="pres">
      <dgm:prSet presAssocID="{9106630D-8E78-4314-8AAA-7483EEBCED76}" presName="parentLeftMargin" presStyleLbl="node1" presStyleIdx="3" presStyleCnt="5"/>
      <dgm:spPr/>
      <dgm:t>
        <a:bodyPr/>
        <a:lstStyle/>
        <a:p>
          <a:endParaRPr kumimoji="1" lang="ja-JP" altLang="en-US"/>
        </a:p>
      </dgm:t>
    </dgm:pt>
    <dgm:pt modelId="{2EB08260-1192-47A6-A7CC-604C945B94BB}" type="pres">
      <dgm:prSet presAssocID="{9106630D-8E78-4314-8AAA-7483EEBCED76}" presName="parentText" presStyleLbl="node1" presStyleIdx="4" presStyleCnt="5">
        <dgm:presLayoutVars>
          <dgm:chMax val="0"/>
          <dgm:bulletEnabled val="1"/>
        </dgm:presLayoutVars>
      </dgm:prSet>
      <dgm:spPr/>
      <dgm:t>
        <a:bodyPr/>
        <a:lstStyle/>
        <a:p>
          <a:endParaRPr kumimoji="1" lang="ja-JP" altLang="en-US"/>
        </a:p>
      </dgm:t>
    </dgm:pt>
    <dgm:pt modelId="{DAA439C2-C7D2-4A51-B3B6-8197A41FE696}" type="pres">
      <dgm:prSet presAssocID="{9106630D-8E78-4314-8AAA-7483EEBCED76}" presName="negativeSpace" presStyleCnt="0"/>
      <dgm:spPr/>
    </dgm:pt>
    <dgm:pt modelId="{7319DC35-BB62-4020-B88E-AC1FC7B7BC2C}" type="pres">
      <dgm:prSet presAssocID="{9106630D-8E78-4314-8AAA-7483EEBCED76}" presName="childText" presStyleLbl="conFgAcc1" presStyleIdx="4" presStyleCnt="5">
        <dgm:presLayoutVars>
          <dgm:bulletEnabled val="1"/>
        </dgm:presLayoutVars>
      </dgm:prSet>
      <dgm:spPr/>
      <dgm:t>
        <a:bodyPr/>
        <a:lstStyle/>
        <a:p>
          <a:endParaRPr kumimoji="1" lang="ja-JP" altLang="en-US"/>
        </a:p>
      </dgm:t>
    </dgm:pt>
  </dgm:ptLst>
  <dgm:cxnLst>
    <dgm:cxn modelId="{864D3B39-960A-489D-92E5-82FC03BAD6E6}" type="presOf" srcId="{007C781A-B196-44F5-83B9-2ED462116067}" destId="{717EBC54-1764-4F30-AE22-0899B08FBEC1}" srcOrd="1" destOrd="0" presId="urn:microsoft.com/office/officeart/2005/8/layout/list1"/>
    <dgm:cxn modelId="{31558655-D072-46C4-A11D-DCB339609013}" type="presOf" srcId="{C845C7D6-B55D-4AAB-B277-8C14B8125FC7}" destId="{D81BEC22-895B-4BDC-8777-5314CAE64453}" srcOrd="0" destOrd="0" presId="urn:microsoft.com/office/officeart/2005/8/layout/list1"/>
    <dgm:cxn modelId="{EE0836D5-1C03-48D2-A5DD-345AAB8BE826}" type="presOf" srcId="{EBC8C2A2-A34F-40DF-B2AC-DE66D8E19898}" destId="{B00BFEAA-A02F-4FAF-9769-F9CACFDE6236}" srcOrd="0" destOrd="0" presId="urn:microsoft.com/office/officeart/2005/8/layout/list1"/>
    <dgm:cxn modelId="{EE32F456-EC1E-4A62-95FD-7F4504FA0079}" type="presOf" srcId="{9106630D-8E78-4314-8AAA-7483EEBCED76}" destId="{2EB08260-1192-47A6-A7CC-604C945B94BB}" srcOrd="1" destOrd="0" presId="urn:microsoft.com/office/officeart/2005/8/layout/list1"/>
    <dgm:cxn modelId="{14E03791-4122-4A36-B2D6-F174BECF143B}" srcId="{5B3FC45D-553A-4C0B-9FD0-C5364DE90D35}" destId="{B9C780BC-F325-4A6D-BF9E-BF94F5379590}" srcOrd="3" destOrd="0" parTransId="{79E587BF-818B-49C0-94C6-7E64AF27A893}" sibTransId="{3F99F4AA-17C5-4036-B25F-053D3633162C}"/>
    <dgm:cxn modelId="{23FDEDFD-44FA-4740-B5AE-B8D21B8C3A5D}" type="presOf" srcId="{AE00F3EF-789A-448F-9F74-E9A098E38722}" destId="{2CAD8D67-3673-48CB-9E42-2A9CE3D71176}" srcOrd="0" destOrd="0" presId="urn:microsoft.com/office/officeart/2005/8/layout/list1"/>
    <dgm:cxn modelId="{E5A94AD4-71D1-4A21-B425-64FD216E6274}" type="presOf" srcId="{B9C780BC-F325-4A6D-BF9E-BF94F5379590}" destId="{ACF78317-7A8B-4612-8C1B-3C602EBBD03A}" srcOrd="0" destOrd="0" presId="urn:microsoft.com/office/officeart/2005/8/layout/list1"/>
    <dgm:cxn modelId="{BA3CA9B9-3489-4E2C-B383-3C453EFCF1C2}" type="presOf" srcId="{98112E2D-E714-4293-8FF4-1799826839C6}" destId="{D81BEC22-895B-4BDC-8777-5314CAE64453}" srcOrd="0" destOrd="1" presId="urn:microsoft.com/office/officeart/2005/8/layout/list1"/>
    <dgm:cxn modelId="{9B94E7E6-46AF-434C-8998-4FDB34B4BEE9}" srcId="{5B3FC45D-553A-4C0B-9FD0-C5364DE90D35}" destId="{007C781A-B196-44F5-83B9-2ED462116067}" srcOrd="0" destOrd="0" parTransId="{DBC6BAEC-42A0-4034-8B86-07BA87334C0A}" sibTransId="{785A5575-780E-4FA2-A0E9-3D6EC16C847A}"/>
    <dgm:cxn modelId="{F6DEEAFA-6739-49BA-BA6F-D84A28C22285}" srcId="{EBC8C2A2-A34F-40DF-B2AC-DE66D8E19898}" destId="{C845C7D6-B55D-4AAB-B277-8C14B8125FC7}" srcOrd="0" destOrd="0" parTransId="{90090BEC-2248-4C3D-B29F-8D872E2C0468}" sibTransId="{1F82EA1B-7F32-4741-8EA4-C6097402C986}"/>
    <dgm:cxn modelId="{47A45907-0D9C-4D53-833C-91750E6E0FE3}" type="presOf" srcId="{ADB05D4F-17F8-4183-95E6-C86EA76F02E1}" destId="{36D5BDB7-D87D-4345-B62C-A5E3F3E1DBC8}" srcOrd="0" destOrd="0" presId="urn:microsoft.com/office/officeart/2005/8/layout/list1"/>
    <dgm:cxn modelId="{CCDD7702-D07D-4240-BDB5-282568BAE9A2}" type="presOf" srcId="{B9C780BC-F325-4A6D-BF9E-BF94F5379590}" destId="{637BB37B-BEE1-4EFC-9D82-EE91A1B8FDBC}" srcOrd="1" destOrd="0" presId="urn:microsoft.com/office/officeart/2005/8/layout/list1"/>
    <dgm:cxn modelId="{3A1E2800-A5B4-413E-9D4B-59771182EA26}" type="presOf" srcId="{007C781A-B196-44F5-83B9-2ED462116067}" destId="{F828AE16-BEC8-48AE-BF32-4BE8501D4E62}" srcOrd="0" destOrd="0" presId="urn:microsoft.com/office/officeart/2005/8/layout/list1"/>
    <dgm:cxn modelId="{BB15779E-35E5-4736-9808-A4FA620A5099}" srcId="{EC30316C-051D-414F-BDE4-075215C8821B}" destId="{ADB05D4F-17F8-4183-95E6-C86EA76F02E1}" srcOrd="0" destOrd="0" parTransId="{A2A87B17-4F16-4610-B6E6-8EF7B23C3A8A}" sibTransId="{D4A3A542-240F-4DB1-8B03-F3ACA9F4D1F9}"/>
    <dgm:cxn modelId="{9DF612E4-DF89-468A-847B-D6097A44B9FF}" type="presOf" srcId="{9106630D-8E78-4314-8AAA-7483EEBCED76}" destId="{BA56657A-C9B3-4133-B3B8-801E6E38E37F}" srcOrd="0" destOrd="0" presId="urn:microsoft.com/office/officeart/2005/8/layout/list1"/>
    <dgm:cxn modelId="{1F23B0DC-A293-429C-9687-7FE5D30A8362}" srcId="{5B3FC45D-553A-4C0B-9FD0-C5364DE90D35}" destId="{9106630D-8E78-4314-8AAA-7483EEBCED76}" srcOrd="4" destOrd="0" parTransId="{A65C30BA-267D-4A62-9735-E82025C634B3}" sibTransId="{4A7DAE22-2E01-4EB4-BEF0-173EAAA320ED}"/>
    <dgm:cxn modelId="{88EBA50C-FA5E-4A6F-BD8E-2D7D665C481D}" type="presOf" srcId="{EBC8C2A2-A34F-40DF-B2AC-DE66D8E19898}" destId="{FDA96ED7-FA80-4BF3-9F2F-706F5AE5A708}" srcOrd="1" destOrd="0" presId="urn:microsoft.com/office/officeart/2005/8/layout/list1"/>
    <dgm:cxn modelId="{1EB2C6E9-53AA-4BEB-ABF0-61A4FA82CD15}" type="presOf" srcId="{EC30316C-051D-414F-BDE4-075215C8821B}" destId="{C1FD5B81-B6E5-4F75-AD03-24194464580D}" srcOrd="0" destOrd="0" presId="urn:microsoft.com/office/officeart/2005/8/layout/list1"/>
    <dgm:cxn modelId="{509A0283-D0E5-4A7C-BD3F-4A1A4F1C4E3E}" type="presOf" srcId="{B2FCB199-0767-4FA8-8254-7EBA1235995C}" destId="{7319DC35-BB62-4020-B88E-AC1FC7B7BC2C}" srcOrd="0" destOrd="0" presId="urn:microsoft.com/office/officeart/2005/8/layout/list1"/>
    <dgm:cxn modelId="{771B45E4-E349-4968-AEE1-8DF541EC9F84}" srcId="{007C781A-B196-44F5-83B9-2ED462116067}" destId="{812C3CFF-EFFF-4440-999B-02BB6FB0AC87}" srcOrd="0" destOrd="0" parTransId="{F1AB5BD1-05D4-4D55-8BB4-EC7C34086E75}" sibTransId="{F1ED8C9B-9C35-4380-89AD-A85CF167B7C9}"/>
    <dgm:cxn modelId="{7D140881-7A68-41A3-AB4D-33CF79273884}" srcId="{EBC8C2A2-A34F-40DF-B2AC-DE66D8E19898}" destId="{98112E2D-E714-4293-8FF4-1799826839C6}" srcOrd="1" destOrd="0" parTransId="{9E1A777D-C633-4785-A91F-ACA6DC1C6B41}" sibTransId="{D920396B-E1E6-42EF-895F-BC6EDCBA4CDD}"/>
    <dgm:cxn modelId="{93FC9123-B0B1-4B21-8E4E-794FF9E10AF4}" srcId="{5B3FC45D-553A-4C0B-9FD0-C5364DE90D35}" destId="{EC30316C-051D-414F-BDE4-075215C8821B}" srcOrd="2" destOrd="0" parTransId="{75032074-F365-4610-8978-956CA1E0D00E}" sibTransId="{315BC439-CFD0-4A4B-A620-FD3D1ABFF200}"/>
    <dgm:cxn modelId="{55CF4835-C36E-4262-8BDE-64A145FF678F}" srcId="{5B3FC45D-553A-4C0B-9FD0-C5364DE90D35}" destId="{EBC8C2A2-A34F-40DF-B2AC-DE66D8E19898}" srcOrd="1" destOrd="0" parTransId="{66E215C0-7551-4A1E-8805-8221BBE2C6B3}" sibTransId="{C625D6F2-8E25-463C-AA0A-1FE0047349EB}"/>
    <dgm:cxn modelId="{38019DC1-BDEE-4FF5-B61E-441D4BD1336F}" type="presOf" srcId="{5B3FC45D-553A-4C0B-9FD0-C5364DE90D35}" destId="{9615B71A-5EFE-4A21-A44A-59C454218740}" srcOrd="0" destOrd="0" presId="urn:microsoft.com/office/officeart/2005/8/layout/list1"/>
    <dgm:cxn modelId="{75B9383B-4D70-4F84-A628-2F2D2FC1A9B7}" srcId="{9106630D-8E78-4314-8AAA-7483EEBCED76}" destId="{B2FCB199-0767-4FA8-8254-7EBA1235995C}" srcOrd="0" destOrd="0" parTransId="{C4BF23E7-104D-4A64-BDD5-7F05FCB8E622}" sibTransId="{ECE0B290-2758-43F6-9F34-695EE1BABA68}"/>
    <dgm:cxn modelId="{0F094FBF-A5FD-429C-BABF-3B6A063ABE15}" type="presOf" srcId="{812C3CFF-EFFF-4440-999B-02BB6FB0AC87}" destId="{FB168B98-C9A5-4FCC-A90A-D5D96E749704}" srcOrd="0" destOrd="0" presId="urn:microsoft.com/office/officeart/2005/8/layout/list1"/>
    <dgm:cxn modelId="{F651CC6A-559C-48A2-8545-029AD17A82AF}" srcId="{B9C780BC-F325-4A6D-BF9E-BF94F5379590}" destId="{AE00F3EF-789A-448F-9F74-E9A098E38722}" srcOrd="0" destOrd="0" parTransId="{30576A89-F122-4AC5-8CA9-EE21E99BB0E6}" sibTransId="{C9AF116D-B7D6-4689-A676-1FD58BD2C3A7}"/>
    <dgm:cxn modelId="{95B6A0FE-A79D-4D19-9929-B255B0B28EEB}" type="presOf" srcId="{EC30316C-051D-414F-BDE4-075215C8821B}" destId="{0F8EEE46-E3BF-4876-AC48-C002782E36C7}" srcOrd="1" destOrd="0" presId="urn:microsoft.com/office/officeart/2005/8/layout/list1"/>
    <dgm:cxn modelId="{18535CD0-23D7-464E-AC49-CB8172BBB5B5}" type="presParOf" srcId="{9615B71A-5EFE-4A21-A44A-59C454218740}" destId="{996BF5DB-0E79-4BF7-9302-261DD5283FAA}" srcOrd="0" destOrd="0" presId="urn:microsoft.com/office/officeart/2005/8/layout/list1"/>
    <dgm:cxn modelId="{D39E8CFF-96F0-4E01-A14D-405781C2E4A3}" type="presParOf" srcId="{996BF5DB-0E79-4BF7-9302-261DD5283FAA}" destId="{F828AE16-BEC8-48AE-BF32-4BE8501D4E62}" srcOrd="0" destOrd="0" presId="urn:microsoft.com/office/officeart/2005/8/layout/list1"/>
    <dgm:cxn modelId="{D759323F-4BED-4A5B-8576-042AE9EB97ED}" type="presParOf" srcId="{996BF5DB-0E79-4BF7-9302-261DD5283FAA}" destId="{717EBC54-1764-4F30-AE22-0899B08FBEC1}" srcOrd="1" destOrd="0" presId="urn:microsoft.com/office/officeart/2005/8/layout/list1"/>
    <dgm:cxn modelId="{64F7C61A-8F35-4ED8-BA10-F80B512332F7}" type="presParOf" srcId="{9615B71A-5EFE-4A21-A44A-59C454218740}" destId="{09154F64-4105-4DAB-AA8D-15099E72D284}" srcOrd="1" destOrd="0" presId="urn:microsoft.com/office/officeart/2005/8/layout/list1"/>
    <dgm:cxn modelId="{78DE413C-DDF2-4AC7-80F8-1880AECF7A86}" type="presParOf" srcId="{9615B71A-5EFE-4A21-A44A-59C454218740}" destId="{FB168B98-C9A5-4FCC-A90A-D5D96E749704}" srcOrd="2" destOrd="0" presId="urn:microsoft.com/office/officeart/2005/8/layout/list1"/>
    <dgm:cxn modelId="{35AF6F86-F0B7-4FF1-8495-1A8348F9B01E}" type="presParOf" srcId="{9615B71A-5EFE-4A21-A44A-59C454218740}" destId="{E296304E-BB09-4633-ACE3-8C322780714C}" srcOrd="3" destOrd="0" presId="urn:microsoft.com/office/officeart/2005/8/layout/list1"/>
    <dgm:cxn modelId="{5531E112-A730-4C6A-9C3C-F5D9178F5DDC}" type="presParOf" srcId="{9615B71A-5EFE-4A21-A44A-59C454218740}" destId="{D2209F85-634B-42DE-80C7-164581DF8B08}" srcOrd="4" destOrd="0" presId="urn:microsoft.com/office/officeart/2005/8/layout/list1"/>
    <dgm:cxn modelId="{4686A29C-79B5-41A6-A8FE-8FDEEF4A2B1F}" type="presParOf" srcId="{D2209F85-634B-42DE-80C7-164581DF8B08}" destId="{B00BFEAA-A02F-4FAF-9769-F9CACFDE6236}" srcOrd="0" destOrd="0" presId="urn:microsoft.com/office/officeart/2005/8/layout/list1"/>
    <dgm:cxn modelId="{154B2523-D34C-4EAA-9C71-D90D344BC4F8}" type="presParOf" srcId="{D2209F85-634B-42DE-80C7-164581DF8B08}" destId="{FDA96ED7-FA80-4BF3-9F2F-706F5AE5A708}" srcOrd="1" destOrd="0" presId="urn:microsoft.com/office/officeart/2005/8/layout/list1"/>
    <dgm:cxn modelId="{9AA33B89-7F8D-49A9-A4D5-C96CA58C1000}" type="presParOf" srcId="{9615B71A-5EFE-4A21-A44A-59C454218740}" destId="{874C4112-A0EC-4090-BA42-58B1BBDFB45F}" srcOrd="5" destOrd="0" presId="urn:microsoft.com/office/officeart/2005/8/layout/list1"/>
    <dgm:cxn modelId="{93EFD8AB-F1B1-42F3-9BBB-7DE114B075AE}" type="presParOf" srcId="{9615B71A-5EFE-4A21-A44A-59C454218740}" destId="{D81BEC22-895B-4BDC-8777-5314CAE64453}" srcOrd="6" destOrd="0" presId="urn:microsoft.com/office/officeart/2005/8/layout/list1"/>
    <dgm:cxn modelId="{BF6D8DD5-82F5-42A7-A385-77D66E7C9AD2}" type="presParOf" srcId="{9615B71A-5EFE-4A21-A44A-59C454218740}" destId="{94A8871A-306F-4547-BD2C-A1355ED64C96}" srcOrd="7" destOrd="0" presId="urn:microsoft.com/office/officeart/2005/8/layout/list1"/>
    <dgm:cxn modelId="{C82D38F7-9201-4449-B8FC-BDBC3671DE26}" type="presParOf" srcId="{9615B71A-5EFE-4A21-A44A-59C454218740}" destId="{62E473DE-4344-400D-A108-5C63C4AABCE4}" srcOrd="8" destOrd="0" presId="urn:microsoft.com/office/officeart/2005/8/layout/list1"/>
    <dgm:cxn modelId="{A3CA71E5-AA38-4A04-BD9F-97C1DACD4BA2}" type="presParOf" srcId="{62E473DE-4344-400D-A108-5C63C4AABCE4}" destId="{C1FD5B81-B6E5-4F75-AD03-24194464580D}" srcOrd="0" destOrd="0" presId="urn:microsoft.com/office/officeart/2005/8/layout/list1"/>
    <dgm:cxn modelId="{910B493C-72BE-4B44-AF7B-5D79F64974EF}" type="presParOf" srcId="{62E473DE-4344-400D-A108-5C63C4AABCE4}" destId="{0F8EEE46-E3BF-4876-AC48-C002782E36C7}" srcOrd="1" destOrd="0" presId="urn:microsoft.com/office/officeart/2005/8/layout/list1"/>
    <dgm:cxn modelId="{212754AA-D9EC-44D1-BBFD-C17E56898B79}" type="presParOf" srcId="{9615B71A-5EFE-4A21-A44A-59C454218740}" destId="{AE649426-48AF-44CA-84F2-DD737EDC9FE8}" srcOrd="9" destOrd="0" presId="urn:microsoft.com/office/officeart/2005/8/layout/list1"/>
    <dgm:cxn modelId="{F5075BFB-7225-4779-964F-3B7DF2BFDB76}" type="presParOf" srcId="{9615B71A-5EFE-4A21-A44A-59C454218740}" destId="{36D5BDB7-D87D-4345-B62C-A5E3F3E1DBC8}" srcOrd="10" destOrd="0" presId="urn:microsoft.com/office/officeart/2005/8/layout/list1"/>
    <dgm:cxn modelId="{01CDF539-EFAD-4A10-BEC5-D2F7F725C1D8}" type="presParOf" srcId="{9615B71A-5EFE-4A21-A44A-59C454218740}" destId="{D7B28F15-4284-4483-9FAE-360ADE48823E}" srcOrd="11" destOrd="0" presId="urn:microsoft.com/office/officeart/2005/8/layout/list1"/>
    <dgm:cxn modelId="{B271979B-D621-433C-87D0-F5897F067409}" type="presParOf" srcId="{9615B71A-5EFE-4A21-A44A-59C454218740}" destId="{3B6D25BB-C569-4739-808C-BC4C1C5B545F}" srcOrd="12" destOrd="0" presId="urn:microsoft.com/office/officeart/2005/8/layout/list1"/>
    <dgm:cxn modelId="{DA7F4162-CBD6-4F30-89AE-6E8534EBD557}" type="presParOf" srcId="{3B6D25BB-C569-4739-808C-BC4C1C5B545F}" destId="{ACF78317-7A8B-4612-8C1B-3C602EBBD03A}" srcOrd="0" destOrd="0" presId="urn:microsoft.com/office/officeart/2005/8/layout/list1"/>
    <dgm:cxn modelId="{8629E073-197F-4097-AE97-90B095416ECA}" type="presParOf" srcId="{3B6D25BB-C569-4739-808C-BC4C1C5B545F}" destId="{637BB37B-BEE1-4EFC-9D82-EE91A1B8FDBC}" srcOrd="1" destOrd="0" presId="urn:microsoft.com/office/officeart/2005/8/layout/list1"/>
    <dgm:cxn modelId="{847C280D-6CBD-4242-B8C3-FDFBFCD72D82}" type="presParOf" srcId="{9615B71A-5EFE-4A21-A44A-59C454218740}" destId="{2440FE87-42FB-4118-BC38-A505F8810255}" srcOrd="13" destOrd="0" presId="urn:microsoft.com/office/officeart/2005/8/layout/list1"/>
    <dgm:cxn modelId="{66D40DB5-F40A-4BA1-AD47-CBA62932774D}" type="presParOf" srcId="{9615B71A-5EFE-4A21-A44A-59C454218740}" destId="{2CAD8D67-3673-48CB-9E42-2A9CE3D71176}" srcOrd="14" destOrd="0" presId="urn:microsoft.com/office/officeart/2005/8/layout/list1"/>
    <dgm:cxn modelId="{8708CA19-96D9-4A52-A406-E54D7B6B4553}" type="presParOf" srcId="{9615B71A-5EFE-4A21-A44A-59C454218740}" destId="{1148791E-68E5-4109-805F-70DEA3CFB0EF}" srcOrd="15" destOrd="0" presId="urn:microsoft.com/office/officeart/2005/8/layout/list1"/>
    <dgm:cxn modelId="{0C2A1344-4F1F-4725-AD93-CD222814F690}" type="presParOf" srcId="{9615B71A-5EFE-4A21-A44A-59C454218740}" destId="{C8C6FDAB-81B4-4F27-9CD9-7E78B2D05F47}" srcOrd="16" destOrd="0" presId="urn:microsoft.com/office/officeart/2005/8/layout/list1"/>
    <dgm:cxn modelId="{FDD0D03F-18A0-4031-951A-FBB840E4A665}" type="presParOf" srcId="{C8C6FDAB-81B4-4F27-9CD9-7E78B2D05F47}" destId="{BA56657A-C9B3-4133-B3B8-801E6E38E37F}" srcOrd="0" destOrd="0" presId="urn:microsoft.com/office/officeart/2005/8/layout/list1"/>
    <dgm:cxn modelId="{67CEAD4B-23DD-4119-9A86-9AE6E1C10ECD}" type="presParOf" srcId="{C8C6FDAB-81B4-4F27-9CD9-7E78B2D05F47}" destId="{2EB08260-1192-47A6-A7CC-604C945B94BB}" srcOrd="1" destOrd="0" presId="urn:microsoft.com/office/officeart/2005/8/layout/list1"/>
    <dgm:cxn modelId="{4DA74B1C-D52B-48DA-ABB4-AA34A4C1DCC9}" type="presParOf" srcId="{9615B71A-5EFE-4A21-A44A-59C454218740}" destId="{DAA439C2-C7D2-4A51-B3B6-8197A41FE696}" srcOrd="17" destOrd="0" presId="urn:microsoft.com/office/officeart/2005/8/layout/list1"/>
    <dgm:cxn modelId="{B7CF9ED5-D604-4C74-9358-9A9DDE25F87C}" type="presParOf" srcId="{9615B71A-5EFE-4A21-A44A-59C454218740}" destId="{7319DC35-BB62-4020-B88E-AC1FC7B7BC2C}"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4EE2EE-DF21-4F49-BB90-C8586E1924C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24411A0B-9F5A-48B1-BEFE-C760A54D2748}">
      <dgm:prSet phldrT="[テキスト]"/>
      <dgm:spPr/>
      <dgm:t>
        <a:bodyPr/>
        <a:lstStyle/>
        <a:p>
          <a:r>
            <a:rPr kumimoji="1" lang="ja-JP" altLang="en-US" dirty="0" smtClean="0"/>
            <a:t>どこが問題なのか？</a:t>
          </a:r>
          <a:endParaRPr kumimoji="1" lang="ja-JP" altLang="en-US" dirty="0"/>
        </a:p>
      </dgm:t>
    </dgm:pt>
    <dgm:pt modelId="{786996E3-D338-45C5-A0DE-D9F767693350}" type="parTrans" cxnId="{502B9932-3461-44D7-AB29-6EB306C44875}">
      <dgm:prSet/>
      <dgm:spPr/>
      <dgm:t>
        <a:bodyPr/>
        <a:lstStyle/>
        <a:p>
          <a:endParaRPr kumimoji="1" lang="ja-JP" altLang="en-US"/>
        </a:p>
      </dgm:t>
    </dgm:pt>
    <dgm:pt modelId="{86126B45-3198-4FE0-9AD1-638D305B886B}" type="sibTrans" cxnId="{502B9932-3461-44D7-AB29-6EB306C44875}">
      <dgm:prSet/>
      <dgm:spPr/>
      <dgm:t>
        <a:bodyPr/>
        <a:lstStyle/>
        <a:p>
          <a:endParaRPr kumimoji="1" lang="ja-JP" altLang="en-US"/>
        </a:p>
      </dgm:t>
    </dgm:pt>
    <dgm:pt modelId="{8369DB2F-B634-4467-9E8A-F5A013092A38}">
      <dgm:prSet phldrT="[テキスト]"/>
      <dgm:spPr/>
      <dgm:t>
        <a:bodyPr/>
        <a:lstStyle/>
        <a:p>
          <a:r>
            <a:rPr kumimoji="1" lang="ja-JP" altLang="en-US" dirty="0" smtClean="0"/>
            <a:t>たとえ、火災で燃えたとしても、自分の家が燃えるだけなので、「他人の人権」を侵害しているわけではない。</a:t>
          </a:r>
          <a:endParaRPr kumimoji="1" lang="ja-JP" altLang="en-US" dirty="0"/>
        </a:p>
      </dgm:t>
    </dgm:pt>
    <dgm:pt modelId="{B9508517-DE03-49B4-806E-A96F5E712F61}" type="parTrans" cxnId="{462C8624-14F2-4CF4-BD62-D77A6CB04C8C}">
      <dgm:prSet/>
      <dgm:spPr/>
      <dgm:t>
        <a:bodyPr/>
        <a:lstStyle/>
        <a:p>
          <a:endParaRPr kumimoji="1" lang="ja-JP" altLang="en-US"/>
        </a:p>
      </dgm:t>
    </dgm:pt>
    <dgm:pt modelId="{51D08073-A8A3-463F-817D-3D3338854ACE}" type="sibTrans" cxnId="{462C8624-14F2-4CF4-BD62-D77A6CB04C8C}">
      <dgm:prSet/>
      <dgm:spPr/>
      <dgm:t>
        <a:bodyPr/>
        <a:lstStyle/>
        <a:p>
          <a:endParaRPr kumimoji="1" lang="ja-JP" altLang="en-US"/>
        </a:p>
      </dgm:t>
    </dgm:pt>
    <dgm:pt modelId="{338A4272-9AA9-488F-B1A2-4985CAD43F73}">
      <dgm:prSet phldrT="[テキスト]"/>
      <dgm:spPr/>
      <dgm:t>
        <a:bodyPr/>
        <a:lstStyle/>
        <a:p>
          <a:r>
            <a:rPr kumimoji="1" lang="ja-JP" altLang="en-US" dirty="0" smtClean="0"/>
            <a:t>それはどのようにして正当化したのか？</a:t>
          </a:r>
          <a:endParaRPr kumimoji="1" lang="ja-JP" altLang="en-US" dirty="0"/>
        </a:p>
      </dgm:t>
    </dgm:pt>
    <dgm:pt modelId="{3472B42F-54B6-4FD4-86B9-1A709FC8AF74}" type="parTrans" cxnId="{CE08E7BA-FCE8-45FF-835B-62B6267EF97F}">
      <dgm:prSet/>
      <dgm:spPr/>
      <dgm:t>
        <a:bodyPr/>
        <a:lstStyle/>
        <a:p>
          <a:endParaRPr kumimoji="1" lang="ja-JP" altLang="en-US"/>
        </a:p>
      </dgm:t>
    </dgm:pt>
    <dgm:pt modelId="{F55CF49D-FCD8-4DD7-985C-AB0E1C96B366}" type="sibTrans" cxnId="{CE08E7BA-FCE8-45FF-835B-62B6267EF97F}">
      <dgm:prSet/>
      <dgm:spPr/>
      <dgm:t>
        <a:bodyPr/>
        <a:lstStyle/>
        <a:p>
          <a:endParaRPr kumimoji="1" lang="ja-JP" altLang="en-US"/>
        </a:p>
      </dgm:t>
    </dgm:pt>
    <dgm:pt modelId="{402F0B0D-FCC4-4D37-A214-C68085BC6904}">
      <dgm:prSet phldrT="[テキスト]"/>
      <dgm:spPr/>
      <dgm:t>
        <a:bodyPr/>
        <a:lstStyle/>
        <a:p>
          <a:r>
            <a:rPr kumimoji="1" lang="ja-JP" altLang="en-US" dirty="0" smtClean="0"/>
            <a:t>「おせっかいやき的」「パターナリズム的」な制約？</a:t>
          </a:r>
          <a:endParaRPr kumimoji="1" lang="ja-JP" altLang="en-US" dirty="0"/>
        </a:p>
      </dgm:t>
    </dgm:pt>
    <dgm:pt modelId="{793E7F38-5381-4918-B4C7-1EE9603BAD06}" type="parTrans" cxnId="{6FC8FD5E-A631-46CB-BE30-43D5D66F70FF}">
      <dgm:prSet/>
      <dgm:spPr/>
      <dgm:t>
        <a:bodyPr/>
        <a:lstStyle/>
        <a:p>
          <a:endParaRPr kumimoji="1" lang="ja-JP" altLang="en-US"/>
        </a:p>
      </dgm:t>
    </dgm:pt>
    <dgm:pt modelId="{6ABBBE1E-9A3A-495D-9CB8-5C51CF5AF8B2}" type="sibTrans" cxnId="{6FC8FD5E-A631-46CB-BE30-43D5D66F70FF}">
      <dgm:prSet/>
      <dgm:spPr/>
      <dgm:t>
        <a:bodyPr/>
        <a:lstStyle/>
        <a:p>
          <a:endParaRPr kumimoji="1" lang="ja-JP" altLang="en-US"/>
        </a:p>
      </dgm:t>
    </dgm:pt>
    <dgm:pt modelId="{DBF7B4F2-A1CB-4BD1-93DD-795DF37E0FA5}">
      <dgm:prSet phldrT="[テキスト]"/>
      <dgm:spPr/>
      <dgm:t>
        <a:bodyPr/>
        <a:lstStyle/>
        <a:p>
          <a:r>
            <a:rPr kumimoji="1" lang="ja-JP" altLang="en-US" dirty="0" smtClean="0"/>
            <a:t>同様の規制はすでになされている</a:t>
          </a:r>
          <a:r>
            <a:rPr kumimoji="1" lang="en-US" altLang="ja-JP" dirty="0" smtClean="0"/>
            <a:t>―</a:t>
          </a:r>
          <a:r>
            <a:rPr kumimoji="1" lang="ja-JP" altLang="en-US" dirty="0" smtClean="0"/>
            <a:t>シートベルト　シックハウス対策</a:t>
          </a:r>
          <a:endParaRPr kumimoji="1" lang="ja-JP" altLang="en-US" dirty="0"/>
        </a:p>
      </dgm:t>
    </dgm:pt>
    <dgm:pt modelId="{2B637314-1C35-4AD7-8361-E981BC7F77A5}" type="parTrans" cxnId="{7466C369-5C53-47E1-AD3A-746A86515DBB}">
      <dgm:prSet/>
      <dgm:spPr/>
      <dgm:t>
        <a:bodyPr/>
        <a:lstStyle/>
        <a:p>
          <a:endParaRPr kumimoji="1" lang="ja-JP" altLang="en-US"/>
        </a:p>
      </dgm:t>
    </dgm:pt>
    <dgm:pt modelId="{1A40A5F8-986A-4FD1-A460-6F6925FECF35}" type="sibTrans" cxnId="{7466C369-5C53-47E1-AD3A-746A86515DBB}">
      <dgm:prSet/>
      <dgm:spPr/>
      <dgm:t>
        <a:bodyPr/>
        <a:lstStyle/>
        <a:p>
          <a:endParaRPr kumimoji="1" lang="ja-JP" altLang="en-US"/>
        </a:p>
      </dgm:t>
    </dgm:pt>
    <dgm:pt modelId="{EB9836A4-725A-4A67-BC1F-3545048731A7}">
      <dgm:prSet phldrT="[テキスト]"/>
      <dgm:spPr/>
      <dgm:t>
        <a:bodyPr/>
        <a:lstStyle/>
        <a:p>
          <a:r>
            <a:rPr kumimoji="1" lang="ja-JP" altLang="en-US" dirty="0" smtClean="0"/>
            <a:t>死者の発生確率が高く、</a:t>
          </a:r>
          <a:r>
            <a:rPr lang="ja-JP" dirty="0" smtClean="0"/>
            <a:t>隣家等への延焼危険性も大きい</a:t>
          </a:r>
          <a:endParaRPr kumimoji="1" lang="ja-JP" altLang="en-US" dirty="0"/>
        </a:p>
      </dgm:t>
    </dgm:pt>
    <dgm:pt modelId="{7117AF6E-EE0A-488A-A43F-805C1864B585}" type="parTrans" cxnId="{4144AA14-CACC-44EE-A222-7505A4D2975B}">
      <dgm:prSet/>
      <dgm:spPr/>
      <dgm:t>
        <a:bodyPr/>
        <a:lstStyle/>
        <a:p>
          <a:endParaRPr kumimoji="1" lang="ja-JP" altLang="en-US"/>
        </a:p>
      </dgm:t>
    </dgm:pt>
    <dgm:pt modelId="{D9FD380D-7C25-4584-BA72-D147B3C46A08}" type="sibTrans" cxnId="{4144AA14-CACC-44EE-A222-7505A4D2975B}">
      <dgm:prSet/>
      <dgm:spPr/>
      <dgm:t>
        <a:bodyPr/>
        <a:lstStyle/>
        <a:p>
          <a:endParaRPr kumimoji="1" lang="ja-JP" altLang="en-US"/>
        </a:p>
      </dgm:t>
    </dgm:pt>
    <dgm:pt modelId="{C7FA6410-6AA6-4439-8BBC-E065F719B700}">
      <dgm:prSet phldrT="[テキスト]"/>
      <dgm:spPr/>
      <dgm:t>
        <a:bodyPr/>
        <a:lstStyle/>
        <a:p>
          <a:r>
            <a:rPr kumimoji="1" lang="ja-JP" altLang="en-US" dirty="0" smtClean="0"/>
            <a:t>アメリカでも住警器の規制が行われている</a:t>
          </a:r>
          <a:endParaRPr kumimoji="1" lang="ja-JP" altLang="en-US" dirty="0"/>
        </a:p>
      </dgm:t>
    </dgm:pt>
    <dgm:pt modelId="{1822E1E0-C85C-453D-9C5C-5DDA08165E29}" type="parTrans" cxnId="{FA4784FA-5FD2-4F15-B777-319439862ED9}">
      <dgm:prSet/>
      <dgm:spPr/>
      <dgm:t>
        <a:bodyPr/>
        <a:lstStyle/>
        <a:p>
          <a:endParaRPr kumimoji="1" lang="ja-JP" altLang="en-US"/>
        </a:p>
      </dgm:t>
    </dgm:pt>
    <dgm:pt modelId="{95597541-39CD-4722-9AF0-F85A66E2BBD1}" type="sibTrans" cxnId="{FA4784FA-5FD2-4F15-B777-319439862ED9}">
      <dgm:prSet/>
      <dgm:spPr/>
      <dgm:t>
        <a:bodyPr/>
        <a:lstStyle/>
        <a:p>
          <a:endParaRPr kumimoji="1" lang="ja-JP" altLang="en-US"/>
        </a:p>
      </dgm:t>
    </dgm:pt>
    <dgm:pt modelId="{4B3B1053-5C0F-46D8-AE97-FAF397234CC4}">
      <dgm:prSet phldrT="[テキスト]"/>
      <dgm:spPr/>
      <dgm:t>
        <a:bodyPr/>
        <a:lstStyle/>
        <a:p>
          <a:r>
            <a:rPr kumimoji="1" lang="ja-JP" altLang="en-US" dirty="0" smtClean="0"/>
            <a:t>自宅とはいえ、社会的ストックとしての意味合いがある（譲渡可能性）</a:t>
          </a:r>
          <a:endParaRPr kumimoji="1" lang="ja-JP" altLang="en-US" dirty="0"/>
        </a:p>
      </dgm:t>
    </dgm:pt>
    <dgm:pt modelId="{EB5C4C2F-2244-4C65-AAEE-BF365F5CFA9E}" type="parTrans" cxnId="{B6839FBA-CCDE-486E-AACF-AE57C4044F19}">
      <dgm:prSet/>
      <dgm:spPr/>
      <dgm:t>
        <a:bodyPr/>
        <a:lstStyle/>
        <a:p>
          <a:endParaRPr kumimoji="1" lang="ja-JP" altLang="en-US"/>
        </a:p>
      </dgm:t>
    </dgm:pt>
    <dgm:pt modelId="{81DFB4E9-D0A1-4C5D-9DBA-EEDF59454666}" type="sibTrans" cxnId="{B6839FBA-CCDE-486E-AACF-AE57C4044F19}">
      <dgm:prSet/>
      <dgm:spPr/>
      <dgm:t>
        <a:bodyPr/>
        <a:lstStyle/>
        <a:p>
          <a:endParaRPr kumimoji="1" lang="ja-JP" altLang="en-US"/>
        </a:p>
      </dgm:t>
    </dgm:pt>
    <dgm:pt modelId="{873BF076-13A9-423C-99B2-7947044C0D90}" type="pres">
      <dgm:prSet presAssocID="{D94EE2EE-DF21-4F49-BB90-C8586E1924C1}" presName="linear" presStyleCnt="0">
        <dgm:presLayoutVars>
          <dgm:dir/>
          <dgm:animLvl val="lvl"/>
          <dgm:resizeHandles val="exact"/>
        </dgm:presLayoutVars>
      </dgm:prSet>
      <dgm:spPr/>
      <dgm:t>
        <a:bodyPr/>
        <a:lstStyle/>
        <a:p>
          <a:endParaRPr kumimoji="1" lang="ja-JP" altLang="en-US"/>
        </a:p>
      </dgm:t>
    </dgm:pt>
    <dgm:pt modelId="{960DA9E1-9374-468C-8C3C-F97E66683C43}" type="pres">
      <dgm:prSet presAssocID="{24411A0B-9F5A-48B1-BEFE-C760A54D2748}" presName="parentLin" presStyleCnt="0"/>
      <dgm:spPr/>
    </dgm:pt>
    <dgm:pt modelId="{007F5FDB-4CFE-43C7-B8A6-808AE0B5C591}" type="pres">
      <dgm:prSet presAssocID="{24411A0B-9F5A-48B1-BEFE-C760A54D2748}" presName="parentLeftMargin" presStyleLbl="node1" presStyleIdx="0" presStyleCnt="2"/>
      <dgm:spPr/>
      <dgm:t>
        <a:bodyPr/>
        <a:lstStyle/>
        <a:p>
          <a:endParaRPr kumimoji="1" lang="ja-JP" altLang="en-US"/>
        </a:p>
      </dgm:t>
    </dgm:pt>
    <dgm:pt modelId="{EAD06331-F882-4B40-B2C4-6BD55D6904FD}" type="pres">
      <dgm:prSet presAssocID="{24411A0B-9F5A-48B1-BEFE-C760A54D2748}" presName="parentText" presStyleLbl="node1" presStyleIdx="0" presStyleCnt="2">
        <dgm:presLayoutVars>
          <dgm:chMax val="0"/>
          <dgm:bulletEnabled val="1"/>
        </dgm:presLayoutVars>
      </dgm:prSet>
      <dgm:spPr/>
      <dgm:t>
        <a:bodyPr/>
        <a:lstStyle/>
        <a:p>
          <a:endParaRPr kumimoji="1" lang="ja-JP" altLang="en-US"/>
        </a:p>
      </dgm:t>
    </dgm:pt>
    <dgm:pt modelId="{C41AEEB7-FE36-46A7-AE73-257CA3568AD7}" type="pres">
      <dgm:prSet presAssocID="{24411A0B-9F5A-48B1-BEFE-C760A54D2748}" presName="negativeSpace" presStyleCnt="0"/>
      <dgm:spPr/>
    </dgm:pt>
    <dgm:pt modelId="{63C0FBCE-18A8-43A8-B577-45D2E16CA196}" type="pres">
      <dgm:prSet presAssocID="{24411A0B-9F5A-48B1-BEFE-C760A54D2748}" presName="childText" presStyleLbl="conFgAcc1" presStyleIdx="0" presStyleCnt="2">
        <dgm:presLayoutVars>
          <dgm:bulletEnabled val="1"/>
        </dgm:presLayoutVars>
      </dgm:prSet>
      <dgm:spPr/>
      <dgm:t>
        <a:bodyPr/>
        <a:lstStyle/>
        <a:p>
          <a:endParaRPr kumimoji="1" lang="ja-JP" altLang="en-US"/>
        </a:p>
      </dgm:t>
    </dgm:pt>
    <dgm:pt modelId="{D5A51086-6891-4A80-9FDB-B8B490D5740E}" type="pres">
      <dgm:prSet presAssocID="{86126B45-3198-4FE0-9AD1-638D305B886B}" presName="spaceBetweenRectangles" presStyleCnt="0"/>
      <dgm:spPr/>
    </dgm:pt>
    <dgm:pt modelId="{54D887C4-59A7-453D-AF7D-06F791AEC715}" type="pres">
      <dgm:prSet presAssocID="{338A4272-9AA9-488F-B1A2-4985CAD43F73}" presName="parentLin" presStyleCnt="0"/>
      <dgm:spPr/>
    </dgm:pt>
    <dgm:pt modelId="{8EC24881-E913-4624-8D17-4E868639A7D8}" type="pres">
      <dgm:prSet presAssocID="{338A4272-9AA9-488F-B1A2-4985CAD43F73}" presName="parentLeftMargin" presStyleLbl="node1" presStyleIdx="0" presStyleCnt="2"/>
      <dgm:spPr/>
      <dgm:t>
        <a:bodyPr/>
        <a:lstStyle/>
        <a:p>
          <a:endParaRPr kumimoji="1" lang="ja-JP" altLang="en-US"/>
        </a:p>
      </dgm:t>
    </dgm:pt>
    <dgm:pt modelId="{764F9256-2EF8-4DBE-B099-A5E6F411E086}" type="pres">
      <dgm:prSet presAssocID="{338A4272-9AA9-488F-B1A2-4985CAD43F73}" presName="parentText" presStyleLbl="node1" presStyleIdx="1" presStyleCnt="2">
        <dgm:presLayoutVars>
          <dgm:chMax val="0"/>
          <dgm:bulletEnabled val="1"/>
        </dgm:presLayoutVars>
      </dgm:prSet>
      <dgm:spPr/>
      <dgm:t>
        <a:bodyPr/>
        <a:lstStyle/>
        <a:p>
          <a:endParaRPr kumimoji="1" lang="ja-JP" altLang="en-US"/>
        </a:p>
      </dgm:t>
    </dgm:pt>
    <dgm:pt modelId="{46B21FB1-EB5C-4FF6-9739-88787131DB94}" type="pres">
      <dgm:prSet presAssocID="{338A4272-9AA9-488F-B1A2-4985CAD43F73}" presName="negativeSpace" presStyleCnt="0"/>
      <dgm:spPr/>
    </dgm:pt>
    <dgm:pt modelId="{A424224E-7D57-4A3F-B728-A8EAF9341588}" type="pres">
      <dgm:prSet presAssocID="{338A4272-9AA9-488F-B1A2-4985CAD43F73}" presName="childText" presStyleLbl="conFgAcc1" presStyleIdx="1" presStyleCnt="2">
        <dgm:presLayoutVars>
          <dgm:bulletEnabled val="1"/>
        </dgm:presLayoutVars>
      </dgm:prSet>
      <dgm:spPr/>
      <dgm:t>
        <a:bodyPr/>
        <a:lstStyle/>
        <a:p>
          <a:endParaRPr kumimoji="1" lang="ja-JP" altLang="en-US"/>
        </a:p>
      </dgm:t>
    </dgm:pt>
  </dgm:ptLst>
  <dgm:cxnLst>
    <dgm:cxn modelId="{4F895067-8370-43F6-BEAF-049505B56163}" type="presOf" srcId="{DBF7B4F2-A1CB-4BD1-93DD-795DF37E0FA5}" destId="{A424224E-7D57-4A3F-B728-A8EAF9341588}" srcOrd="0" destOrd="2" presId="urn:microsoft.com/office/officeart/2005/8/layout/list1"/>
    <dgm:cxn modelId="{FA4784FA-5FD2-4F15-B777-319439862ED9}" srcId="{338A4272-9AA9-488F-B1A2-4985CAD43F73}" destId="{C7FA6410-6AA6-4439-8BBC-E065F719B700}" srcOrd="3" destOrd="0" parTransId="{1822E1E0-C85C-453D-9C5C-5DDA08165E29}" sibTransId="{95597541-39CD-4722-9AF0-F85A66E2BBD1}"/>
    <dgm:cxn modelId="{6BC507A8-E478-4E44-BFB1-C62C868F3254}" type="presOf" srcId="{4B3B1053-5C0F-46D8-AE97-FAF397234CC4}" destId="{A424224E-7D57-4A3F-B728-A8EAF9341588}" srcOrd="0" destOrd="1" presId="urn:microsoft.com/office/officeart/2005/8/layout/list1"/>
    <dgm:cxn modelId="{6FC8FD5E-A631-46CB-BE30-43D5D66F70FF}" srcId="{24411A0B-9F5A-48B1-BEFE-C760A54D2748}" destId="{402F0B0D-FCC4-4D37-A214-C68085BC6904}" srcOrd="1" destOrd="0" parTransId="{793E7F38-5381-4918-B4C7-1EE9603BAD06}" sibTransId="{6ABBBE1E-9A3A-495D-9CB8-5C51CF5AF8B2}"/>
    <dgm:cxn modelId="{FD2C0CD3-7B3E-4877-A777-2B1E8D9D2228}" type="presOf" srcId="{402F0B0D-FCC4-4D37-A214-C68085BC6904}" destId="{63C0FBCE-18A8-43A8-B577-45D2E16CA196}" srcOrd="0" destOrd="1" presId="urn:microsoft.com/office/officeart/2005/8/layout/list1"/>
    <dgm:cxn modelId="{7466C369-5C53-47E1-AD3A-746A86515DBB}" srcId="{338A4272-9AA9-488F-B1A2-4985CAD43F73}" destId="{DBF7B4F2-A1CB-4BD1-93DD-795DF37E0FA5}" srcOrd="2" destOrd="0" parTransId="{2B637314-1C35-4AD7-8361-E981BC7F77A5}" sibTransId="{1A40A5F8-986A-4FD1-A460-6F6925FECF35}"/>
    <dgm:cxn modelId="{4144AA14-CACC-44EE-A222-7505A4D2975B}" srcId="{338A4272-9AA9-488F-B1A2-4985CAD43F73}" destId="{EB9836A4-725A-4A67-BC1F-3545048731A7}" srcOrd="0" destOrd="0" parTransId="{7117AF6E-EE0A-488A-A43F-805C1864B585}" sibTransId="{D9FD380D-7C25-4584-BA72-D147B3C46A08}"/>
    <dgm:cxn modelId="{829F967D-9758-4474-94DC-DEECAAE059D0}" type="presOf" srcId="{24411A0B-9F5A-48B1-BEFE-C760A54D2748}" destId="{EAD06331-F882-4B40-B2C4-6BD55D6904FD}" srcOrd="1" destOrd="0" presId="urn:microsoft.com/office/officeart/2005/8/layout/list1"/>
    <dgm:cxn modelId="{462C8624-14F2-4CF4-BD62-D77A6CB04C8C}" srcId="{24411A0B-9F5A-48B1-BEFE-C760A54D2748}" destId="{8369DB2F-B634-4467-9E8A-F5A013092A38}" srcOrd="0" destOrd="0" parTransId="{B9508517-DE03-49B4-806E-A96F5E712F61}" sibTransId="{51D08073-A8A3-463F-817D-3D3338854ACE}"/>
    <dgm:cxn modelId="{B61EAF61-50FF-49E7-86B9-C8722DB0ADC2}" type="presOf" srcId="{D94EE2EE-DF21-4F49-BB90-C8586E1924C1}" destId="{873BF076-13A9-423C-99B2-7947044C0D90}" srcOrd="0" destOrd="0" presId="urn:microsoft.com/office/officeart/2005/8/layout/list1"/>
    <dgm:cxn modelId="{82F20EF0-D43A-43D5-B1AB-8D83DB218ABF}" type="presOf" srcId="{338A4272-9AA9-488F-B1A2-4985CAD43F73}" destId="{8EC24881-E913-4624-8D17-4E868639A7D8}" srcOrd="0" destOrd="0" presId="urn:microsoft.com/office/officeart/2005/8/layout/list1"/>
    <dgm:cxn modelId="{A23DA101-294F-42D3-86D7-9184A6532A17}" type="presOf" srcId="{C7FA6410-6AA6-4439-8BBC-E065F719B700}" destId="{A424224E-7D57-4A3F-B728-A8EAF9341588}" srcOrd="0" destOrd="3" presId="urn:microsoft.com/office/officeart/2005/8/layout/list1"/>
    <dgm:cxn modelId="{C392B92D-CD57-47C9-9E3B-7807AD49658E}" type="presOf" srcId="{338A4272-9AA9-488F-B1A2-4985CAD43F73}" destId="{764F9256-2EF8-4DBE-B099-A5E6F411E086}" srcOrd="1" destOrd="0" presId="urn:microsoft.com/office/officeart/2005/8/layout/list1"/>
    <dgm:cxn modelId="{1B80466C-28D7-45E1-9F2D-962896CAFFF1}" type="presOf" srcId="{EB9836A4-725A-4A67-BC1F-3545048731A7}" destId="{A424224E-7D57-4A3F-B728-A8EAF9341588}" srcOrd="0" destOrd="0" presId="urn:microsoft.com/office/officeart/2005/8/layout/list1"/>
    <dgm:cxn modelId="{502B9932-3461-44D7-AB29-6EB306C44875}" srcId="{D94EE2EE-DF21-4F49-BB90-C8586E1924C1}" destId="{24411A0B-9F5A-48B1-BEFE-C760A54D2748}" srcOrd="0" destOrd="0" parTransId="{786996E3-D338-45C5-A0DE-D9F767693350}" sibTransId="{86126B45-3198-4FE0-9AD1-638D305B886B}"/>
    <dgm:cxn modelId="{0C969052-35CB-4459-8B9E-681203FBC878}" type="presOf" srcId="{24411A0B-9F5A-48B1-BEFE-C760A54D2748}" destId="{007F5FDB-4CFE-43C7-B8A6-808AE0B5C591}" srcOrd="0" destOrd="0" presId="urn:microsoft.com/office/officeart/2005/8/layout/list1"/>
    <dgm:cxn modelId="{CE08E7BA-FCE8-45FF-835B-62B6267EF97F}" srcId="{D94EE2EE-DF21-4F49-BB90-C8586E1924C1}" destId="{338A4272-9AA9-488F-B1A2-4985CAD43F73}" srcOrd="1" destOrd="0" parTransId="{3472B42F-54B6-4FD4-86B9-1A709FC8AF74}" sibTransId="{F55CF49D-FCD8-4DD7-985C-AB0E1C96B366}"/>
    <dgm:cxn modelId="{B6839FBA-CCDE-486E-AACF-AE57C4044F19}" srcId="{338A4272-9AA9-488F-B1A2-4985CAD43F73}" destId="{4B3B1053-5C0F-46D8-AE97-FAF397234CC4}" srcOrd="1" destOrd="0" parTransId="{EB5C4C2F-2244-4C65-AAEE-BF365F5CFA9E}" sibTransId="{81DFB4E9-D0A1-4C5D-9DBA-EEDF59454666}"/>
    <dgm:cxn modelId="{C5807E2E-F0FE-4AC7-9E0A-997502DBF783}" type="presOf" srcId="{8369DB2F-B634-4467-9E8A-F5A013092A38}" destId="{63C0FBCE-18A8-43A8-B577-45D2E16CA196}" srcOrd="0" destOrd="0" presId="urn:microsoft.com/office/officeart/2005/8/layout/list1"/>
    <dgm:cxn modelId="{CCE74897-3092-4A2A-809D-DB5450489489}" type="presParOf" srcId="{873BF076-13A9-423C-99B2-7947044C0D90}" destId="{960DA9E1-9374-468C-8C3C-F97E66683C43}" srcOrd="0" destOrd="0" presId="urn:microsoft.com/office/officeart/2005/8/layout/list1"/>
    <dgm:cxn modelId="{7BC47AD6-56AE-4A10-9254-56AAFD99A1F8}" type="presParOf" srcId="{960DA9E1-9374-468C-8C3C-F97E66683C43}" destId="{007F5FDB-4CFE-43C7-B8A6-808AE0B5C591}" srcOrd="0" destOrd="0" presId="urn:microsoft.com/office/officeart/2005/8/layout/list1"/>
    <dgm:cxn modelId="{ED00A00D-5B28-4DAD-8241-3717935ADECD}" type="presParOf" srcId="{960DA9E1-9374-468C-8C3C-F97E66683C43}" destId="{EAD06331-F882-4B40-B2C4-6BD55D6904FD}" srcOrd="1" destOrd="0" presId="urn:microsoft.com/office/officeart/2005/8/layout/list1"/>
    <dgm:cxn modelId="{1E2C2783-8C37-459E-B455-B583D78411CE}" type="presParOf" srcId="{873BF076-13A9-423C-99B2-7947044C0D90}" destId="{C41AEEB7-FE36-46A7-AE73-257CA3568AD7}" srcOrd="1" destOrd="0" presId="urn:microsoft.com/office/officeart/2005/8/layout/list1"/>
    <dgm:cxn modelId="{3212BDC8-D378-4174-97B0-C2A4C6930408}" type="presParOf" srcId="{873BF076-13A9-423C-99B2-7947044C0D90}" destId="{63C0FBCE-18A8-43A8-B577-45D2E16CA196}" srcOrd="2" destOrd="0" presId="urn:microsoft.com/office/officeart/2005/8/layout/list1"/>
    <dgm:cxn modelId="{6A724422-830F-4F4E-B231-4EB044A8B6DD}" type="presParOf" srcId="{873BF076-13A9-423C-99B2-7947044C0D90}" destId="{D5A51086-6891-4A80-9FDB-B8B490D5740E}" srcOrd="3" destOrd="0" presId="urn:microsoft.com/office/officeart/2005/8/layout/list1"/>
    <dgm:cxn modelId="{C50BFCDF-9D5A-49B8-8AD8-7923B521BF9D}" type="presParOf" srcId="{873BF076-13A9-423C-99B2-7947044C0D90}" destId="{54D887C4-59A7-453D-AF7D-06F791AEC715}" srcOrd="4" destOrd="0" presId="urn:microsoft.com/office/officeart/2005/8/layout/list1"/>
    <dgm:cxn modelId="{6E033099-7EC8-4B3B-B74A-C1F23A31FC8C}" type="presParOf" srcId="{54D887C4-59A7-453D-AF7D-06F791AEC715}" destId="{8EC24881-E913-4624-8D17-4E868639A7D8}" srcOrd="0" destOrd="0" presId="urn:microsoft.com/office/officeart/2005/8/layout/list1"/>
    <dgm:cxn modelId="{9A6C7839-52FE-4758-9E92-DEB711E68CAA}" type="presParOf" srcId="{54D887C4-59A7-453D-AF7D-06F791AEC715}" destId="{764F9256-2EF8-4DBE-B099-A5E6F411E086}" srcOrd="1" destOrd="0" presId="urn:microsoft.com/office/officeart/2005/8/layout/list1"/>
    <dgm:cxn modelId="{48089695-C6A4-4E3F-B58E-F15028120CBF}" type="presParOf" srcId="{873BF076-13A9-423C-99B2-7947044C0D90}" destId="{46B21FB1-EB5C-4FF6-9739-88787131DB94}" srcOrd="5" destOrd="0" presId="urn:microsoft.com/office/officeart/2005/8/layout/list1"/>
    <dgm:cxn modelId="{1F987817-2105-41B2-A6D6-1267B41633D7}" type="presParOf" srcId="{873BF076-13A9-423C-99B2-7947044C0D90}" destId="{A424224E-7D57-4A3F-B728-A8EAF9341588}"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8E0FA1-E21A-4926-8481-9C7EA00C401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kumimoji="1" lang="ja-JP" altLang="en-US"/>
        </a:p>
      </dgm:t>
    </dgm:pt>
    <dgm:pt modelId="{50F84E82-1855-40FD-9F73-89EA129C3BB7}">
      <dgm:prSet phldrT="[テキスト]"/>
      <dgm:spPr/>
      <dgm:t>
        <a:bodyPr/>
        <a:lstStyle/>
        <a:p>
          <a:r>
            <a:rPr kumimoji="1" lang="ja-JP" altLang="en-US" b="1" dirty="0" smtClean="0"/>
            <a:t>どのような目的で</a:t>
          </a:r>
          <a:endParaRPr kumimoji="1" lang="ja-JP" altLang="en-US" b="1" dirty="0"/>
        </a:p>
      </dgm:t>
    </dgm:pt>
    <dgm:pt modelId="{B45D9700-B213-4945-85F4-F9A7176419E7}" type="parTrans" cxnId="{0CCB4A04-748E-4D38-ACFA-03BC91CC5A28}">
      <dgm:prSet/>
      <dgm:spPr/>
      <dgm:t>
        <a:bodyPr/>
        <a:lstStyle/>
        <a:p>
          <a:endParaRPr kumimoji="1" lang="ja-JP" altLang="en-US"/>
        </a:p>
      </dgm:t>
    </dgm:pt>
    <dgm:pt modelId="{F91033D7-2865-407D-B164-299A9CE539BB}" type="sibTrans" cxnId="{0CCB4A04-748E-4D38-ACFA-03BC91CC5A28}">
      <dgm:prSet/>
      <dgm:spPr/>
      <dgm:t>
        <a:bodyPr/>
        <a:lstStyle/>
        <a:p>
          <a:endParaRPr kumimoji="1" lang="ja-JP" altLang="en-US"/>
        </a:p>
      </dgm:t>
    </dgm:pt>
    <dgm:pt modelId="{4F4065C7-C7C1-44FB-9AF6-1069CF02687F}">
      <dgm:prSet phldrT="[テキスト]"/>
      <dgm:spPr/>
      <dgm:t>
        <a:bodyPr/>
        <a:lstStyle/>
        <a:p>
          <a:r>
            <a:rPr kumimoji="1" lang="ja-JP" altLang="en-US" dirty="0" smtClean="0"/>
            <a:t>内在的制約</a:t>
          </a:r>
          <a:endParaRPr kumimoji="1" lang="ja-JP" altLang="en-US" dirty="0"/>
        </a:p>
      </dgm:t>
    </dgm:pt>
    <dgm:pt modelId="{76E1BCB6-89E4-4733-86EA-05982DAE61EE}" type="parTrans" cxnId="{7FDD8A22-0E62-4595-A4EB-A72A8E055EC0}">
      <dgm:prSet/>
      <dgm:spPr/>
      <dgm:t>
        <a:bodyPr/>
        <a:lstStyle/>
        <a:p>
          <a:endParaRPr kumimoji="1" lang="ja-JP" altLang="en-US"/>
        </a:p>
      </dgm:t>
    </dgm:pt>
    <dgm:pt modelId="{CC9C4817-B29A-416E-AA87-DE17FD444715}" type="sibTrans" cxnId="{7FDD8A22-0E62-4595-A4EB-A72A8E055EC0}">
      <dgm:prSet/>
      <dgm:spPr/>
      <dgm:t>
        <a:bodyPr/>
        <a:lstStyle/>
        <a:p>
          <a:endParaRPr kumimoji="1" lang="ja-JP" altLang="en-US"/>
        </a:p>
      </dgm:t>
    </dgm:pt>
    <dgm:pt modelId="{8514ED7F-6B37-465B-B87A-C87EDB82796F}">
      <dgm:prSet phldrT="[テキスト]"/>
      <dgm:spPr/>
      <dgm:t>
        <a:bodyPr/>
        <a:lstStyle/>
        <a:p>
          <a:r>
            <a:rPr kumimoji="1" lang="ja-JP" altLang="en-US" dirty="0" smtClean="0"/>
            <a:t>政策的制約</a:t>
          </a:r>
          <a:endParaRPr kumimoji="1" lang="ja-JP" altLang="en-US" dirty="0"/>
        </a:p>
      </dgm:t>
    </dgm:pt>
    <dgm:pt modelId="{512D6590-365F-41EB-A2DF-21E2A3FF5332}" type="parTrans" cxnId="{A8AEB7A3-EF12-4DE8-B273-0A5014A823C2}">
      <dgm:prSet/>
      <dgm:spPr/>
      <dgm:t>
        <a:bodyPr/>
        <a:lstStyle/>
        <a:p>
          <a:endParaRPr kumimoji="1" lang="ja-JP" altLang="en-US"/>
        </a:p>
      </dgm:t>
    </dgm:pt>
    <dgm:pt modelId="{04E6C50B-6AEE-4F93-8D01-6CE3EED82EFC}" type="sibTrans" cxnId="{A8AEB7A3-EF12-4DE8-B273-0A5014A823C2}">
      <dgm:prSet/>
      <dgm:spPr/>
      <dgm:t>
        <a:bodyPr/>
        <a:lstStyle/>
        <a:p>
          <a:endParaRPr kumimoji="1" lang="ja-JP" altLang="en-US"/>
        </a:p>
      </dgm:t>
    </dgm:pt>
    <dgm:pt modelId="{5B66E3FF-5161-4B6A-8C6A-900FF15D7E9E}">
      <dgm:prSet phldrT="[テキスト]"/>
      <dgm:spPr/>
      <dgm:t>
        <a:bodyPr/>
        <a:lstStyle/>
        <a:p>
          <a:r>
            <a:rPr kumimoji="1" lang="ja-JP" altLang="en-US" b="1" dirty="0" smtClean="0"/>
            <a:t>どのような人権を</a:t>
          </a:r>
          <a:endParaRPr kumimoji="1" lang="ja-JP" altLang="en-US" b="1" dirty="0"/>
        </a:p>
      </dgm:t>
    </dgm:pt>
    <dgm:pt modelId="{ADA3B679-7C51-4DA8-A3E0-C88068A2299C}" type="parTrans" cxnId="{64C2BC0F-8002-42F4-A5DC-0596F8A15455}">
      <dgm:prSet/>
      <dgm:spPr/>
      <dgm:t>
        <a:bodyPr/>
        <a:lstStyle/>
        <a:p>
          <a:endParaRPr kumimoji="1" lang="ja-JP" altLang="en-US"/>
        </a:p>
      </dgm:t>
    </dgm:pt>
    <dgm:pt modelId="{38765145-CBD5-48C6-B3A3-715F7F1E6B55}" type="sibTrans" cxnId="{64C2BC0F-8002-42F4-A5DC-0596F8A15455}">
      <dgm:prSet/>
      <dgm:spPr/>
      <dgm:t>
        <a:bodyPr/>
        <a:lstStyle/>
        <a:p>
          <a:endParaRPr kumimoji="1" lang="ja-JP" altLang="en-US"/>
        </a:p>
      </dgm:t>
    </dgm:pt>
    <dgm:pt modelId="{9FD60F77-93FB-4F2B-AED8-1FE041FBC266}">
      <dgm:prSet phldrT="[テキスト]"/>
      <dgm:spPr/>
      <dgm:t>
        <a:bodyPr/>
        <a:lstStyle/>
        <a:p>
          <a:r>
            <a:rPr kumimoji="1" lang="ja-JP" altLang="en-US" dirty="0" smtClean="0"/>
            <a:t>精神的自由権</a:t>
          </a:r>
          <a:endParaRPr kumimoji="1" lang="ja-JP" altLang="en-US" dirty="0"/>
        </a:p>
      </dgm:t>
    </dgm:pt>
    <dgm:pt modelId="{E8BBE17E-19F4-44E5-95E2-EC4D60B81D44}" type="parTrans" cxnId="{83098694-F098-4D86-BE5D-8622C598CD53}">
      <dgm:prSet/>
      <dgm:spPr/>
      <dgm:t>
        <a:bodyPr/>
        <a:lstStyle/>
        <a:p>
          <a:endParaRPr kumimoji="1" lang="ja-JP" altLang="en-US"/>
        </a:p>
      </dgm:t>
    </dgm:pt>
    <dgm:pt modelId="{F37CC69E-12C4-4FA9-AF69-DD41781CCEB2}" type="sibTrans" cxnId="{83098694-F098-4D86-BE5D-8622C598CD53}">
      <dgm:prSet/>
      <dgm:spPr/>
      <dgm:t>
        <a:bodyPr/>
        <a:lstStyle/>
        <a:p>
          <a:endParaRPr kumimoji="1" lang="ja-JP" altLang="en-US"/>
        </a:p>
      </dgm:t>
    </dgm:pt>
    <dgm:pt modelId="{ABC19461-907B-43BC-9E8C-F8DEFA32383A}">
      <dgm:prSet phldrT="[テキスト]"/>
      <dgm:spPr/>
      <dgm:t>
        <a:bodyPr/>
        <a:lstStyle/>
        <a:p>
          <a:r>
            <a:rPr kumimoji="1" lang="ja-JP" altLang="en-US" dirty="0" smtClean="0"/>
            <a:t>経済的自由権</a:t>
          </a:r>
          <a:endParaRPr kumimoji="1" lang="ja-JP" altLang="en-US" dirty="0"/>
        </a:p>
      </dgm:t>
    </dgm:pt>
    <dgm:pt modelId="{835BC79F-1EC0-417B-9594-3EF4190A5832}" type="parTrans" cxnId="{284B7847-9CD3-4510-8884-FD14637A140D}">
      <dgm:prSet/>
      <dgm:spPr/>
      <dgm:t>
        <a:bodyPr/>
        <a:lstStyle/>
        <a:p>
          <a:endParaRPr kumimoji="1" lang="ja-JP" altLang="en-US"/>
        </a:p>
      </dgm:t>
    </dgm:pt>
    <dgm:pt modelId="{5423B14D-9C3F-4085-8C22-C60905F746D8}" type="sibTrans" cxnId="{284B7847-9CD3-4510-8884-FD14637A140D}">
      <dgm:prSet/>
      <dgm:spPr/>
      <dgm:t>
        <a:bodyPr/>
        <a:lstStyle/>
        <a:p>
          <a:endParaRPr kumimoji="1" lang="ja-JP" altLang="en-US"/>
        </a:p>
      </dgm:t>
    </dgm:pt>
    <dgm:pt modelId="{3E019F73-D2D8-4B77-B787-441150AF59F3}">
      <dgm:prSet phldrT="[テキスト]"/>
      <dgm:spPr/>
      <dgm:t>
        <a:bodyPr/>
        <a:lstStyle/>
        <a:p>
          <a:r>
            <a:rPr kumimoji="1" lang="ja-JP" altLang="en-US" b="1" dirty="0" smtClean="0"/>
            <a:t>どのような手段で</a:t>
          </a:r>
          <a:endParaRPr kumimoji="1" lang="ja-JP" altLang="en-US" b="1" dirty="0"/>
        </a:p>
      </dgm:t>
    </dgm:pt>
    <dgm:pt modelId="{4C1A44DB-6FA9-4FC2-B7B0-735A0CCE2D10}" type="parTrans" cxnId="{3149EF57-9E59-4835-99EB-ABCABA2D0655}">
      <dgm:prSet/>
      <dgm:spPr/>
      <dgm:t>
        <a:bodyPr/>
        <a:lstStyle/>
        <a:p>
          <a:endParaRPr kumimoji="1" lang="ja-JP" altLang="en-US"/>
        </a:p>
      </dgm:t>
    </dgm:pt>
    <dgm:pt modelId="{25D011D7-81B1-4FA1-83AF-7175EF3955E1}" type="sibTrans" cxnId="{3149EF57-9E59-4835-99EB-ABCABA2D0655}">
      <dgm:prSet/>
      <dgm:spPr/>
      <dgm:t>
        <a:bodyPr/>
        <a:lstStyle/>
        <a:p>
          <a:endParaRPr kumimoji="1" lang="ja-JP" altLang="en-US"/>
        </a:p>
      </dgm:t>
    </dgm:pt>
    <dgm:pt modelId="{770ECCEB-8069-47EE-ADAB-345CA72DF051}">
      <dgm:prSet phldrT="[テキスト]"/>
      <dgm:spPr/>
      <dgm:t>
        <a:bodyPr/>
        <a:lstStyle/>
        <a:p>
          <a:r>
            <a:rPr kumimoji="1" lang="ja-JP" altLang="en-US" dirty="0" smtClean="0"/>
            <a:t>禁止</a:t>
          </a:r>
          <a:endParaRPr kumimoji="1" lang="ja-JP" altLang="en-US" dirty="0"/>
        </a:p>
      </dgm:t>
    </dgm:pt>
    <dgm:pt modelId="{C750B1A1-D6FD-4ED4-85F1-7E0C540235E1}" type="parTrans" cxnId="{A3CDAFBB-97C8-4FF0-AF5A-1F588EDDE142}">
      <dgm:prSet/>
      <dgm:spPr/>
      <dgm:t>
        <a:bodyPr/>
        <a:lstStyle/>
        <a:p>
          <a:endParaRPr kumimoji="1" lang="ja-JP" altLang="en-US"/>
        </a:p>
      </dgm:t>
    </dgm:pt>
    <dgm:pt modelId="{0A61BF35-0CE4-4082-ADA4-F5388A75DCF3}" type="sibTrans" cxnId="{A3CDAFBB-97C8-4FF0-AF5A-1F588EDDE142}">
      <dgm:prSet/>
      <dgm:spPr/>
      <dgm:t>
        <a:bodyPr/>
        <a:lstStyle/>
        <a:p>
          <a:endParaRPr kumimoji="1" lang="ja-JP" altLang="en-US"/>
        </a:p>
      </dgm:t>
    </dgm:pt>
    <dgm:pt modelId="{CD0645E2-3F41-49A3-91DD-BE98F594349D}">
      <dgm:prSet phldrT="[テキスト]"/>
      <dgm:spPr/>
      <dgm:t>
        <a:bodyPr/>
        <a:lstStyle/>
        <a:p>
          <a:r>
            <a:rPr kumimoji="1" lang="ja-JP" altLang="en-US" dirty="0" smtClean="0"/>
            <a:t>許可制</a:t>
          </a:r>
          <a:endParaRPr kumimoji="1" lang="ja-JP" altLang="en-US" dirty="0"/>
        </a:p>
      </dgm:t>
    </dgm:pt>
    <dgm:pt modelId="{7595D3E6-FDAF-41F1-A278-55C0127AB7BE}" type="parTrans" cxnId="{6D26FD1A-BB66-4137-BA12-53A8B489DAE5}">
      <dgm:prSet/>
      <dgm:spPr/>
      <dgm:t>
        <a:bodyPr/>
        <a:lstStyle/>
        <a:p>
          <a:endParaRPr kumimoji="1" lang="ja-JP" altLang="en-US"/>
        </a:p>
      </dgm:t>
    </dgm:pt>
    <dgm:pt modelId="{5FCF8224-4379-4456-B966-490C2CF15415}" type="sibTrans" cxnId="{6D26FD1A-BB66-4137-BA12-53A8B489DAE5}">
      <dgm:prSet/>
      <dgm:spPr/>
      <dgm:t>
        <a:bodyPr/>
        <a:lstStyle/>
        <a:p>
          <a:endParaRPr kumimoji="1" lang="ja-JP" altLang="en-US"/>
        </a:p>
      </dgm:t>
    </dgm:pt>
    <dgm:pt modelId="{F56CCA18-2098-4DD7-9B8B-69F18828EDE1}">
      <dgm:prSet phldrT="[テキスト]"/>
      <dgm:spPr/>
      <dgm:t>
        <a:bodyPr/>
        <a:lstStyle/>
        <a:p>
          <a:r>
            <a:rPr kumimoji="1" lang="ja-JP" altLang="en-US" dirty="0" smtClean="0"/>
            <a:t>認可制</a:t>
          </a:r>
          <a:endParaRPr kumimoji="1" lang="ja-JP" altLang="en-US" dirty="0"/>
        </a:p>
      </dgm:t>
    </dgm:pt>
    <dgm:pt modelId="{E53A2DC8-45AB-4197-BD21-CEE2B91CDFC5}" type="parTrans" cxnId="{5FB6BC0B-C473-452A-B42A-EE89072D8B1D}">
      <dgm:prSet/>
      <dgm:spPr/>
      <dgm:t>
        <a:bodyPr/>
        <a:lstStyle/>
        <a:p>
          <a:endParaRPr kumimoji="1" lang="ja-JP" altLang="en-US"/>
        </a:p>
      </dgm:t>
    </dgm:pt>
    <dgm:pt modelId="{AAF69978-74AD-400A-9DBC-4463D01D27AF}" type="sibTrans" cxnId="{5FB6BC0B-C473-452A-B42A-EE89072D8B1D}">
      <dgm:prSet/>
      <dgm:spPr/>
      <dgm:t>
        <a:bodyPr/>
        <a:lstStyle/>
        <a:p>
          <a:endParaRPr kumimoji="1" lang="ja-JP" altLang="en-US"/>
        </a:p>
      </dgm:t>
    </dgm:pt>
    <dgm:pt modelId="{7F67A8A5-0441-452E-BD98-BD2C4CEC8F8B}">
      <dgm:prSet phldrT="[テキスト]"/>
      <dgm:spPr/>
      <dgm:t>
        <a:bodyPr/>
        <a:lstStyle/>
        <a:p>
          <a:r>
            <a:rPr kumimoji="1" lang="ja-JP" altLang="en-US" b="1" dirty="0" smtClean="0"/>
            <a:t>どのような範囲で</a:t>
          </a:r>
          <a:endParaRPr kumimoji="1" lang="ja-JP" altLang="en-US" b="1" dirty="0"/>
        </a:p>
      </dgm:t>
    </dgm:pt>
    <dgm:pt modelId="{411F47A2-A325-4C2D-B344-18178C28E300}" type="parTrans" cxnId="{9085E71D-A834-4B1B-B3A4-55F639C03D0A}">
      <dgm:prSet/>
      <dgm:spPr/>
      <dgm:t>
        <a:bodyPr/>
        <a:lstStyle/>
        <a:p>
          <a:endParaRPr kumimoji="1" lang="ja-JP" altLang="en-US"/>
        </a:p>
      </dgm:t>
    </dgm:pt>
    <dgm:pt modelId="{40490ACD-6BF8-4C12-BF85-E63D7288B03D}" type="sibTrans" cxnId="{9085E71D-A834-4B1B-B3A4-55F639C03D0A}">
      <dgm:prSet/>
      <dgm:spPr/>
      <dgm:t>
        <a:bodyPr/>
        <a:lstStyle/>
        <a:p>
          <a:endParaRPr kumimoji="1" lang="ja-JP" altLang="en-US"/>
        </a:p>
      </dgm:t>
    </dgm:pt>
    <dgm:pt modelId="{B63311C4-8FDC-49EF-B242-978B21C6ABE8}">
      <dgm:prSet phldrT="[テキスト]"/>
      <dgm:spPr/>
      <dgm:t>
        <a:bodyPr/>
        <a:lstStyle/>
        <a:p>
          <a:r>
            <a:rPr kumimoji="1" lang="ja-JP" altLang="en-US" dirty="0" smtClean="0"/>
            <a:t>広範</a:t>
          </a:r>
          <a:endParaRPr kumimoji="1" lang="ja-JP" altLang="en-US" dirty="0"/>
        </a:p>
      </dgm:t>
    </dgm:pt>
    <dgm:pt modelId="{F4FF9E87-3832-4CDB-AA4F-1F79D12647E0}" type="parTrans" cxnId="{EC6B03CF-64FE-4DF7-B348-4AE9BDDF1B52}">
      <dgm:prSet/>
      <dgm:spPr/>
      <dgm:t>
        <a:bodyPr/>
        <a:lstStyle/>
        <a:p>
          <a:endParaRPr kumimoji="1" lang="ja-JP" altLang="en-US"/>
        </a:p>
      </dgm:t>
    </dgm:pt>
    <dgm:pt modelId="{30B97109-B3A4-445E-9362-EA7DE08259AF}" type="sibTrans" cxnId="{EC6B03CF-64FE-4DF7-B348-4AE9BDDF1B52}">
      <dgm:prSet/>
      <dgm:spPr/>
      <dgm:t>
        <a:bodyPr/>
        <a:lstStyle/>
        <a:p>
          <a:endParaRPr kumimoji="1" lang="ja-JP" altLang="en-US"/>
        </a:p>
      </dgm:t>
    </dgm:pt>
    <dgm:pt modelId="{C92EFEED-6825-4C90-95D1-29244E5ED334}">
      <dgm:prSet phldrT="[テキスト]"/>
      <dgm:spPr/>
      <dgm:t>
        <a:bodyPr/>
        <a:lstStyle/>
        <a:p>
          <a:r>
            <a:rPr kumimoji="1" lang="ja-JP" altLang="en-US" dirty="0" smtClean="0"/>
            <a:t>厳格</a:t>
          </a:r>
          <a:endParaRPr kumimoji="1" lang="ja-JP" altLang="en-US" dirty="0"/>
        </a:p>
      </dgm:t>
    </dgm:pt>
    <dgm:pt modelId="{7A782F7B-3D7D-4A78-8FCE-3D0F3DD8CE75}" type="parTrans" cxnId="{476661BC-14B2-4B62-8AA5-984FC0042BE1}">
      <dgm:prSet/>
      <dgm:spPr/>
      <dgm:t>
        <a:bodyPr/>
        <a:lstStyle/>
        <a:p>
          <a:endParaRPr kumimoji="1" lang="ja-JP" altLang="en-US"/>
        </a:p>
      </dgm:t>
    </dgm:pt>
    <dgm:pt modelId="{4B6C5073-8D25-4F61-9CF6-B66D4F1C10DC}" type="sibTrans" cxnId="{476661BC-14B2-4B62-8AA5-984FC0042BE1}">
      <dgm:prSet/>
      <dgm:spPr/>
      <dgm:t>
        <a:bodyPr/>
        <a:lstStyle/>
        <a:p>
          <a:endParaRPr kumimoji="1" lang="ja-JP" altLang="en-US"/>
        </a:p>
      </dgm:t>
    </dgm:pt>
    <dgm:pt modelId="{4D87D314-4FBE-4536-855A-31A0387B2DB6}" type="pres">
      <dgm:prSet presAssocID="{F98E0FA1-E21A-4926-8481-9C7EA00C401E}" presName="Name0" presStyleCnt="0">
        <dgm:presLayoutVars>
          <dgm:dir/>
          <dgm:animLvl val="lvl"/>
          <dgm:resizeHandles val="exact"/>
        </dgm:presLayoutVars>
      </dgm:prSet>
      <dgm:spPr/>
      <dgm:t>
        <a:bodyPr/>
        <a:lstStyle/>
        <a:p>
          <a:endParaRPr kumimoji="1" lang="ja-JP" altLang="en-US"/>
        </a:p>
      </dgm:t>
    </dgm:pt>
    <dgm:pt modelId="{B7EB9349-35B7-49DF-B7BE-C454657BCBCF}" type="pres">
      <dgm:prSet presAssocID="{7F67A8A5-0441-452E-BD98-BD2C4CEC8F8B}" presName="boxAndChildren" presStyleCnt="0"/>
      <dgm:spPr/>
    </dgm:pt>
    <dgm:pt modelId="{1F3A005C-1E00-4FAE-82B8-3AB7388C64EF}" type="pres">
      <dgm:prSet presAssocID="{7F67A8A5-0441-452E-BD98-BD2C4CEC8F8B}" presName="parentTextBox" presStyleLbl="node1" presStyleIdx="0" presStyleCnt="4"/>
      <dgm:spPr/>
      <dgm:t>
        <a:bodyPr/>
        <a:lstStyle/>
        <a:p>
          <a:endParaRPr kumimoji="1" lang="ja-JP" altLang="en-US"/>
        </a:p>
      </dgm:t>
    </dgm:pt>
    <dgm:pt modelId="{387436C7-7F5A-44FE-B285-0B60376AE945}" type="pres">
      <dgm:prSet presAssocID="{7F67A8A5-0441-452E-BD98-BD2C4CEC8F8B}" presName="entireBox" presStyleLbl="node1" presStyleIdx="0" presStyleCnt="4"/>
      <dgm:spPr/>
      <dgm:t>
        <a:bodyPr/>
        <a:lstStyle/>
        <a:p>
          <a:endParaRPr kumimoji="1" lang="ja-JP" altLang="en-US"/>
        </a:p>
      </dgm:t>
    </dgm:pt>
    <dgm:pt modelId="{4A36447E-A80F-46CF-BE91-4644E16F24F8}" type="pres">
      <dgm:prSet presAssocID="{7F67A8A5-0441-452E-BD98-BD2C4CEC8F8B}" presName="descendantBox" presStyleCnt="0"/>
      <dgm:spPr/>
    </dgm:pt>
    <dgm:pt modelId="{366ADAE6-3540-46FE-8A64-0390644722F6}" type="pres">
      <dgm:prSet presAssocID="{B63311C4-8FDC-49EF-B242-978B21C6ABE8}" presName="childTextBox" presStyleLbl="fgAccFollowNode1" presStyleIdx="0" presStyleCnt="9">
        <dgm:presLayoutVars>
          <dgm:bulletEnabled val="1"/>
        </dgm:presLayoutVars>
      </dgm:prSet>
      <dgm:spPr/>
      <dgm:t>
        <a:bodyPr/>
        <a:lstStyle/>
        <a:p>
          <a:endParaRPr kumimoji="1" lang="ja-JP" altLang="en-US"/>
        </a:p>
      </dgm:t>
    </dgm:pt>
    <dgm:pt modelId="{26D8C105-70EF-4CD3-866D-89AEDF35E8EF}" type="pres">
      <dgm:prSet presAssocID="{C92EFEED-6825-4C90-95D1-29244E5ED334}" presName="childTextBox" presStyleLbl="fgAccFollowNode1" presStyleIdx="1" presStyleCnt="9">
        <dgm:presLayoutVars>
          <dgm:bulletEnabled val="1"/>
        </dgm:presLayoutVars>
      </dgm:prSet>
      <dgm:spPr/>
      <dgm:t>
        <a:bodyPr/>
        <a:lstStyle/>
        <a:p>
          <a:endParaRPr kumimoji="1" lang="ja-JP" altLang="en-US"/>
        </a:p>
      </dgm:t>
    </dgm:pt>
    <dgm:pt modelId="{22F72EBB-62AB-4464-A9DF-F9D220A99465}" type="pres">
      <dgm:prSet presAssocID="{25D011D7-81B1-4FA1-83AF-7175EF3955E1}" presName="sp" presStyleCnt="0"/>
      <dgm:spPr/>
    </dgm:pt>
    <dgm:pt modelId="{A8FB36E6-BB25-457B-AC7E-7A90F9742BE3}" type="pres">
      <dgm:prSet presAssocID="{3E019F73-D2D8-4B77-B787-441150AF59F3}" presName="arrowAndChildren" presStyleCnt="0"/>
      <dgm:spPr/>
    </dgm:pt>
    <dgm:pt modelId="{A362A73A-7609-4C3F-A3D9-F88176F0D440}" type="pres">
      <dgm:prSet presAssocID="{3E019F73-D2D8-4B77-B787-441150AF59F3}" presName="parentTextArrow" presStyleLbl="node1" presStyleIdx="0" presStyleCnt="4"/>
      <dgm:spPr/>
      <dgm:t>
        <a:bodyPr/>
        <a:lstStyle/>
        <a:p>
          <a:endParaRPr kumimoji="1" lang="ja-JP" altLang="en-US"/>
        </a:p>
      </dgm:t>
    </dgm:pt>
    <dgm:pt modelId="{FA0D200A-ABC2-431E-90CB-637B7DA5EA49}" type="pres">
      <dgm:prSet presAssocID="{3E019F73-D2D8-4B77-B787-441150AF59F3}" presName="arrow" presStyleLbl="node1" presStyleIdx="1" presStyleCnt="4"/>
      <dgm:spPr/>
      <dgm:t>
        <a:bodyPr/>
        <a:lstStyle/>
        <a:p>
          <a:endParaRPr kumimoji="1" lang="ja-JP" altLang="en-US"/>
        </a:p>
      </dgm:t>
    </dgm:pt>
    <dgm:pt modelId="{509D6DA9-B0A5-4623-BBDA-0C94C4D214D4}" type="pres">
      <dgm:prSet presAssocID="{3E019F73-D2D8-4B77-B787-441150AF59F3}" presName="descendantArrow" presStyleCnt="0"/>
      <dgm:spPr/>
    </dgm:pt>
    <dgm:pt modelId="{862B9FA8-3035-4641-BF19-9FA8AFFB1A52}" type="pres">
      <dgm:prSet presAssocID="{770ECCEB-8069-47EE-ADAB-345CA72DF051}" presName="childTextArrow" presStyleLbl="fgAccFollowNode1" presStyleIdx="2" presStyleCnt="9">
        <dgm:presLayoutVars>
          <dgm:bulletEnabled val="1"/>
        </dgm:presLayoutVars>
      </dgm:prSet>
      <dgm:spPr/>
      <dgm:t>
        <a:bodyPr/>
        <a:lstStyle/>
        <a:p>
          <a:endParaRPr kumimoji="1" lang="ja-JP" altLang="en-US"/>
        </a:p>
      </dgm:t>
    </dgm:pt>
    <dgm:pt modelId="{4810B1F5-ADE7-487D-BF96-A74095CA7837}" type="pres">
      <dgm:prSet presAssocID="{CD0645E2-3F41-49A3-91DD-BE98F594349D}" presName="childTextArrow" presStyleLbl="fgAccFollowNode1" presStyleIdx="3" presStyleCnt="9">
        <dgm:presLayoutVars>
          <dgm:bulletEnabled val="1"/>
        </dgm:presLayoutVars>
      </dgm:prSet>
      <dgm:spPr/>
      <dgm:t>
        <a:bodyPr/>
        <a:lstStyle/>
        <a:p>
          <a:endParaRPr kumimoji="1" lang="ja-JP" altLang="en-US"/>
        </a:p>
      </dgm:t>
    </dgm:pt>
    <dgm:pt modelId="{160E5CA4-73A0-4675-8B00-60FF3BF8DC55}" type="pres">
      <dgm:prSet presAssocID="{F56CCA18-2098-4DD7-9B8B-69F18828EDE1}" presName="childTextArrow" presStyleLbl="fgAccFollowNode1" presStyleIdx="4" presStyleCnt="9">
        <dgm:presLayoutVars>
          <dgm:bulletEnabled val="1"/>
        </dgm:presLayoutVars>
      </dgm:prSet>
      <dgm:spPr/>
      <dgm:t>
        <a:bodyPr/>
        <a:lstStyle/>
        <a:p>
          <a:endParaRPr kumimoji="1" lang="ja-JP" altLang="en-US"/>
        </a:p>
      </dgm:t>
    </dgm:pt>
    <dgm:pt modelId="{CB1EF0E4-5068-4D1C-BFF4-B500BC0581E0}" type="pres">
      <dgm:prSet presAssocID="{38765145-CBD5-48C6-B3A3-715F7F1E6B55}" presName="sp" presStyleCnt="0"/>
      <dgm:spPr/>
    </dgm:pt>
    <dgm:pt modelId="{5081AC1B-8752-47AE-AB14-A8CF45A68FAC}" type="pres">
      <dgm:prSet presAssocID="{5B66E3FF-5161-4B6A-8C6A-900FF15D7E9E}" presName="arrowAndChildren" presStyleCnt="0"/>
      <dgm:spPr/>
    </dgm:pt>
    <dgm:pt modelId="{50D7D13F-E657-4429-9DE1-191682CEA6DF}" type="pres">
      <dgm:prSet presAssocID="{5B66E3FF-5161-4B6A-8C6A-900FF15D7E9E}" presName="parentTextArrow" presStyleLbl="node1" presStyleIdx="1" presStyleCnt="4"/>
      <dgm:spPr/>
      <dgm:t>
        <a:bodyPr/>
        <a:lstStyle/>
        <a:p>
          <a:endParaRPr kumimoji="1" lang="ja-JP" altLang="en-US"/>
        </a:p>
      </dgm:t>
    </dgm:pt>
    <dgm:pt modelId="{EF414E9C-CA65-4233-886A-FF058EE23A2F}" type="pres">
      <dgm:prSet presAssocID="{5B66E3FF-5161-4B6A-8C6A-900FF15D7E9E}" presName="arrow" presStyleLbl="node1" presStyleIdx="2" presStyleCnt="4"/>
      <dgm:spPr/>
      <dgm:t>
        <a:bodyPr/>
        <a:lstStyle/>
        <a:p>
          <a:endParaRPr kumimoji="1" lang="ja-JP" altLang="en-US"/>
        </a:p>
      </dgm:t>
    </dgm:pt>
    <dgm:pt modelId="{656D0118-E93F-4443-874F-86F69DFC0F79}" type="pres">
      <dgm:prSet presAssocID="{5B66E3FF-5161-4B6A-8C6A-900FF15D7E9E}" presName="descendantArrow" presStyleCnt="0"/>
      <dgm:spPr/>
    </dgm:pt>
    <dgm:pt modelId="{BB8AAE4E-A875-4A0E-90B7-88158D150A9B}" type="pres">
      <dgm:prSet presAssocID="{9FD60F77-93FB-4F2B-AED8-1FE041FBC266}" presName="childTextArrow" presStyleLbl="fgAccFollowNode1" presStyleIdx="5" presStyleCnt="9">
        <dgm:presLayoutVars>
          <dgm:bulletEnabled val="1"/>
        </dgm:presLayoutVars>
      </dgm:prSet>
      <dgm:spPr/>
      <dgm:t>
        <a:bodyPr/>
        <a:lstStyle/>
        <a:p>
          <a:endParaRPr kumimoji="1" lang="ja-JP" altLang="en-US"/>
        </a:p>
      </dgm:t>
    </dgm:pt>
    <dgm:pt modelId="{1B83BAF3-B03C-4326-90D4-3E5A38C93CE8}" type="pres">
      <dgm:prSet presAssocID="{ABC19461-907B-43BC-9E8C-F8DEFA32383A}" presName="childTextArrow" presStyleLbl="fgAccFollowNode1" presStyleIdx="6" presStyleCnt="9">
        <dgm:presLayoutVars>
          <dgm:bulletEnabled val="1"/>
        </dgm:presLayoutVars>
      </dgm:prSet>
      <dgm:spPr/>
      <dgm:t>
        <a:bodyPr/>
        <a:lstStyle/>
        <a:p>
          <a:endParaRPr kumimoji="1" lang="ja-JP" altLang="en-US"/>
        </a:p>
      </dgm:t>
    </dgm:pt>
    <dgm:pt modelId="{789D08F8-7F0C-45D0-BA1D-61220ADEB06B}" type="pres">
      <dgm:prSet presAssocID="{F91033D7-2865-407D-B164-299A9CE539BB}" presName="sp" presStyleCnt="0"/>
      <dgm:spPr/>
    </dgm:pt>
    <dgm:pt modelId="{25FB51DB-8FB8-4DD5-8ACC-1FB662E5AAD5}" type="pres">
      <dgm:prSet presAssocID="{50F84E82-1855-40FD-9F73-89EA129C3BB7}" presName="arrowAndChildren" presStyleCnt="0"/>
      <dgm:spPr/>
    </dgm:pt>
    <dgm:pt modelId="{82B4E007-FFD9-49DD-8BDC-D51A411B8C26}" type="pres">
      <dgm:prSet presAssocID="{50F84E82-1855-40FD-9F73-89EA129C3BB7}" presName="parentTextArrow" presStyleLbl="node1" presStyleIdx="2" presStyleCnt="4"/>
      <dgm:spPr/>
      <dgm:t>
        <a:bodyPr/>
        <a:lstStyle/>
        <a:p>
          <a:endParaRPr kumimoji="1" lang="ja-JP" altLang="en-US"/>
        </a:p>
      </dgm:t>
    </dgm:pt>
    <dgm:pt modelId="{760CC423-B03B-49B9-8027-D10DBE3BC499}" type="pres">
      <dgm:prSet presAssocID="{50F84E82-1855-40FD-9F73-89EA129C3BB7}" presName="arrow" presStyleLbl="node1" presStyleIdx="3" presStyleCnt="4"/>
      <dgm:spPr/>
      <dgm:t>
        <a:bodyPr/>
        <a:lstStyle/>
        <a:p>
          <a:endParaRPr kumimoji="1" lang="ja-JP" altLang="en-US"/>
        </a:p>
      </dgm:t>
    </dgm:pt>
    <dgm:pt modelId="{6690324D-C939-48FA-BBBC-E13B440F3DA8}" type="pres">
      <dgm:prSet presAssocID="{50F84E82-1855-40FD-9F73-89EA129C3BB7}" presName="descendantArrow" presStyleCnt="0"/>
      <dgm:spPr/>
    </dgm:pt>
    <dgm:pt modelId="{0B0F6AF1-755B-4F2F-BCB3-8723C638334A}" type="pres">
      <dgm:prSet presAssocID="{4F4065C7-C7C1-44FB-9AF6-1069CF02687F}" presName="childTextArrow" presStyleLbl="fgAccFollowNode1" presStyleIdx="7" presStyleCnt="9">
        <dgm:presLayoutVars>
          <dgm:bulletEnabled val="1"/>
        </dgm:presLayoutVars>
      </dgm:prSet>
      <dgm:spPr/>
      <dgm:t>
        <a:bodyPr/>
        <a:lstStyle/>
        <a:p>
          <a:endParaRPr kumimoji="1" lang="ja-JP" altLang="en-US"/>
        </a:p>
      </dgm:t>
    </dgm:pt>
    <dgm:pt modelId="{C70E0348-0273-4C8B-A664-06E9213669DB}" type="pres">
      <dgm:prSet presAssocID="{8514ED7F-6B37-465B-B87A-C87EDB82796F}" presName="childTextArrow" presStyleLbl="fgAccFollowNode1" presStyleIdx="8" presStyleCnt="9">
        <dgm:presLayoutVars>
          <dgm:bulletEnabled val="1"/>
        </dgm:presLayoutVars>
      </dgm:prSet>
      <dgm:spPr/>
      <dgm:t>
        <a:bodyPr/>
        <a:lstStyle/>
        <a:p>
          <a:endParaRPr kumimoji="1" lang="ja-JP" altLang="en-US"/>
        </a:p>
      </dgm:t>
    </dgm:pt>
  </dgm:ptLst>
  <dgm:cxnLst>
    <dgm:cxn modelId="{7FDD8A22-0E62-4595-A4EB-A72A8E055EC0}" srcId="{50F84E82-1855-40FD-9F73-89EA129C3BB7}" destId="{4F4065C7-C7C1-44FB-9AF6-1069CF02687F}" srcOrd="0" destOrd="0" parTransId="{76E1BCB6-89E4-4733-86EA-05982DAE61EE}" sibTransId="{CC9C4817-B29A-416E-AA87-DE17FD444715}"/>
    <dgm:cxn modelId="{A3CDAFBB-97C8-4FF0-AF5A-1F588EDDE142}" srcId="{3E019F73-D2D8-4B77-B787-441150AF59F3}" destId="{770ECCEB-8069-47EE-ADAB-345CA72DF051}" srcOrd="0" destOrd="0" parTransId="{C750B1A1-D6FD-4ED4-85F1-7E0C540235E1}" sibTransId="{0A61BF35-0CE4-4082-ADA4-F5388A75DCF3}"/>
    <dgm:cxn modelId="{B0D11172-C573-408C-8FCD-DA52E78D1DE9}" type="presOf" srcId="{3E019F73-D2D8-4B77-B787-441150AF59F3}" destId="{A362A73A-7609-4C3F-A3D9-F88176F0D440}" srcOrd="0" destOrd="0" presId="urn:microsoft.com/office/officeart/2005/8/layout/process4"/>
    <dgm:cxn modelId="{800BF680-9348-4C01-84C6-7D47F01CB4B5}" type="presOf" srcId="{770ECCEB-8069-47EE-ADAB-345CA72DF051}" destId="{862B9FA8-3035-4641-BF19-9FA8AFFB1A52}" srcOrd="0" destOrd="0" presId="urn:microsoft.com/office/officeart/2005/8/layout/process4"/>
    <dgm:cxn modelId="{284B7847-9CD3-4510-8884-FD14637A140D}" srcId="{5B66E3FF-5161-4B6A-8C6A-900FF15D7E9E}" destId="{ABC19461-907B-43BC-9E8C-F8DEFA32383A}" srcOrd="1" destOrd="0" parTransId="{835BC79F-1EC0-417B-9594-3EF4190A5832}" sibTransId="{5423B14D-9C3F-4085-8C22-C60905F746D8}"/>
    <dgm:cxn modelId="{A8AEB7A3-EF12-4DE8-B273-0A5014A823C2}" srcId="{50F84E82-1855-40FD-9F73-89EA129C3BB7}" destId="{8514ED7F-6B37-465B-B87A-C87EDB82796F}" srcOrd="1" destOrd="0" parTransId="{512D6590-365F-41EB-A2DF-21E2A3FF5332}" sibTransId="{04E6C50B-6AEE-4F93-8D01-6CE3EED82EFC}"/>
    <dgm:cxn modelId="{5FB6BC0B-C473-452A-B42A-EE89072D8B1D}" srcId="{3E019F73-D2D8-4B77-B787-441150AF59F3}" destId="{F56CCA18-2098-4DD7-9B8B-69F18828EDE1}" srcOrd="2" destOrd="0" parTransId="{E53A2DC8-45AB-4197-BD21-CEE2B91CDFC5}" sibTransId="{AAF69978-74AD-400A-9DBC-4463D01D27AF}"/>
    <dgm:cxn modelId="{55E4FB35-1452-4504-A145-0819BD844623}" type="presOf" srcId="{3E019F73-D2D8-4B77-B787-441150AF59F3}" destId="{FA0D200A-ABC2-431E-90CB-637B7DA5EA49}" srcOrd="1" destOrd="0" presId="urn:microsoft.com/office/officeart/2005/8/layout/process4"/>
    <dgm:cxn modelId="{1325F69F-BB7C-4755-8A87-5BFA363FB17C}" type="presOf" srcId="{50F84E82-1855-40FD-9F73-89EA129C3BB7}" destId="{82B4E007-FFD9-49DD-8BDC-D51A411B8C26}" srcOrd="0" destOrd="0" presId="urn:microsoft.com/office/officeart/2005/8/layout/process4"/>
    <dgm:cxn modelId="{DD7AC497-82AC-4DC3-A844-8C905A6B850F}" type="presOf" srcId="{5B66E3FF-5161-4B6A-8C6A-900FF15D7E9E}" destId="{EF414E9C-CA65-4233-886A-FF058EE23A2F}" srcOrd="1" destOrd="0" presId="urn:microsoft.com/office/officeart/2005/8/layout/process4"/>
    <dgm:cxn modelId="{DF282A5C-C256-4909-82B9-D150C3793030}" type="presOf" srcId="{7F67A8A5-0441-452E-BD98-BD2C4CEC8F8B}" destId="{387436C7-7F5A-44FE-B285-0B60376AE945}" srcOrd="1" destOrd="0" presId="urn:microsoft.com/office/officeart/2005/8/layout/process4"/>
    <dgm:cxn modelId="{4DB4917D-2705-4D2D-99F7-B9B4252A27ED}" type="presOf" srcId="{50F84E82-1855-40FD-9F73-89EA129C3BB7}" destId="{760CC423-B03B-49B9-8027-D10DBE3BC499}" srcOrd="1" destOrd="0" presId="urn:microsoft.com/office/officeart/2005/8/layout/process4"/>
    <dgm:cxn modelId="{D194CB07-5E5C-4701-B653-D2C813B5CA3A}" type="presOf" srcId="{B63311C4-8FDC-49EF-B242-978B21C6ABE8}" destId="{366ADAE6-3540-46FE-8A64-0390644722F6}" srcOrd="0" destOrd="0" presId="urn:microsoft.com/office/officeart/2005/8/layout/process4"/>
    <dgm:cxn modelId="{BC13F44B-F71E-4FC8-B298-2E1EEC4433BB}" type="presOf" srcId="{4F4065C7-C7C1-44FB-9AF6-1069CF02687F}" destId="{0B0F6AF1-755B-4F2F-BCB3-8723C638334A}" srcOrd="0" destOrd="0" presId="urn:microsoft.com/office/officeart/2005/8/layout/process4"/>
    <dgm:cxn modelId="{E1396809-11BC-42AD-82D7-74097D9D7033}" type="presOf" srcId="{C92EFEED-6825-4C90-95D1-29244E5ED334}" destId="{26D8C105-70EF-4CD3-866D-89AEDF35E8EF}" srcOrd="0" destOrd="0" presId="urn:microsoft.com/office/officeart/2005/8/layout/process4"/>
    <dgm:cxn modelId="{4C1FF4CB-5255-46B1-9721-A328C5E7442D}" type="presOf" srcId="{F98E0FA1-E21A-4926-8481-9C7EA00C401E}" destId="{4D87D314-4FBE-4536-855A-31A0387B2DB6}" srcOrd="0" destOrd="0" presId="urn:microsoft.com/office/officeart/2005/8/layout/process4"/>
    <dgm:cxn modelId="{A58F0253-0AEB-4F3C-B54E-3A24EE1A5698}" type="presOf" srcId="{F56CCA18-2098-4DD7-9B8B-69F18828EDE1}" destId="{160E5CA4-73A0-4675-8B00-60FF3BF8DC55}" srcOrd="0" destOrd="0" presId="urn:microsoft.com/office/officeart/2005/8/layout/process4"/>
    <dgm:cxn modelId="{3149EF57-9E59-4835-99EB-ABCABA2D0655}" srcId="{F98E0FA1-E21A-4926-8481-9C7EA00C401E}" destId="{3E019F73-D2D8-4B77-B787-441150AF59F3}" srcOrd="2" destOrd="0" parTransId="{4C1A44DB-6FA9-4FC2-B7B0-735A0CCE2D10}" sibTransId="{25D011D7-81B1-4FA1-83AF-7175EF3955E1}"/>
    <dgm:cxn modelId="{6D26FD1A-BB66-4137-BA12-53A8B489DAE5}" srcId="{3E019F73-D2D8-4B77-B787-441150AF59F3}" destId="{CD0645E2-3F41-49A3-91DD-BE98F594349D}" srcOrd="1" destOrd="0" parTransId="{7595D3E6-FDAF-41F1-A278-55C0127AB7BE}" sibTransId="{5FCF8224-4379-4456-B966-490C2CF15415}"/>
    <dgm:cxn modelId="{FA481D49-46B9-44E8-AA83-8D293601C920}" type="presOf" srcId="{5B66E3FF-5161-4B6A-8C6A-900FF15D7E9E}" destId="{50D7D13F-E657-4429-9DE1-191682CEA6DF}" srcOrd="0" destOrd="0" presId="urn:microsoft.com/office/officeart/2005/8/layout/process4"/>
    <dgm:cxn modelId="{0CCB4A04-748E-4D38-ACFA-03BC91CC5A28}" srcId="{F98E0FA1-E21A-4926-8481-9C7EA00C401E}" destId="{50F84E82-1855-40FD-9F73-89EA129C3BB7}" srcOrd="0" destOrd="0" parTransId="{B45D9700-B213-4945-85F4-F9A7176419E7}" sibTransId="{F91033D7-2865-407D-B164-299A9CE539BB}"/>
    <dgm:cxn modelId="{64C2BC0F-8002-42F4-A5DC-0596F8A15455}" srcId="{F98E0FA1-E21A-4926-8481-9C7EA00C401E}" destId="{5B66E3FF-5161-4B6A-8C6A-900FF15D7E9E}" srcOrd="1" destOrd="0" parTransId="{ADA3B679-7C51-4DA8-A3E0-C88068A2299C}" sibTransId="{38765145-CBD5-48C6-B3A3-715F7F1E6B55}"/>
    <dgm:cxn modelId="{7E71DF08-008D-45B6-8780-09947AEE9A86}" type="presOf" srcId="{ABC19461-907B-43BC-9E8C-F8DEFA32383A}" destId="{1B83BAF3-B03C-4326-90D4-3E5A38C93CE8}" srcOrd="0" destOrd="0" presId="urn:microsoft.com/office/officeart/2005/8/layout/process4"/>
    <dgm:cxn modelId="{12B09A57-93FD-4698-817A-AF3D3B2FCF0F}" type="presOf" srcId="{8514ED7F-6B37-465B-B87A-C87EDB82796F}" destId="{C70E0348-0273-4C8B-A664-06E9213669DB}" srcOrd="0" destOrd="0" presId="urn:microsoft.com/office/officeart/2005/8/layout/process4"/>
    <dgm:cxn modelId="{83098694-F098-4D86-BE5D-8622C598CD53}" srcId="{5B66E3FF-5161-4B6A-8C6A-900FF15D7E9E}" destId="{9FD60F77-93FB-4F2B-AED8-1FE041FBC266}" srcOrd="0" destOrd="0" parTransId="{E8BBE17E-19F4-44E5-95E2-EC4D60B81D44}" sibTransId="{F37CC69E-12C4-4FA9-AF69-DD41781CCEB2}"/>
    <dgm:cxn modelId="{476661BC-14B2-4B62-8AA5-984FC0042BE1}" srcId="{7F67A8A5-0441-452E-BD98-BD2C4CEC8F8B}" destId="{C92EFEED-6825-4C90-95D1-29244E5ED334}" srcOrd="1" destOrd="0" parTransId="{7A782F7B-3D7D-4A78-8FCE-3D0F3DD8CE75}" sibTransId="{4B6C5073-8D25-4F61-9CF6-B66D4F1C10DC}"/>
    <dgm:cxn modelId="{CF069DB4-ABD1-4F95-A025-51FE19CBDC77}" type="presOf" srcId="{9FD60F77-93FB-4F2B-AED8-1FE041FBC266}" destId="{BB8AAE4E-A875-4A0E-90B7-88158D150A9B}" srcOrd="0" destOrd="0" presId="urn:microsoft.com/office/officeart/2005/8/layout/process4"/>
    <dgm:cxn modelId="{9085E71D-A834-4B1B-B3A4-55F639C03D0A}" srcId="{F98E0FA1-E21A-4926-8481-9C7EA00C401E}" destId="{7F67A8A5-0441-452E-BD98-BD2C4CEC8F8B}" srcOrd="3" destOrd="0" parTransId="{411F47A2-A325-4C2D-B344-18178C28E300}" sibTransId="{40490ACD-6BF8-4C12-BF85-E63D7288B03D}"/>
    <dgm:cxn modelId="{DDD2F23E-85C4-4559-8DB6-D32A796CA8C7}" type="presOf" srcId="{CD0645E2-3F41-49A3-91DD-BE98F594349D}" destId="{4810B1F5-ADE7-487D-BF96-A74095CA7837}" srcOrd="0" destOrd="0" presId="urn:microsoft.com/office/officeart/2005/8/layout/process4"/>
    <dgm:cxn modelId="{175AAD1C-3A3A-4EA0-AEB6-36E3CB430530}" type="presOf" srcId="{7F67A8A5-0441-452E-BD98-BD2C4CEC8F8B}" destId="{1F3A005C-1E00-4FAE-82B8-3AB7388C64EF}" srcOrd="0" destOrd="0" presId="urn:microsoft.com/office/officeart/2005/8/layout/process4"/>
    <dgm:cxn modelId="{EC6B03CF-64FE-4DF7-B348-4AE9BDDF1B52}" srcId="{7F67A8A5-0441-452E-BD98-BD2C4CEC8F8B}" destId="{B63311C4-8FDC-49EF-B242-978B21C6ABE8}" srcOrd="0" destOrd="0" parTransId="{F4FF9E87-3832-4CDB-AA4F-1F79D12647E0}" sibTransId="{30B97109-B3A4-445E-9362-EA7DE08259AF}"/>
    <dgm:cxn modelId="{44733DE7-1872-437F-813A-C4149FC84C0D}" type="presParOf" srcId="{4D87D314-4FBE-4536-855A-31A0387B2DB6}" destId="{B7EB9349-35B7-49DF-B7BE-C454657BCBCF}" srcOrd="0" destOrd="0" presId="urn:microsoft.com/office/officeart/2005/8/layout/process4"/>
    <dgm:cxn modelId="{1F123159-2E6B-401E-A599-C570D71DA316}" type="presParOf" srcId="{B7EB9349-35B7-49DF-B7BE-C454657BCBCF}" destId="{1F3A005C-1E00-4FAE-82B8-3AB7388C64EF}" srcOrd="0" destOrd="0" presId="urn:microsoft.com/office/officeart/2005/8/layout/process4"/>
    <dgm:cxn modelId="{916DC629-A78A-4A75-9215-430215DBD9A5}" type="presParOf" srcId="{B7EB9349-35B7-49DF-B7BE-C454657BCBCF}" destId="{387436C7-7F5A-44FE-B285-0B60376AE945}" srcOrd="1" destOrd="0" presId="urn:microsoft.com/office/officeart/2005/8/layout/process4"/>
    <dgm:cxn modelId="{78B25322-9801-48F3-AEED-4F64A539F8FC}" type="presParOf" srcId="{B7EB9349-35B7-49DF-B7BE-C454657BCBCF}" destId="{4A36447E-A80F-46CF-BE91-4644E16F24F8}" srcOrd="2" destOrd="0" presId="urn:microsoft.com/office/officeart/2005/8/layout/process4"/>
    <dgm:cxn modelId="{E0D1F23F-56F4-490C-88A9-5417F7A15CD8}" type="presParOf" srcId="{4A36447E-A80F-46CF-BE91-4644E16F24F8}" destId="{366ADAE6-3540-46FE-8A64-0390644722F6}" srcOrd="0" destOrd="0" presId="urn:microsoft.com/office/officeart/2005/8/layout/process4"/>
    <dgm:cxn modelId="{9ACC99AC-9B43-4842-B595-4FD7B8158057}" type="presParOf" srcId="{4A36447E-A80F-46CF-BE91-4644E16F24F8}" destId="{26D8C105-70EF-4CD3-866D-89AEDF35E8EF}" srcOrd="1" destOrd="0" presId="urn:microsoft.com/office/officeart/2005/8/layout/process4"/>
    <dgm:cxn modelId="{668D2594-0EDA-4B04-97FA-904EE8C2B2E0}" type="presParOf" srcId="{4D87D314-4FBE-4536-855A-31A0387B2DB6}" destId="{22F72EBB-62AB-4464-A9DF-F9D220A99465}" srcOrd="1" destOrd="0" presId="urn:microsoft.com/office/officeart/2005/8/layout/process4"/>
    <dgm:cxn modelId="{C3E73C17-900D-4DAF-BF83-4FA3FEA15A57}" type="presParOf" srcId="{4D87D314-4FBE-4536-855A-31A0387B2DB6}" destId="{A8FB36E6-BB25-457B-AC7E-7A90F9742BE3}" srcOrd="2" destOrd="0" presId="urn:microsoft.com/office/officeart/2005/8/layout/process4"/>
    <dgm:cxn modelId="{EB9E6914-9ED6-4D1B-AD58-1AE2C491B3EB}" type="presParOf" srcId="{A8FB36E6-BB25-457B-AC7E-7A90F9742BE3}" destId="{A362A73A-7609-4C3F-A3D9-F88176F0D440}" srcOrd="0" destOrd="0" presId="urn:microsoft.com/office/officeart/2005/8/layout/process4"/>
    <dgm:cxn modelId="{6B4F78F3-8F4D-43D3-BC55-0C3618CCEBAD}" type="presParOf" srcId="{A8FB36E6-BB25-457B-AC7E-7A90F9742BE3}" destId="{FA0D200A-ABC2-431E-90CB-637B7DA5EA49}" srcOrd="1" destOrd="0" presId="urn:microsoft.com/office/officeart/2005/8/layout/process4"/>
    <dgm:cxn modelId="{D054B123-54CA-42D9-8DA0-3B7A963841EE}" type="presParOf" srcId="{A8FB36E6-BB25-457B-AC7E-7A90F9742BE3}" destId="{509D6DA9-B0A5-4623-BBDA-0C94C4D214D4}" srcOrd="2" destOrd="0" presId="urn:microsoft.com/office/officeart/2005/8/layout/process4"/>
    <dgm:cxn modelId="{57D5A70B-CD9F-4201-A321-D19FF6FDDA79}" type="presParOf" srcId="{509D6DA9-B0A5-4623-BBDA-0C94C4D214D4}" destId="{862B9FA8-3035-4641-BF19-9FA8AFFB1A52}" srcOrd="0" destOrd="0" presId="urn:microsoft.com/office/officeart/2005/8/layout/process4"/>
    <dgm:cxn modelId="{69D26AC9-DFC5-4BA5-9EC5-D08FEB5BBDD9}" type="presParOf" srcId="{509D6DA9-B0A5-4623-BBDA-0C94C4D214D4}" destId="{4810B1F5-ADE7-487D-BF96-A74095CA7837}" srcOrd="1" destOrd="0" presId="urn:microsoft.com/office/officeart/2005/8/layout/process4"/>
    <dgm:cxn modelId="{857ABD76-CE9C-4F43-A674-3C1F3A289FA8}" type="presParOf" srcId="{509D6DA9-B0A5-4623-BBDA-0C94C4D214D4}" destId="{160E5CA4-73A0-4675-8B00-60FF3BF8DC55}" srcOrd="2" destOrd="0" presId="urn:microsoft.com/office/officeart/2005/8/layout/process4"/>
    <dgm:cxn modelId="{3716B962-B6A1-45B3-A8A0-678D37F6899D}" type="presParOf" srcId="{4D87D314-4FBE-4536-855A-31A0387B2DB6}" destId="{CB1EF0E4-5068-4D1C-BFF4-B500BC0581E0}" srcOrd="3" destOrd="0" presId="urn:microsoft.com/office/officeart/2005/8/layout/process4"/>
    <dgm:cxn modelId="{C1C7B4CA-39C3-4AAA-9EDE-ECDAB80F2390}" type="presParOf" srcId="{4D87D314-4FBE-4536-855A-31A0387B2DB6}" destId="{5081AC1B-8752-47AE-AB14-A8CF45A68FAC}" srcOrd="4" destOrd="0" presId="urn:microsoft.com/office/officeart/2005/8/layout/process4"/>
    <dgm:cxn modelId="{12F9FF07-1914-4B26-878A-49AA31A28B34}" type="presParOf" srcId="{5081AC1B-8752-47AE-AB14-A8CF45A68FAC}" destId="{50D7D13F-E657-4429-9DE1-191682CEA6DF}" srcOrd="0" destOrd="0" presId="urn:microsoft.com/office/officeart/2005/8/layout/process4"/>
    <dgm:cxn modelId="{EE34DED0-9715-4726-B550-CFFCC651D22B}" type="presParOf" srcId="{5081AC1B-8752-47AE-AB14-A8CF45A68FAC}" destId="{EF414E9C-CA65-4233-886A-FF058EE23A2F}" srcOrd="1" destOrd="0" presId="urn:microsoft.com/office/officeart/2005/8/layout/process4"/>
    <dgm:cxn modelId="{B3A0DF5B-A976-44CD-A596-678C8C41238E}" type="presParOf" srcId="{5081AC1B-8752-47AE-AB14-A8CF45A68FAC}" destId="{656D0118-E93F-4443-874F-86F69DFC0F79}" srcOrd="2" destOrd="0" presId="urn:microsoft.com/office/officeart/2005/8/layout/process4"/>
    <dgm:cxn modelId="{F7D279C8-2440-4AB1-8F20-8632D2864318}" type="presParOf" srcId="{656D0118-E93F-4443-874F-86F69DFC0F79}" destId="{BB8AAE4E-A875-4A0E-90B7-88158D150A9B}" srcOrd="0" destOrd="0" presId="urn:microsoft.com/office/officeart/2005/8/layout/process4"/>
    <dgm:cxn modelId="{4BF2DA91-9C46-4660-B272-AAD356B6EE96}" type="presParOf" srcId="{656D0118-E93F-4443-874F-86F69DFC0F79}" destId="{1B83BAF3-B03C-4326-90D4-3E5A38C93CE8}" srcOrd="1" destOrd="0" presId="urn:microsoft.com/office/officeart/2005/8/layout/process4"/>
    <dgm:cxn modelId="{3B93950C-6D0B-49CF-AE31-CB23D3D6B57B}" type="presParOf" srcId="{4D87D314-4FBE-4536-855A-31A0387B2DB6}" destId="{789D08F8-7F0C-45D0-BA1D-61220ADEB06B}" srcOrd="5" destOrd="0" presId="urn:microsoft.com/office/officeart/2005/8/layout/process4"/>
    <dgm:cxn modelId="{94F01F5F-5916-4A27-BFF3-1333856F5C97}" type="presParOf" srcId="{4D87D314-4FBE-4536-855A-31A0387B2DB6}" destId="{25FB51DB-8FB8-4DD5-8ACC-1FB662E5AAD5}" srcOrd="6" destOrd="0" presId="urn:microsoft.com/office/officeart/2005/8/layout/process4"/>
    <dgm:cxn modelId="{D9CE9C15-43E3-4FDC-97E1-2EA55309269A}" type="presParOf" srcId="{25FB51DB-8FB8-4DD5-8ACC-1FB662E5AAD5}" destId="{82B4E007-FFD9-49DD-8BDC-D51A411B8C26}" srcOrd="0" destOrd="0" presId="urn:microsoft.com/office/officeart/2005/8/layout/process4"/>
    <dgm:cxn modelId="{58431930-FF74-4557-B332-3FF179598CCE}" type="presParOf" srcId="{25FB51DB-8FB8-4DD5-8ACC-1FB662E5AAD5}" destId="{760CC423-B03B-49B9-8027-D10DBE3BC499}" srcOrd="1" destOrd="0" presId="urn:microsoft.com/office/officeart/2005/8/layout/process4"/>
    <dgm:cxn modelId="{5DC944A6-DA3A-4E24-BB19-42381428A050}" type="presParOf" srcId="{25FB51DB-8FB8-4DD5-8ACC-1FB662E5AAD5}" destId="{6690324D-C939-48FA-BBBC-E13B440F3DA8}" srcOrd="2" destOrd="0" presId="urn:microsoft.com/office/officeart/2005/8/layout/process4"/>
    <dgm:cxn modelId="{ABFFD16E-3559-454E-9C3F-25FE72E33037}" type="presParOf" srcId="{6690324D-C939-48FA-BBBC-E13B440F3DA8}" destId="{0B0F6AF1-755B-4F2F-BCB3-8723C638334A}" srcOrd="0" destOrd="0" presId="urn:microsoft.com/office/officeart/2005/8/layout/process4"/>
    <dgm:cxn modelId="{C1CFDBCB-8F5D-4DF8-99F2-4C9B1FCC9F86}" type="presParOf" srcId="{6690324D-C939-48FA-BBBC-E13B440F3DA8}" destId="{C70E0348-0273-4C8B-A664-06E9213669DB}"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7DB4F-AE10-4242-A12E-4873C57F30A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FEE92CA3-B38C-4361-8B62-C7D875993E78}">
      <dgm:prSet phldrT="[テキスト]"/>
      <dgm:spPr/>
      <dgm:t>
        <a:bodyPr/>
        <a:lstStyle/>
        <a:p>
          <a:r>
            <a:rPr kumimoji="1" lang="ja-JP" altLang="en-US" dirty="0" smtClean="0"/>
            <a:t>内在的制約</a:t>
          </a:r>
          <a:endParaRPr kumimoji="1" lang="ja-JP" altLang="en-US" dirty="0"/>
        </a:p>
      </dgm:t>
    </dgm:pt>
    <dgm:pt modelId="{05DD15A3-2165-4809-AB85-A46D661C4F33}" type="parTrans" cxnId="{543A7192-1B25-49E9-9CE1-7A952294793F}">
      <dgm:prSet/>
      <dgm:spPr/>
      <dgm:t>
        <a:bodyPr/>
        <a:lstStyle/>
        <a:p>
          <a:endParaRPr kumimoji="1" lang="ja-JP" altLang="en-US"/>
        </a:p>
      </dgm:t>
    </dgm:pt>
    <dgm:pt modelId="{70D3D6F6-30E4-4BD1-B273-9F5ADEC6A28F}" type="sibTrans" cxnId="{543A7192-1B25-49E9-9CE1-7A952294793F}">
      <dgm:prSet/>
      <dgm:spPr/>
      <dgm:t>
        <a:bodyPr/>
        <a:lstStyle/>
        <a:p>
          <a:endParaRPr kumimoji="1" lang="ja-JP" altLang="en-US"/>
        </a:p>
      </dgm:t>
    </dgm:pt>
    <dgm:pt modelId="{499F60B8-E340-4C35-BBBF-11445658CD86}">
      <dgm:prSet phldrT="[テキスト]"/>
      <dgm:spPr/>
      <dgm:t>
        <a:bodyPr/>
        <a:lstStyle/>
        <a:p>
          <a:r>
            <a:rPr kumimoji="1" lang="ja-JP" altLang="en-US" dirty="0" smtClean="0"/>
            <a:t>他人の権利・自由を保障するために行われる</a:t>
          </a:r>
          <a:endParaRPr kumimoji="1" lang="ja-JP" altLang="en-US" dirty="0"/>
        </a:p>
      </dgm:t>
    </dgm:pt>
    <dgm:pt modelId="{E081E511-D5D9-4106-9800-6D41E34E2479}" type="parTrans" cxnId="{B1681EE5-BB85-4165-ABF1-4B62494C9564}">
      <dgm:prSet/>
      <dgm:spPr/>
      <dgm:t>
        <a:bodyPr/>
        <a:lstStyle/>
        <a:p>
          <a:endParaRPr kumimoji="1" lang="ja-JP" altLang="en-US"/>
        </a:p>
      </dgm:t>
    </dgm:pt>
    <dgm:pt modelId="{A67CF696-B1E7-4383-963B-14EBA21FEC81}" type="sibTrans" cxnId="{B1681EE5-BB85-4165-ABF1-4B62494C9564}">
      <dgm:prSet/>
      <dgm:spPr/>
      <dgm:t>
        <a:bodyPr/>
        <a:lstStyle/>
        <a:p>
          <a:endParaRPr kumimoji="1" lang="ja-JP" altLang="en-US"/>
        </a:p>
      </dgm:t>
    </dgm:pt>
    <dgm:pt modelId="{92F61B80-3F3F-4340-886D-A7AC41C4FD83}">
      <dgm:prSet phldrT="[テキスト]"/>
      <dgm:spPr/>
      <dgm:t>
        <a:bodyPr/>
        <a:lstStyle/>
        <a:p>
          <a:r>
            <a:rPr kumimoji="1" lang="ja-JP" altLang="en-US" dirty="0" smtClean="0"/>
            <a:t>政策的制約</a:t>
          </a:r>
          <a:endParaRPr kumimoji="1" lang="ja-JP" altLang="en-US" dirty="0"/>
        </a:p>
      </dgm:t>
    </dgm:pt>
    <dgm:pt modelId="{D6ABD08C-F38E-43B0-956E-DD166D219813}" type="parTrans" cxnId="{00F34158-1487-46C1-A039-2A04D4429D10}">
      <dgm:prSet/>
      <dgm:spPr/>
    </dgm:pt>
    <dgm:pt modelId="{79FC98F6-D13B-45ED-8CA8-69D9A812F830}" type="sibTrans" cxnId="{00F34158-1487-46C1-A039-2A04D4429D10}">
      <dgm:prSet/>
      <dgm:spPr/>
    </dgm:pt>
    <dgm:pt modelId="{394EE3C4-300A-42F1-95F8-5777C556276B}">
      <dgm:prSet phldrT="[テキスト]"/>
      <dgm:spPr/>
      <dgm:t>
        <a:bodyPr/>
        <a:lstStyle/>
        <a:p>
          <a:r>
            <a:rPr kumimoji="1" lang="ja-JP" altLang="en-US" dirty="0" smtClean="0"/>
            <a:t>経済的・社会的な弱者の保護を目的として行われる</a:t>
          </a:r>
          <a:endParaRPr kumimoji="1" lang="ja-JP" altLang="en-US" dirty="0"/>
        </a:p>
      </dgm:t>
    </dgm:pt>
    <dgm:pt modelId="{2F277A2B-BA1F-465F-8E7F-470367453D0C}" type="parTrans" cxnId="{EE98512B-1399-4EFF-B03E-CE7A118332F3}">
      <dgm:prSet/>
      <dgm:spPr/>
    </dgm:pt>
    <dgm:pt modelId="{95C45450-4607-4F5B-83DE-10468F564743}" type="sibTrans" cxnId="{EE98512B-1399-4EFF-B03E-CE7A118332F3}">
      <dgm:prSet/>
      <dgm:spPr/>
    </dgm:pt>
    <dgm:pt modelId="{7EDF9118-BCA6-4468-8726-05C896E078A6}">
      <dgm:prSet phldrT="[テキスト]"/>
      <dgm:spPr/>
      <dgm:t>
        <a:bodyPr/>
        <a:lstStyle/>
        <a:p>
          <a:r>
            <a:rPr kumimoji="1" lang="ja-JP" altLang="en-US" dirty="0" smtClean="0">
              <a:solidFill>
                <a:srgbClr val="FF0000"/>
              </a:solidFill>
            </a:rPr>
            <a:t>消防法や建築基準法による規制</a:t>
          </a:r>
          <a:endParaRPr kumimoji="1" lang="ja-JP" altLang="en-US" dirty="0">
            <a:solidFill>
              <a:srgbClr val="FF0000"/>
            </a:solidFill>
          </a:endParaRPr>
        </a:p>
      </dgm:t>
    </dgm:pt>
    <dgm:pt modelId="{2265192A-A8B0-4AC2-8212-995FCC6E2D83}" type="parTrans" cxnId="{3C524F12-2756-4942-9A71-006575F4BCBC}">
      <dgm:prSet/>
      <dgm:spPr/>
    </dgm:pt>
    <dgm:pt modelId="{E02D638E-3E2F-4743-B5D1-AD6511A89CCF}" type="sibTrans" cxnId="{3C524F12-2756-4942-9A71-006575F4BCBC}">
      <dgm:prSet/>
      <dgm:spPr/>
    </dgm:pt>
    <dgm:pt modelId="{561C5086-D2E3-4234-83A6-121805535701}">
      <dgm:prSet phldrT="[テキスト]"/>
      <dgm:spPr/>
      <dgm:t>
        <a:bodyPr/>
        <a:lstStyle/>
        <a:p>
          <a:r>
            <a:rPr kumimoji="1" lang="ja-JP" altLang="en-US" dirty="0" smtClean="0"/>
            <a:t>独占禁止法や文化財保護法による規制</a:t>
          </a:r>
          <a:endParaRPr kumimoji="1" lang="ja-JP" altLang="en-US" dirty="0"/>
        </a:p>
      </dgm:t>
    </dgm:pt>
    <dgm:pt modelId="{5C69147D-2330-44AE-B681-6B4DBC6C3232}" type="parTrans" cxnId="{BC90B1FC-5445-4449-9E00-908BA8BCCAA9}">
      <dgm:prSet/>
      <dgm:spPr/>
    </dgm:pt>
    <dgm:pt modelId="{CD5ED317-365F-4A20-9073-185A1622A3DB}" type="sibTrans" cxnId="{BC90B1FC-5445-4449-9E00-908BA8BCCAA9}">
      <dgm:prSet/>
      <dgm:spPr/>
    </dgm:pt>
    <dgm:pt modelId="{D46C1174-9ED3-4F2E-A7C2-3FA56AD60271}">
      <dgm:prSet phldrT="[テキスト]"/>
      <dgm:spPr/>
      <dgm:t>
        <a:bodyPr/>
        <a:lstStyle/>
        <a:p>
          <a:r>
            <a:rPr kumimoji="1" lang="ja-JP" altLang="en-US" dirty="0" smtClean="0"/>
            <a:t>必要最低限度の規制</a:t>
          </a:r>
          <a:endParaRPr kumimoji="1" lang="ja-JP" altLang="en-US" dirty="0"/>
        </a:p>
      </dgm:t>
    </dgm:pt>
    <dgm:pt modelId="{F2CC8508-3D36-4EB5-B07D-A712328F1D23}" type="parTrans" cxnId="{A9EA8E96-AD0B-4039-BEEB-4362A6AD19D4}">
      <dgm:prSet/>
      <dgm:spPr/>
    </dgm:pt>
    <dgm:pt modelId="{4AC364E9-8123-4B44-A3A1-5B483D7C30C1}" type="sibTrans" cxnId="{A9EA8E96-AD0B-4039-BEEB-4362A6AD19D4}">
      <dgm:prSet/>
      <dgm:spPr/>
    </dgm:pt>
    <dgm:pt modelId="{FA795A3B-C03E-4D95-AED5-71DF32881CEF}">
      <dgm:prSet phldrT="[テキスト]"/>
      <dgm:spPr/>
      <dgm:t>
        <a:bodyPr/>
        <a:lstStyle/>
        <a:p>
          <a:r>
            <a:rPr kumimoji="1" lang="ja-JP" altLang="en-US" dirty="0" smtClean="0"/>
            <a:t>必要な限度での規制</a:t>
          </a:r>
          <a:endParaRPr kumimoji="1" lang="ja-JP" altLang="en-US" dirty="0"/>
        </a:p>
      </dgm:t>
    </dgm:pt>
    <dgm:pt modelId="{1AA243B2-D1A2-47DA-9F67-713FB547B56B}" type="parTrans" cxnId="{DC67220E-0D65-4A36-987F-E1E0274BB05D}">
      <dgm:prSet/>
      <dgm:spPr/>
    </dgm:pt>
    <dgm:pt modelId="{3E15E666-5984-4B11-B611-C1B5F0DACD2B}" type="sibTrans" cxnId="{DC67220E-0D65-4A36-987F-E1E0274BB05D}">
      <dgm:prSet/>
      <dgm:spPr/>
    </dgm:pt>
    <dgm:pt modelId="{150DDD10-05CF-4889-9E67-6081F35933CC}" type="pres">
      <dgm:prSet presAssocID="{D837DB4F-AE10-4242-A12E-4873C57F30A2}" presName="linear" presStyleCnt="0">
        <dgm:presLayoutVars>
          <dgm:dir/>
          <dgm:animLvl val="lvl"/>
          <dgm:resizeHandles val="exact"/>
        </dgm:presLayoutVars>
      </dgm:prSet>
      <dgm:spPr/>
      <dgm:t>
        <a:bodyPr/>
        <a:lstStyle/>
        <a:p>
          <a:endParaRPr kumimoji="1" lang="ja-JP" altLang="en-US"/>
        </a:p>
      </dgm:t>
    </dgm:pt>
    <dgm:pt modelId="{5D3DAF61-62A7-48C9-9DCC-3F25B8FED704}" type="pres">
      <dgm:prSet presAssocID="{FEE92CA3-B38C-4361-8B62-C7D875993E78}" presName="parentLin" presStyleCnt="0"/>
      <dgm:spPr/>
    </dgm:pt>
    <dgm:pt modelId="{4A38EEEC-8F6F-45D4-A5A7-2122CA383F4D}" type="pres">
      <dgm:prSet presAssocID="{FEE92CA3-B38C-4361-8B62-C7D875993E78}" presName="parentLeftMargin" presStyleLbl="node1" presStyleIdx="0" presStyleCnt="2"/>
      <dgm:spPr/>
      <dgm:t>
        <a:bodyPr/>
        <a:lstStyle/>
        <a:p>
          <a:endParaRPr kumimoji="1" lang="ja-JP" altLang="en-US"/>
        </a:p>
      </dgm:t>
    </dgm:pt>
    <dgm:pt modelId="{E87EB094-3A50-4CDF-A1F6-1D862D0B0E8D}" type="pres">
      <dgm:prSet presAssocID="{FEE92CA3-B38C-4361-8B62-C7D875993E78}" presName="parentText" presStyleLbl="node1" presStyleIdx="0" presStyleCnt="2">
        <dgm:presLayoutVars>
          <dgm:chMax val="0"/>
          <dgm:bulletEnabled val="1"/>
        </dgm:presLayoutVars>
      </dgm:prSet>
      <dgm:spPr/>
      <dgm:t>
        <a:bodyPr/>
        <a:lstStyle/>
        <a:p>
          <a:endParaRPr kumimoji="1" lang="ja-JP" altLang="en-US"/>
        </a:p>
      </dgm:t>
    </dgm:pt>
    <dgm:pt modelId="{CC08FCDE-F721-45DE-842C-282B0932AD86}" type="pres">
      <dgm:prSet presAssocID="{FEE92CA3-B38C-4361-8B62-C7D875993E78}" presName="negativeSpace" presStyleCnt="0"/>
      <dgm:spPr/>
    </dgm:pt>
    <dgm:pt modelId="{0D8EA1FC-D259-4C43-ADF5-13062B03F610}" type="pres">
      <dgm:prSet presAssocID="{FEE92CA3-B38C-4361-8B62-C7D875993E78}" presName="childText" presStyleLbl="conFgAcc1" presStyleIdx="0" presStyleCnt="2">
        <dgm:presLayoutVars>
          <dgm:bulletEnabled val="1"/>
        </dgm:presLayoutVars>
      </dgm:prSet>
      <dgm:spPr/>
      <dgm:t>
        <a:bodyPr/>
        <a:lstStyle/>
        <a:p>
          <a:endParaRPr kumimoji="1" lang="ja-JP" altLang="en-US"/>
        </a:p>
      </dgm:t>
    </dgm:pt>
    <dgm:pt modelId="{CC3E4458-442C-4DB8-9DA7-5B5B378E3C4A}" type="pres">
      <dgm:prSet presAssocID="{70D3D6F6-30E4-4BD1-B273-9F5ADEC6A28F}" presName="spaceBetweenRectangles" presStyleCnt="0"/>
      <dgm:spPr/>
    </dgm:pt>
    <dgm:pt modelId="{D11873E4-6696-46FC-A4E6-049155F046FA}" type="pres">
      <dgm:prSet presAssocID="{92F61B80-3F3F-4340-886D-A7AC41C4FD83}" presName="parentLin" presStyleCnt="0"/>
      <dgm:spPr/>
    </dgm:pt>
    <dgm:pt modelId="{B8EE7DE7-FE1A-4AA1-843C-F7FE643EC029}" type="pres">
      <dgm:prSet presAssocID="{92F61B80-3F3F-4340-886D-A7AC41C4FD83}" presName="parentLeftMargin" presStyleLbl="node1" presStyleIdx="0" presStyleCnt="2"/>
      <dgm:spPr/>
      <dgm:t>
        <a:bodyPr/>
        <a:lstStyle/>
        <a:p>
          <a:endParaRPr kumimoji="1" lang="ja-JP" altLang="en-US"/>
        </a:p>
      </dgm:t>
    </dgm:pt>
    <dgm:pt modelId="{51525AA5-6BD3-411C-AF57-4DA55F74A20E}" type="pres">
      <dgm:prSet presAssocID="{92F61B80-3F3F-4340-886D-A7AC41C4FD83}" presName="parentText" presStyleLbl="node1" presStyleIdx="1" presStyleCnt="2">
        <dgm:presLayoutVars>
          <dgm:chMax val="0"/>
          <dgm:bulletEnabled val="1"/>
        </dgm:presLayoutVars>
      </dgm:prSet>
      <dgm:spPr/>
      <dgm:t>
        <a:bodyPr/>
        <a:lstStyle/>
        <a:p>
          <a:endParaRPr kumimoji="1" lang="ja-JP" altLang="en-US"/>
        </a:p>
      </dgm:t>
    </dgm:pt>
    <dgm:pt modelId="{A9F2272E-2E92-46C5-A3E0-C88BB838103A}" type="pres">
      <dgm:prSet presAssocID="{92F61B80-3F3F-4340-886D-A7AC41C4FD83}" presName="negativeSpace" presStyleCnt="0"/>
      <dgm:spPr/>
    </dgm:pt>
    <dgm:pt modelId="{ED3BD597-DB45-42D9-B129-39560968B529}" type="pres">
      <dgm:prSet presAssocID="{92F61B80-3F3F-4340-886D-A7AC41C4FD83}" presName="childText" presStyleLbl="conFgAcc1" presStyleIdx="1" presStyleCnt="2">
        <dgm:presLayoutVars>
          <dgm:bulletEnabled val="1"/>
        </dgm:presLayoutVars>
      </dgm:prSet>
      <dgm:spPr/>
      <dgm:t>
        <a:bodyPr/>
        <a:lstStyle/>
        <a:p>
          <a:endParaRPr kumimoji="1" lang="ja-JP" altLang="en-US"/>
        </a:p>
      </dgm:t>
    </dgm:pt>
  </dgm:ptLst>
  <dgm:cxnLst>
    <dgm:cxn modelId="{2A8C73AA-B04B-4888-91F3-AF28EAE4627A}" type="presOf" srcId="{7EDF9118-BCA6-4468-8726-05C896E078A6}" destId="{0D8EA1FC-D259-4C43-ADF5-13062B03F610}" srcOrd="0" destOrd="2" presId="urn:microsoft.com/office/officeart/2005/8/layout/list1"/>
    <dgm:cxn modelId="{3C524F12-2756-4942-9A71-006575F4BCBC}" srcId="{FEE92CA3-B38C-4361-8B62-C7D875993E78}" destId="{7EDF9118-BCA6-4468-8726-05C896E078A6}" srcOrd="2" destOrd="0" parTransId="{2265192A-A8B0-4AC2-8212-995FCC6E2D83}" sibTransId="{E02D638E-3E2F-4743-B5D1-AD6511A89CCF}"/>
    <dgm:cxn modelId="{664859FA-F962-4BB0-AF8A-D493F2764EDB}" type="presOf" srcId="{D46C1174-9ED3-4F2E-A7C2-3FA56AD60271}" destId="{0D8EA1FC-D259-4C43-ADF5-13062B03F610}" srcOrd="0" destOrd="1" presId="urn:microsoft.com/office/officeart/2005/8/layout/list1"/>
    <dgm:cxn modelId="{CF9ECDD2-C40F-45E5-9947-5A81784FEE4A}" type="presOf" srcId="{D837DB4F-AE10-4242-A12E-4873C57F30A2}" destId="{150DDD10-05CF-4889-9E67-6081F35933CC}" srcOrd="0" destOrd="0" presId="urn:microsoft.com/office/officeart/2005/8/layout/list1"/>
    <dgm:cxn modelId="{543A7192-1B25-49E9-9CE1-7A952294793F}" srcId="{D837DB4F-AE10-4242-A12E-4873C57F30A2}" destId="{FEE92CA3-B38C-4361-8B62-C7D875993E78}" srcOrd="0" destOrd="0" parTransId="{05DD15A3-2165-4809-AB85-A46D661C4F33}" sibTransId="{70D3D6F6-30E4-4BD1-B273-9F5ADEC6A28F}"/>
    <dgm:cxn modelId="{1AFB6C98-C342-44B9-8CFF-4BEC1AB9A455}" type="presOf" srcId="{561C5086-D2E3-4234-83A6-121805535701}" destId="{ED3BD597-DB45-42D9-B129-39560968B529}" srcOrd="0" destOrd="2" presId="urn:microsoft.com/office/officeart/2005/8/layout/list1"/>
    <dgm:cxn modelId="{EE98512B-1399-4EFF-B03E-CE7A118332F3}" srcId="{92F61B80-3F3F-4340-886D-A7AC41C4FD83}" destId="{394EE3C4-300A-42F1-95F8-5777C556276B}" srcOrd="0" destOrd="0" parTransId="{2F277A2B-BA1F-465F-8E7F-470367453D0C}" sibTransId="{95C45450-4607-4F5B-83DE-10468F564743}"/>
    <dgm:cxn modelId="{8F6FF31C-49EA-4E32-B4C8-C3C12E95C6F5}" type="presOf" srcId="{FA795A3B-C03E-4D95-AED5-71DF32881CEF}" destId="{ED3BD597-DB45-42D9-B129-39560968B529}" srcOrd="0" destOrd="1" presId="urn:microsoft.com/office/officeart/2005/8/layout/list1"/>
    <dgm:cxn modelId="{EEB76F5A-2E94-4627-89E3-4CD11E18B33A}" type="presOf" srcId="{394EE3C4-300A-42F1-95F8-5777C556276B}" destId="{ED3BD597-DB45-42D9-B129-39560968B529}" srcOrd="0" destOrd="0" presId="urn:microsoft.com/office/officeart/2005/8/layout/list1"/>
    <dgm:cxn modelId="{EC19EB30-FAC5-4507-AE40-9480E1D22595}" type="presOf" srcId="{92F61B80-3F3F-4340-886D-A7AC41C4FD83}" destId="{51525AA5-6BD3-411C-AF57-4DA55F74A20E}" srcOrd="1" destOrd="0" presId="urn:microsoft.com/office/officeart/2005/8/layout/list1"/>
    <dgm:cxn modelId="{B1681EE5-BB85-4165-ABF1-4B62494C9564}" srcId="{FEE92CA3-B38C-4361-8B62-C7D875993E78}" destId="{499F60B8-E340-4C35-BBBF-11445658CD86}" srcOrd="0" destOrd="0" parTransId="{E081E511-D5D9-4106-9800-6D41E34E2479}" sibTransId="{A67CF696-B1E7-4383-963B-14EBA21FEC81}"/>
    <dgm:cxn modelId="{00F34158-1487-46C1-A039-2A04D4429D10}" srcId="{D837DB4F-AE10-4242-A12E-4873C57F30A2}" destId="{92F61B80-3F3F-4340-886D-A7AC41C4FD83}" srcOrd="1" destOrd="0" parTransId="{D6ABD08C-F38E-43B0-956E-DD166D219813}" sibTransId="{79FC98F6-D13B-45ED-8CA8-69D9A812F830}"/>
    <dgm:cxn modelId="{DC67220E-0D65-4A36-987F-E1E0274BB05D}" srcId="{92F61B80-3F3F-4340-886D-A7AC41C4FD83}" destId="{FA795A3B-C03E-4D95-AED5-71DF32881CEF}" srcOrd="1" destOrd="0" parTransId="{1AA243B2-D1A2-47DA-9F67-713FB547B56B}" sibTransId="{3E15E666-5984-4B11-B611-C1B5F0DACD2B}"/>
    <dgm:cxn modelId="{B5A1103E-377F-4A83-ABC0-9159B24785B1}" type="presOf" srcId="{92F61B80-3F3F-4340-886D-A7AC41C4FD83}" destId="{B8EE7DE7-FE1A-4AA1-843C-F7FE643EC029}" srcOrd="0" destOrd="0" presId="urn:microsoft.com/office/officeart/2005/8/layout/list1"/>
    <dgm:cxn modelId="{4FB6D4DC-E63C-400C-89F6-D30DBC2CE7BA}" type="presOf" srcId="{FEE92CA3-B38C-4361-8B62-C7D875993E78}" destId="{E87EB094-3A50-4CDF-A1F6-1D862D0B0E8D}" srcOrd="1" destOrd="0" presId="urn:microsoft.com/office/officeart/2005/8/layout/list1"/>
    <dgm:cxn modelId="{BC90B1FC-5445-4449-9E00-908BA8BCCAA9}" srcId="{92F61B80-3F3F-4340-886D-A7AC41C4FD83}" destId="{561C5086-D2E3-4234-83A6-121805535701}" srcOrd="2" destOrd="0" parTransId="{5C69147D-2330-44AE-B681-6B4DBC6C3232}" sibTransId="{CD5ED317-365F-4A20-9073-185A1622A3DB}"/>
    <dgm:cxn modelId="{4569EF6D-F66E-4D12-A1F5-13EB505A36D0}" type="presOf" srcId="{FEE92CA3-B38C-4361-8B62-C7D875993E78}" destId="{4A38EEEC-8F6F-45D4-A5A7-2122CA383F4D}" srcOrd="0" destOrd="0" presId="urn:microsoft.com/office/officeart/2005/8/layout/list1"/>
    <dgm:cxn modelId="{91035E58-B791-46AB-AD70-7013EA7FC18A}" type="presOf" srcId="{499F60B8-E340-4C35-BBBF-11445658CD86}" destId="{0D8EA1FC-D259-4C43-ADF5-13062B03F610}" srcOrd="0" destOrd="0" presId="urn:microsoft.com/office/officeart/2005/8/layout/list1"/>
    <dgm:cxn modelId="{A9EA8E96-AD0B-4039-BEEB-4362A6AD19D4}" srcId="{FEE92CA3-B38C-4361-8B62-C7D875993E78}" destId="{D46C1174-9ED3-4F2E-A7C2-3FA56AD60271}" srcOrd="1" destOrd="0" parTransId="{F2CC8508-3D36-4EB5-B07D-A712328F1D23}" sibTransId="{4AC364E9-8123-4B44-A3A1-5B483D7C30C1}"/>
    <dgm:cxn modelId="{9FC8EACE-ADC0-4EFB-8D6D-2CE7F972B7D1}" type="presParOf" srcId="{150DDD10-05CF-4889-9E67-6081F35933CC}" destId="{5D3DAF61-62A7-48C9-9DCC-3F25B8FED704}" srcOrd="0" destOrd="0" presId="urn:microsoft.com/office/officeart/2005/8/layout/list1"/>
    <dgm:cxn modelId="{DB27BB0B-C770-4245-BC69-6E0382333BB8}" type="presParOf" srcId="{5D3DAF61-62A7-48C9-9DCC-3F25B8FED704}" destId="{4A38EEEC-8F6F-45D4-A5A7-2122CA383F4D}" srcOrd="0" destOrd="0" presId="urn:microsoft.com/office/officeart/2005/8/layout/list1"/>
    <dgm:cxn modelId="{35C53810-1635-4B57-B9D1-9ABEA825C6DC}" type="presParOf" srcId="{5D3DAF61-62A7-48C9-9DCC-3F25B8FED704}" destId="{E87EB094-3A50-4CDF-A1F6-1D862D0B0E8D}" srcOrd="1" destOrd="0" presId="urn:microsoft.com/office/officeart/2005/8/layout/list1"/>
    <dgm:cxn modelId="{962ED5D6-6ED8-479E-8678-4E93CF91D9C7}" type="presParOf" srcId="{150DDD10-05CF-4889-9E67-6081F35933CC}" destId="{CC08FCDE-F721-45DE-842C-282B0932AD86}" srcOrd="1" destOrd="0" presId="urn:microsoft.com/office/officeart/2005/8/layout/list1"/>
    <dgm:cxn modelId="{0C54669A-D060-47D5-973F-8A3F2904C16B}" type="presParOf" srcId="{150DDD10-05CF-4889-9E67-6081F35933CC}" destId="{0D8EA1FC-D259-4C43-ADF5-13062B03F610}" srcOrd="2" destOrd="0" presId="urn:microsoft.com/office/officeart/2005/8/layout/list1"/>
    <dgm:cxn modelId="{028AD88D-4C9F-45F4-8BCF-0FCCCB282FCB}" type="presParOf" srcId="{150DDD10-05CF-4889-9E67-6081F35933CC}" destId="{CC3E4458-442C-4DB8-9DA7-5B5B378E3C4A}" srcOrd="3" destOrd="0" presId="urn:microsoft.com/office/officeart/2005/8/layout/list1"/>
    <dgm:cxn modelId="{43667BE5-690F-4F08-83EC-94E31CDFC625}" type="presParOf" srcId="{150DDD10-05CF-4889-9E67-6081F35933CC}" destId="{D11873E4-6696-46FC-A4E6-049155F046FA}" srcOrd="4" destOrd="0" presId="urn:microsoft.com/office/officeart/2005/8/layout/list1"/>
    <dgm:cxn modelId="{DF2C5FEE-E845-4054-8C8F-839754416F9F}" type="presParOf" srcId="{D11873E4-6696-46FC-A4E6-049155F046FA}" destId="{B8EE7DE7-FE1A-4AA1-843C-F7FE643EC029}" srcOrd="0" destOrd="0" presId="urn:microsoft.com/office/officeart/2005/8/layout/list1"/>
    <dgm:cxn modelId="{32E5738D-39AF-427F-B6E9-7A9389529BBF}" type="presParOf" srcId="{D11873E4-6696-46FC-A4E6-049155F046FA}" destId="{51525AA5-6BD3-411C-AF57-4DA55F74A20E}" srcOrd="1" destOrd="0" presId="urn:microsoft.com/office/officeart/2005/8/layout/list1"/>
    <dgm:cxn modelId="{6DCC9664-D6A3-469B-AC6F-1F451087170D}" type="presParOf" srcId="{150DDD10-05CF-4889-9E67-6081F35933CC}" destId="{A9F2272E-2E92-46C5-A3E0-C88BB838103A}" srcOrd="5" destOrd="0" presId="urn:microsoft.com/office/officeart/2005/8/layout/list1"/>
    <dgm:cxn modelId="{06C7970A-F404-4227-9301-623BE378F83B}" type="presParOf" srcId="{150DDD10-05CF-4889-9E67-6081F35933CC}" destId="{ED3BD597-DB45-42D9-B129-39560968B52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EF58CA-942E-43C3-A590-D4E86F24CC9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CDAB3392-72F5-4E5C-8961-CE8DCA9880F7}">
      <dgm:prSet phldrT="[テキスト]"/>
      <dgm:spPr/>
      <dgm:t>
        <a:bodyPr/>
        <a:lstStyle/>
        <a:p>
          <a:r>
            <a:rPr kumimoji="1" lang="ja-JP" altLang="en-US" dirty="0" smtClean="0"/>
            <a:t>建築基準法　第</a:t>
          </a:r>
          <a:r>
            <a:rPr kumimoji="1" lang="en-US" altLang="ja-JP" dirty="0" smtClean="0"/>
            <a:t>1</a:t>
          </a:r>
          <a:r>
            <a:rPr kumimoji="1" lang="ja-JP" altLang="en-US" dirty="0" smtClean="0"/>
            <a:t>条</a:t>
          </a:r>
          <a:endParaRPr kumimoji="1" lang="ja-JP" altLang="en-US" dirty="0"/>
        </a:p>
      </dgm:t>
    </dgm:pt>
    <dgm:pt modelId="{FA0A20D6-C2EF-4BD2-A03A-83795931EA1D}" type="parTrans" cxnId="{68F26464-3351-454A-822D-7FB4CC1A8469}">
      <dgm:prSet/>
      <dgm:spPr/>
      <dgm:t>
        <a:bodyPr/>
        <a:lstStyle/>
        <a:p>
          <a:endParaRPr kumimoji="1" lang="ja-JP" altLang="en-US"/>
        </a:p>
      </dgm:t>
    </dgm:pt>
    <dgm:pt modelId="{9D21537A-01CA-4F0E-A8E6-5E6DFF939254}" type="sibTrans" cxnId="{68F26464-3351-454A-822D-7FB4CC1A8469}">
      <dgm:prSet/>
      <dgm:spPr/>
      <dgm:t>
        <a:bodyPr/>
        <a:lstStyle/>
        <a:p>
          <a:endParaRPr kumimoji="1" lang="ja-JP" altLang="en-US"/>
        </a:p>
      </dgm:t>
    </dgm:pt>
    <dgm:pt modelId="{7B91C7C6-BB0F-4C85-95F5-167930DE10AE}">
      <dgm:prSet phldrT="[テキスト]"/>
      <dgm:spPr/>
      <dgm:t>
        <a:bodyPr/>
        <a:lstStyle/>
        <a:p>
          <a:r>
            <a:rPr lang="ja-JP" altLang="en-US" dirty="0" smtClean="0"/>
            <a:t>　この法律は、建築物の敷地、構造、設備及び用途に関する最低の基準を定めて、国民の生命、健康及び財産の保護を図り、もつて公共の福祉の増進に資することを目的とする。</a:t>
          </a:r>
          <a:endParaRPr kumimoji="1" lang="ja-JP" altLang="en-US" dirty="0"/>
        </a:p>
      </dgm:t>
    </dgm:pt>
    <dgm:pt modelId="{BF6F0031-FD80-492E-844F-9160DD2A2972}" type="parTrans" cxnId="{020F9541-CE25-4831-AC10-336C40B8325A}">
      <dgm:prSet/>
      <dgm:spPr/>
      <dgm:t>
        <a:bodyPr/>
        <a:lstStyle/>
        <a:p>
          <a:endParaRPr kumimoji="1" lang="ja-JP" altLang="en-US"/>
        </a:p>
      </dgm:t>
    </dgm:pt>
    <dgm:pt modelId="{2F3B7C36-CB7F-4D10-95D6-FC88A96FE77A}" type="sibTrans" cxnId="{020F9541-CE25-4831-AC10-336C40B8325A}">
      <dgm:prSet/>
      <dgm:spPr/>
      <dgm:t>
        <a:bodyPr/>
        <a:lstStyle/>
        <a:p>
          <a:endParaRPr kumimoji="1" lang="ja-JP" altLang="en-US"/>
        </a:p>
      </dgm:t>
    </dgm:pt>
    <dgm:pt modelId="{FC55D03E-3C3B-45B6-B9C7-3E6B8AF30412}">
      <dgm:prSet phldrT="[テキスト]"/>
      <dgm:spPr/>
      <dgm:t>
        <a:bodyPr/>
        <a:lstStyle/>
        <a:p>
          <a:r>
            <a:rPr kumimoji="1" lang="ja-JP" altLang="en-US" dirty="0" smtClean="0"/>
            <a:t>消防法　第</a:t>
          </a:r>
          <a:r>
            <a:rPr kumimoji="1" lang="en-US" altLang="ja-JP" dirty="0" smtClean="0"/>
            <a:t>1</a:t>
          </a:r>
          <a:r>
            <a:rPr kumimoji="1" lang="ja-JP" altLang="en-US" dirty="0" smtClean="0"/>
            <a:t>条</a:t>
          </a:r>
          <a:endParaRPr kumimoji="1" lang="ja-JP" altLang="en-US" dirty="0"/>
        </a:p>
      </dgm:t>
    </dgm:pt>
    <dgm:pt modelId="{2268B257-0A70-4F37-B5FC-4253B585C25B}" type="parTrans" cxnId="{C9D85C5D-01F1-4711-B637-AABB502E1FFF}">
      <dgm:prSet/>
      <dgm:spPr/>
      <dgm:t>
        <a:bodyPr/>
        <a:lstStyle/>
        <a:p>
          <a:endParaRPr kumimoji="1" lang="ja-JP" altLang="en-US"/>
        </a:p>
      </dgm:t>
    </dgm:pt>
    <dgm:pt modelId="{F01E303D-C9D8-4BD3-98E0-1DB55842BABA}" type="sibTrans" cxnId="{C9D85C5D-01F1-4711-B637-AABB502E1FFF}">
      <dgm:prSet/>
      <dgm:spPr/>
      <dgm:t>
        <a:bodyPr/>
        <a:lstStyle/>
        <a:p>
          <a:endParaRPr kumimoji="1" lang="ja-JP" altLang="en-US"/>
        </a:p>
      </dgm:t>
    </dgm:pt>
    <dgm:pt modelId="{44D961D1-3148-429E-88F8-E7D92A80428E}">
      <dgm:prSet phldrT="[テキスト]"/>
      <dgm:spPr/>
      <dgm:t>
        <a:bodyPr/>
        <a:lstStyle/>
        <a:p>
          <a:r>
            <a:rPr lang="ja-JP" altLang="en-US" dirty="0" smtClean="0"/>
            <a:t>　この法律は、火災を予防し、警戒し及び鎮圧し、国民の生命、身体及び財産を火災から保護するとともに、火災又は地震等の災害に因る被害を軽減し、もつて安寧秩序を保持し、社会公共の福祉の増進に資することを目的とする。 </a:t>
          </a:r>
          <a:endParaRPr kumimoji="1" lang="ja-JP" altLang="en-US" dirty="0"/>
        </a:p>
      </dgm:t>
    </dgm:pt>
    <dgm:pt modelId="{518173D4-2C49-480E-8F62-F95DCF6F6734}" type="parTrans" cxnId="{A2B5CD59-5902-4CD8-901B-6C0A22D0535F}">
      <dgm:prSet/>
      <dgm:spPr/>
      <dgm:t>
        <a:bodyPr/>
        <a:lstStyle/>
        <a:p>
          <a:endParaRPr kumimoji="1" lang="ja-JP" altLang="en-US"/>
        </a:p>
      </dgm:t>
    </dgm:pt>
    <dgm:pt modelId="{E97669BF-5AFF-45D6-A752-DB091665235F}" type="sibTrans" cxnId="{A2B5CD59-5902-4CD8-901B-6C0A22D0535F}">
      <dgm:prSet/>
      <dgm:spPr/>
      <dgm:t>
        <a:bodyPr/>
        <a:lstStyle/>
        <a:p>
          <a:endParaRPr kumimoji="1" lang="ja-JP" altLang="en-US"/>
        </a:p>
      </dgm:t>
    </dgm:pt>
    <dgm:pt modelId="{3953E433-01E2-4D75-AB9A-18BB88EFBC7F}" type="pres">
      <dgm:prSet presAssocID="{8BEF58CA-942E-43C3-A590-D4E86F24CC9F}" presName="linear" presStyleCnt="0">
        <dgm:presLayoutVars>
          <dgm:dir/>
          <dgm:animLvl val="lvl"/>
          <dgm:resizeHandles val="exact"/>
        </dgm:presLayoutVars>
      </dgm:prSet>
      <dgm:spPr/>
      <dgm:t>
        <a:bodyPr/>
        <a:lstStyle/>
        <a:p>
          <a:endParaRPr kumimoji="1" lang="ja-JP" altLang="en-US"/>
        </a:p>
      </dgm:t>
    </dgm:pt>
    <dgm:pt modelId="{AB4939C6-C67F-4759-9437-7A397965A0C7}" type="pres">
      <dgm:prSet presAssocID="{FC55D03E-3C3B-45B6-B9C7-3E6B8AF30412}" presName="parentLin" presStyleCnt="0"/>
      <dgm:spPr/>
    </dgm:pt>
    <dgm:pt modelId="{290FA198-2A71-4284-8692-4D1DA0B17978}" type="pres">
      <dgm:prSet presAssocID="{FC55D03E-3C3B-45B6-B9C7-3E6B8AF30412}" presName="parentLeftMargin" presStyleLbl="node1" presStyleIdx="0" presStyleCnt="2"/>
      <dgm:spPr/>
      <dgm:t>
        <a:bodyPr/>
        <a:lstStyle/>
        <a:p>
          <a:endParaRPr kumimoji="1" lang="ja-JP" altLang="en-US"/>
        </a:p>
      </dgm:t>
    </dgm:pt>
    <dgm:pt modelId="{4EBD6CE7-9684-4D90-947F-59797389AE1B}" type="pres">
      <dgm:prSet presAssocID="{FC55D03E-3C3B-45B6-B9C7-3E6B8AF30412}" presName="parentText" presStyleLbl="node1" presStyleIdx="0" presStyleCnt="2">
        <dgm:presLayoutVars>
          <dgm:chMax val="0"/>
          <dgm:bulletEnabled val="1"/>
        </dgm:presLayoutVars>
      </dgm:prSet>
      <dgm:spPr/>
      <dgm:t>
        <a:bodyPr/>
        <a:lstStyle/>
        <a:p>
          <a:endParaRPr kumimoji="1" lang="ja-JP" altLang="en-US"/>
        </a:p>
      </dgm:t>
    </dgm:pt>
    <dgm:pt modelId="{45C043D9-84E3-4FD1-B623-62C2AC19899E}" type="pres">
      <dgm:prSet presAssocID="{FC55D03E-3C3B-45B6-B9C7-3E6B8AF30412}" presName="negativeSpace" presStyleCnt="0"/>
      <dgm:spPr/>
    </dgm:pt>
    <dgm:pt modelId="{617C7166-83C1-4DD3-8865-C324A805849F}" type="pres">
      <dgm:prSet presAssocID="{FC55D03E-3C3B-45B6-B9C7-3E6B8AF30412}" presName="childText" presStyleLbl="conFgAcc1" presStyleIdx="0" presStyleCnt="2">
        <dgm:presLayoutVars>
          <dgm:bulletEnabled val="1"/>
        </dgm:presLayoutVars>
      </dgm:prSet>
      <dgm:spPr/>
      <dgm:t>
        <a:bodyPr/>
        <a:lstStyle/>
        <a:p>
          <a:endParaRPr kumimoji="1" lang="ja-JP" altLang="en-US"/>
        </a:p>
      </dgm:t>
    </dgm:pt>
    <dgm:pt modelId="{6159B689-D781-4705-AB9F-DA64F94063D2}" type="pres">
      <dgm:prSet presAssocID="{F01E303D-C9D8-4BD3-98E0-1DB55842BABA}" presName="spaceBetweenRectangles" presStyleCnt="0"/>
      <dgm:spPr/>
    </dgm:pt>
    <dgm:pt modelId="{4395F890-A233-4322-8425-05F495E67605}" type="pres">
      <dgm:prSet presAssocID="{CDAB3392-72F5-4E5C-8961-CE8DCA9880F7}" presName="parentLin" presStyleCnt="0"/>
      <dgm:spPr/>
    </dgm:pt>
    <dgm:pt modelId="{97CEE55C-3BB1-4662-9132-22D717586B10}" type="pres">
      <dgm:prSet presAssocID="{CDAB3392-72F5-4E5C-8961-CE8DCA9880F7}" presName="parentLeftMargin" presStyleLbl="node1" presStyleIdx="0" presStyleCnt="2"/>
      <dgm:spPr/>
      <dgm:t>
        <a:bodyPr/>
        <a:lstStyle/>
        <a:p>
          <a:endParaRPr kumimoji="1" lang="ja-JP" altLang="en-US"/>
        </a:p>
      </dgm:t>
    </dgm:pt>
    <dgm:pt modelId="{57919B36-E031-416C-A86B-2D3308156A39}" type="pres">
      <dgm:prSet presAssocID="{CDAB3392-72F5-4E5C-8961-CE8DCA9880F7}" presName="parentText" presStyleLbl="node1" presStyleIdx="1" presStyleCnt="2">
        <dgm:presLayoutVars>
          <dgm:chMax val="0"/>
          <dgm:bulletEnabled val="1"/>
        </dgm:presLayoutVars>
      </dgm:prSet>
      <dgm:spPr/>
      <dgm:t>
        <a:bodyPr/>
        <a:lstStyle/>
        <a:p>
          <a:endParaRPr kumimoji="1" lang="ja-JP" altLang="en-US"/>
        </a:p>
      </dgm:t>
    </dgm:pt>
    <dgm:pt modelId="{BBF21F50-05FE-4C9B-BBDA-27D8CC8E89B8}" type="pres">
      <dgm:prSet presAssocID="{CDAB3392-72F5-4E5C-8961-CE8DCA9880F7}" presName="negativeSpace" presStyleCnt="0"/>
      <dgm:spPr/>
    </dgm:pt>
    <dgm:pt modelId="{C2F2341F-4E46-4370-B9D5-C161A056CEA4}" type="pres">
      <dgm:prSet presAssocID="{CDAB3392-72F5-4E5C-8961-CE8DCA9880F7}" presName="childText" presStyleLbl="conFgAcc1" presStyleIdx="1" presStyleCnt="2">
        <dgm:presLayoutVars>
          <dgm:bulletEnabled val="1"/>
        </dgm:presLayoutVars>
      </dgm:prSet>
      <dgm:spPr/>
      <dgm:t>
        <a:bodyPr/>
        <a:lstStyle/>
        <a:p>
          <a:endParaRPr kumimoji="1" lang="ja-JP" altLang="en-US"/>
        </a:p>
      </dgm:t>
    </dgm:pt>
  </dgm:ptLst>
  <dgm:cxnLst>
    <dgm:cxn modelId="{D9D7D496-3D98-4876-8135-E929001BAAC1}" type="presOf" srcId="{7B91C7C6-BB0F-4C85-95F5-167930DE10AE}" destId="{C2F2341F-4E46-4370-B9D5-C161A056CEA4}" srcOrd="0" destOrd="0" presId="urn:microsoft.com/office/officeart/2005/8/layout/list1"/>
    <dgm:cxn modelId="{68F26464-3351-454A-822D-7FB4CC1A8469}" srcId="{8BEF58CA-942E-43C3-A590-D4E86F24CC9F}" destId="{CDAB3392-72F5-4E5C-8961-CE8DCA9880F7}" srcOrd="1" destOrd="0" parTransId="{FA0A20D6-C2EF-4BD2-A03A-83795931EA1D}" sibTransId="{9D21537A-01CA-4F0E-A8E6-5E6DFF939254}"/>
    <dgm:cxn modelId="{031910F9-0E60-42CE-B54B-894AC633B76F}" type="presOf" srcId="{CDAB3392-72F5-4E5C-8961-CE8DCA9880F7}" destId="{57919B36-E031-416C-A86B-2D3308156A39}" srcOrd="1" destOrd="0" presId="urn:microsoft.com/office/officeart/2005/8/layout/list1"/>
    <dgm:cxn modelId="{75CDC967-BF23-4A28-9BA9-67AF115C1F74}" type="presOf" srcId="{CDAB3392-72F5-4E5C-8961-CE8DCA9880F7}" destId="{97CEE55C-3BB1-4662-9132-22D717586B10}" srcOrd="0" destOrd="0" presId="urn:microsoft.com/office/officeart/2005/8/layout/list1"/>
    <dgm:cxn modelId="{B29F2C95-85DF-460F-A590-B88949A48CC2}" type="presOf" srcId="{8BEF58CA-942E-43C3-A590-D4E86F24CC9F}" destId="{3953E433-01E2-4D75-AB9A-18BB88EFBC7F}" srcOrd="0" destOrd="0" presId="urn:microsoft.com/office/officeart/2005/8/layout/list1"/>
    <dgm:cxn modelId="{020F9541-CE25-4831-AC10-336C40B8325A}" srcId="{CDAB3392-72F5-4E5C-8961-CE8DCA9880F7}" destId="{7B91C7C6-BB0F-4C85-95F5-167930DE10AE}" srcOrd="0" destOrd="0" parTransId="{BF6F0031-FD80-492E-844F-9160DD2A2972}" sibTransId="{2F3B7C36-CB7F-4D10-95D6-FC88A96FE77A}"/>
    <dgm:cxn modelId="{1CB77162-AB11-4865-B548-92A4EE637610}" type="presOf" srcId="{FC55D03E-3C3B-45B6-B9C7-3E6B8AF30412}" destId="{4EBD6CE7-9684-4D90-947F-59797389AE1B}" srcOrd="1" destOrd="0" presId="urn:microsoft.com/office/officeart/2005/8/layout/list1"/>
    <dgm:cxn modelId="{C9D85C5D-01F1-4711-B637-AABB502E1FFF}" srcId="{8BEF58CA-942E-43C3-A590-D4E86F24CC9F}" destId="{FC55D03E-3C3B-45B6-B9C7-3E6B8AF30412}" srcOrd="0" destOrd="0" parTransId="{2268B257-0A70-4F37-B5FC-4253B585C25B}" sibTransId="{F01E303D-C9D8-4BD3-98E0-1DB55842BABA}"/>
    <dgm:cxn modelId="{A2B5CD59-5902-4CD8-901B-6C0A22D0535F}" srcId="{FC55D03E-3C3B-45B6-B9C7-3E6B8AF30412}" destId="{44D961D1-3148-429E-88F8-E7D92A80428E}" srcOrd="0" destOrd="0" parTransId="{518173D4-2C49-480E-8F62-F95DCF6F6734}" sibTransId="{E97669BF-5AFF-45D6-A752-DB091665235F}"/>
    <dgm:cxn modelId="{4439A852-75EE-46C8-87B0-3FAB418AF8BB}" type="presOf" srcId="{FC55D03E-3C3B-45B6-B9C7-3E6B8AF30412}" destId="{290FA198-2A71-4284-8692-4D1DA0B17978}" srcOrd="0" destOrd="0" presId="urn:microsoft.com/office/officeart/2005/8/layout/list1"/>
    <dgm:cxn modelId="{BB7A1878-3C50-4581-8BBF-7486F66E5F81}" type="presOf" srcId="{44D961D1-3148-429E-88F8-E7D92A80428E}" destId="{617C7166-83C1-4DD3-8865-C324A805849F}" srcOrd="0" destOrd="0" presId="urn:microsoft.com/office/officeart/2005/8/layout/list1"/>
    <dgm:cxn modelId="{0FBFE27E-20D3-493F-BB18-375F51DECEFD}" type="presParOf" srcId="{3953E433-01E2-4D75-AB9A-18BB88EFBC7F}" destId="{AB4939C6-C67F-4759-9437-7A397965A0C7}" srcOrd="0" destOrd="0" presId="urn:microsoft.com/office/officeart/2005/8/layout/list1"/>
    <dgm:cxn modelId="{47916C79-BCA6-462D-8B4F-04ED3EF88FDE}" type="presParOf" srcId="{AB4939C6-C67F-4759-9437-7A397965A0C7}" destId="{290FA198-2A71-4284-8692-4D1DA0B17978}" srcOrd="0" destOrd="0" presId="urn:microsoft.com/office/officeart/2005/8/layout/list1"/>
    <dgm:cxn modelId="{E1F606BC-800A-49A4-A865-181659828E72}" type="presParOf" srcId="{AB4939C6-C67F-4759-9437-7A397965A0C7}" destId="{4EBD6CE7-9684-4D90-947F-59797389AE1B}" srcOrd="1" destOrd="0" presId="urn:microsoft.com/office/officeart/2005/8/layout/list1"/>
    <dgm:cxn modelId="{566971AF-4837-4EF6-B0CA-014ECDF24880}" type="presParOf" srcId="{3953E433-01E2-4D75-AB9A-18BB88EFBC7F}" destId="{45C043D9-84E3-4FD1-B623-62C2AC19899E}" srcOrd="1" destOrd="0" presId="urn:microsoft.com/office/officeart/2005/8/layout/list1"/>
    <dgm:cxn modelId="{DA962F90-65AC-4FE1-AA67-3CA7AC56B0FD}" type="presParOf" srcId="{3953E433-01E2-4D75-AB9A-18BB88EFBC7F}" destId="{617C7166-83C1-4DD3-8865-C324A805849F}" srcOrd="2" destOrd="0" presId="urn:microsoft.com/office/officeart/2005/8/layout/list1"/>
    <dgm:cxn modelId="{38F9C637-7F74-4BE7-926F-763872BBE121}" type="presParOf" srcId="{3953E433-01E2-4D75-AB9A-18BB88EFBC7F}" destId="{6159B689-D781-4705-AB9F-DA64F94063D2}" srcOrd="3" destOrd="0" presId="urn:microsoft.com/office/officeart/2005/8/layout/list1"/>
    <dgm:cxn modelId="{6044AC6C-C7C7-4913-A5E6-E60BCD99AD2C}" type="presParOf" srcId="{3953E433-01E2-4D75-AB9A-18BB88EFBC7F}" destId="{4395F890-A233-4322-8425-05F495E67605}" srcOrd="4" destOrd="0" presId="urn:microsoft.com/office/officeart/2005/8/layout/list1"/>
    <dgm:cxn modelId="{7CA83CD1-374B-4DE6-9C05-8A8D0260770A}" type="presParOf" srcId="{4395F890-A233-4322-8425-05F495E67605}" destId="{97CEE55C-3BB1-4662-9132-22D717586B10}" srcOrd="0" destOrd="0" presId="urn:microsoft.com/office/officeart/2005/8/layout/list1"/>
    <dgm:cxn modelId="{483EA80D-EA88-43A4-9481-1B1DEE60F9FF}" type="presParOf" srcId="{4395F890-A233-4322-8425-05F495E67605}" destId="{57919B36-E031-416C-A86B-2D3308156A39}" srcOrd="1" destOrd="0" presId="urn:microsoft.com/office/officeart/2005/8/layout/list1"/>
    <dgm:cxn modelId="{D60D4EAE-F1EA-4767-A3D8-A9AB4CEB85DC}" type="presParOf" srcId="{3953E433-01E2-4D75-AB9A-18BB88EFBC7F}" destId="{BBF21F50-05FE-4C9B-BBDA-27D8CC8E89B8}" srcOrd="5" destOrd="0" presId="urn:microsoft.com/office/officeart/2005/8/layout/list1"/>
    <dgm:cxn modelId="{187A5540-BD29-46E2-8683-85973A05FD93}" type="presParOf" srcId="{3953E433-01E2-4D75-AB9A-18BB88EFBC7F}" destId="{C2F2341F-4E46-4370-B9D5-C161A056CEA4}"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5608B8-3196-47E5-8542-B2690DC7FF4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917A8AE2-B942-4A3F-819B-76045E04770D}">
      <dgm:prSet phldrT="[テキスト]"/>
      <dgm:spPr/>
      <dgm:t>
        <a:bodyPr/>
        <a:lstStyle/>
        <a:p>
          <a:r>
            <a:rPr kumimoji="1" lang="ja-JP" altLang="en-US" dirty="0" smtClean="0"/>
            <a:t>精神的自由権</a:t>
          </a:r>
          <a:endParaRPr kumimoji="1" lang="ja-JP" altLang="en-US" dirty="0"/>
        </a:p>
      </dgm:t>
    </dgm:pt>
    <dgm:pt modelId="{A371DF26-3B4F-424A-8B26-43D0F8EED32B}" type="parTrans" cxnId="{079916F4-B3AF-4911-92D3-36D4E2C42E5F}">
      <dgm:prSet/>
      <dgm:spPr/>
      <dgm:t>
        <a:bodyPr/>
        <a:lstStyle/>
        <a:p>
          <a:endParaRPr kumimoji="1" lang="ja-JP" altLang="en-US"/>
        </a:p>
      </dgm:t>
    </dgm:pt>
    <dgm:pt modelId="{E1021904-4394-4071-9B67-3CD4A603DF27}" type="sibTrans" cxnId="{079916F4-B3AF-4911-92D3-36D4E2C42E5F}">
      <dgm:prSet/>
      <dgm:spPr/>
      <dgm:t>
        <a:bodyPr/>
        <a:lstStyle/>
        <a:p>
          <a:endParaRPr kumimoji="1" lang="ja-JP" altLang="en-US"/>
        </a:p>
      </dgm:t>
    </dgm:pt>
    <dgm:pt modelId="{227E6325-A0C5-428F-A3B0-B92D9365CB79}">
      <dgm:prSet phldrT="[テキスト]"/>
      <dgm:spPr/>
      <dgm:t>
        <a:bodyPr/>
        <a:lstStyle/>
        <a:p>
          <a:r>
            <a:rPr kumimoji="1" lang="ja-JP" altLang="en-US" dirty="0" smtClean="0"/>
            <a:t>経済的自由権</a:t>
          </a:r>
          <a:endParaRPr kumimoji="1" lang="ja-JP" altLang="en-US" dirty="0"/>
        </a:p>
      </dgm:t>
    </dgm:pt>
    <dgm:pt modelId="{FB2CF336-AFBE-4B49-8308-13BFFF24389D}" type="parTrans" cxnId="{8728649E-D0A6-46A7-9E70-D21CC09FD8B9}">
      <dgm:prSet/>
      <dgm:spPr/>
      <dgm:t>
        <a:bodyPr/>
        <a:lstStyle/>
        <a:p>
          <a:endParaRPr kumimoji="1" lang="ja-JP" altLang="en-US"/>
        </a:p>
      </dgm:t>
    </dgm:pt>
    <dgm:pt modelId="{E19D2BBE-6311-447A-A543-6D4048E2550E}" type="sibTrans" cxnId="{8728649E-D0A6-46A7-9E70-D21CC09FD8B9}">
      <dgm:prSet/>
      <dgm:spPr/>
      <dgm:t>
        <a:bodyPr/>
        <a:lstStyle/>
        <a:p>
          <a:endParaRPr kumimoji="1" lang="ja-JP" altLang="en-US"/>
        </a:p>
      </dgm:t>
    </dgm:pt>
    <dgm:pt modelId="{38D8E911-B028-41C3-8FF4-8E626DFF95A3}">
      <dgm:prSet phldrT="[テキスト]"/>
      <dgm:spPr/>
      <dgm:t>
        <a:bodyPr/>
        <a:lstStyle/>
        <a:p>
          <a:r>
            <a:rPr kumimoji="1" lang="ja-JP" altLang="en-US" dirty="0" smtClean="0"/>
            <a:t>法令に触れるかも知れないが、文句が来ない限りやっておく（家前の路上の植木など）　</a:t>
          </a:r>
          <a:endParaRPr kumimoji="1" lang="ja-JP" altLang="en-US" dirty="0"/>
        </a:p>
      </dgm:t>
    </dgm:pt>
    <dgm:pt modelId="{2993493F-D79D-4757-8F6F-D3700D427852}" type="parTrans" cxnId="{F725EF12-BE3D-412D-BB11-F614C91C18CE}">
      <dgm:prSet/>
      <dgm:spPr/>
      <dgm:t>
        <a:bodyPr/>
        <a:lstStyle/>
        <a:p>
          <a:endParaRPr kumimoji="1" lang="ja-JP" altLang="en-US"/>
        </a:p>
      </dgm:t>
    </dgm:pt>
    <dgm:pt modelId="{D1300A7A-AE60-438F-B923-486D88D51CD2}" type="sibTrans" cxnId="{F725EF12-BE3D-412D-BB11-F614C91C18CE}">
      <dgm:prSet/>
      <dgm:spPr/>
      <dgm:t>
        <a:bodyPr/>
        <a:lstStyle/>
        <a:p>
          <a:endParaRPr kumimoji="1" lang="ja-JP" altLang="en-US"/>
        </a:p>
      </dgm:t>
    </dgm:pt>
    <dgm:pt modelId="{E3E5AF7E-C5F7-4C7C-B573-91B9ADBD67FC}">
      <dgm:prSet phldrT="[テキスト]"/>
      <dgm:spPr/>
      <dgm:t>
        <a:bodyPr/>
        <a:lstStyle/>
        <a:p>
          <a:r>
            <a:rPr kumimoji="1" lang="ja-JP" altLang="en-US" dirty="0" smtClean="0"/>
            <a:t>法令に触れるかも知れない表現はあえてしない。いわゆる、萎縮効果。</a:t>
          </a:r>
          <a:endParaRPr kumimoji="1" lang="ja-JP" altLang="en-US" dirty="0"/>
        </a:p>
      </dgm:t>
    </dgm:pt>
    <dgm:pt modelId="{043E2548-303A-48CF-AEBC-C93DD38C1980}" type="parTrans" cxnId="{D559B16A-B82F-4933-9B04-A755DF15A34C}">
      <dgm:prSet/>
      <dgm:spPr/>
      <dgm:t>
        <a:bodyPr/>
        <a:lstStyle/>
        <a:p>
          <a:endParaRPr kumimoji="1" lang="ja-JP" altLang="en-US"/>
        </a:p>
      </dgm:t>
    </dgm:pt>
    <dgm:pt modelId="{F44421A0-7CE8-4408-9E6E-87ECF0C21B8E}" type="sibTrans" cxnId="{D559B16A-B82F-4933-9B04-A755DF15A34C}">
      <dgm:prSet/>
      <dgm:spPr/>
      <dgm:t>
        <a:bodyPr/>
        <a:lstStyle/>
        <a:p>
          <a:endParaRPr kumimoji="1" lang="ja-JP" altLang="en-US"/>
        </a:p>
      </dgm:t>
    </dgm:pt>
    <dgm:pt modelId="{58451E49-4EE5-47F2-A85C-7653CDE4ED79}">
      <dgm:prSet phldrT="[テキスト]"/>
      <dgm:spPr/>
      <dgm:t>
        <a:bodyPr/>
        <a:lstStyle/>
        <a:p>
          <a:r>
            <a:rPr kumimoji="1" lang="ja-JP" altLang="en-US" dirty="0" smtClean="0"/>
            <a:t>建築・消防規制に従うにはコストが伴うので、抵抗も激しい</a:t>
          </a:r>
          <a:endParaRPr kumimoji="1" lang="ja-JP" altLang="en-US" dirty="0"/>
        </a:p>
      </dgm:t>
    </dgm:pt>
    <dgm:pt modelId="{3B0483A7-E11C-40AE-8D9A-26F5FD45F56F}" type="parTrans" cxnId="{FD177F83-9972-4B47-A133-473AE6B177A7}">
      <dgm:prSet/>
      <dgm:spPr/>
      <dgm:t>
        <a:bodyPr/>
        <a:lstStyle/>
        <a:p>
          <a:endParaRPr kumimoji="1" lang="ja-JP" altLang="en-US"/>
        </a:p>
      </dgm:t>
    </dgm:pt>
    <dgm:pt modelId="{67ABF30C-AA75-447B-A0C8-89E3E77209E9}" type="sibTrans" cxnId="{FD177F83-9972-4B47-A133-473AE6B177A7}">
      <dgm:prSet/>
      <dgm:spPr/>
      <dgm:t>
        <a:bodyPr/>
        <a:lstStyle/>
        <a:p>
          <a:endParaRPr kumimoji="1" lang="ja-JP" altLang="en-US"/>
        </a:p>
      </dgm:t>
    </dgm:pt>
    <dgm:pt modelId="{D1315C61-15B0-4AC8-AB35-1B29E0AD0BFF}" type="pres">
      <dgm:prSet presAssocID="{A05608B8-3196-47E5-8542-B2690DC7FF46}" presName="linear" presStyleCnt="0">
        <dgm:presLayoutVars>
          <dgm:dir/>
          <dgm:animLvl val="lvl"/>
          <dgm:resizeHandles val="exact"/>
        </dgm:presLayoutVars>
      </dgm:prSet>
      <dgm:spPr/>
      <dgm:t>
        <a:bodyPr/>
        <a:lstStyle/>
        <a:p>
          <a:endParaRPr kumimoji="1" lang="ja-JP" altLang="en-US"/>
        </a:p>
      </dgm:t>
    </dgm:pt>
    <dgm:pt modelId="{A0C937BF-D211-474E-BA0D-4F453DF84EBB}" type="pres">
      <dgm:prSet presAssocID="{917A8AE2-B942-4A3F-819B-76045E04770D}" presName="parentLin" presStyleCnt="0"/>
      <dgm:spPr/>
    </dgm:pt>
    <dgm:pt modelId="{5EF4DD45-789D-4EE2-A926-B86D4A5B20A6}" type="pres">
      <dgm:prSet presAssocID="{917A8AE2-B942-4A3F-819B-76045E04770D}" presName="parentLeftMargin" presStyleLbl="node1" presStyleIdx="0" presStyleCnt="2"/>
      <dgm:spPr/>
      <dgm:t>
        <a:bodyPr/>
        <a:lstStyle/>
        <a:p>
          <a:endParaRPr kumimoji="1" lang="ja-JP" altLang="en-US"/>
        </a:p>
      </dgm:t>
    </dgm:pt>
    <dgm:pt modelId="{108F9B2F-40B9-4C71-AA1F-F5EA619257FA}" type="pres">
      <dgm:prSet presAssocID="{917A8AE2-B942-4A3F-819B-76045E04770D}" presName="parentText" presStyleLbl="node1" presStyleIdx="0" presStyleCnt="2">
        <dgm:presLayoutVars>
          <dgm:chMax val="0"/>
          <dgm:bulletEnabled val="1"/>
        </dgm:presLayoutVars>
      </dgm:prSet>
      <dgm:spPr/>
      <dgm:t>
        <a:bodyPr/>
        <a:lstStyle/>
        <a:p>
          <a:endParaRPr kumimoji="1" lang="ja-JP" altLang="en-US"/>
        </a:p>
      </dgm:t>
    </dgm:pt>
    <dgm:pt modelId="{3CC7C0A0-04C1-4800-8683-81334BEF48EB}" type="pres">
      <dgm:prSet presAssocID="{917A8AE2-B942-4A3F-819B-76045E04770D}" presName="negativeSpace" presStyleCnt="0"/>
      <dgm:spPr/>
    </dgm:pt>
    <dgm:pt modelId="{B28A7EF7-841E-49BB-AFD4-1FB59D49A792}" type="pres">
      <dgm:prSet presAssocID="{917A8AE2-B942-4A3F-819B-76045E04770D}" presName="childText" presStyleLbl="conFgAcc1" presStyleIdx="0" presStyleCnt="2">
        <dgm:presLayoutVars>
          <dgm:bulletEnabled val="1"/>
        </dgm:presLayoutVars>
      </dgm:prSet>
      <dgm:spPr/>
      <dgm:t>
        <a:bodyPr/>
        <a:lstStyle/>
        <a:p>
          <a:endParaRPr kumimoji="1" lang="ja-JP" altLang="en-US"/>
        </a:p>
      </dgm:t>
    </dgm:pt>
    <dgm:pt modelId="{E6126CB1-0539-440C-B30F-2734E344ACD4}" type="pres">
      <dgm:prSet presAssocID="{E1021904-4394-4071-9B67-3CD4A603DF27}" presName="spaceBetweenRectangles" presStyleCnt="0"/>
      <dgm:spPr/>
    </dgm:pt>
    <dgm:pt modelId="{A2FFA40F-EEE2-412D-82B6-D922BCD6F3B0}" type="pres">
      <dgm:prSet presAssocID="{227E6325-A0C5-428F-A3B0-B92D9365CB79}" presName="parentLin" presStyleCnt="0"/>
      <dgm:spPr/>
    </dgm:pt>
    <dgm:pt modelId="{6AC92C38-E7DE-4F46-BA91-31A26D7A1D17}" type="pres">
      <dgm:prSet presAssocID="{227E6325-A0C5-428F-A3B0-B92D9365CB79}" presName="parentLeftMargin" presStyleLbl="node1" presStyleIdx="0" presStyleCnt="2"/>
      <dgm:spPr/>
      <dgm:t>
        <a:bodyPr/>
        <a:lstStyle/>
        <a:p>
          <a:endParaRPr kumimoji="1" lang="ja-JP" altLang="en-US"/>
        </a:p>
      </dgm:t>
    </dgm:pt>
    <dgm:pt modelId="{9352FEA7-6339-4EBA-9EDA-2E2201E37270}" type="pres">
      <dgm:prSet presAssocID="{227E6325-A0C5-428F-A3B0-B92D9365CB79}" presName="parentText" presStyleLbl="node1" presStyleIdx="1" presStyleCnt="2">
        <dgm:presLayoutVars>
          <dgm:chMax val="0"/>
          <dgm:bulletEnabled val="1"/>
        </dgm:presLayoutVars>
      </dgm:prSet>
      <dgm:spPr/>
      <dgm:t>
        <a:bodyPr/>
        <a:lstStyle/>
        <a:p>
          <a:endParaRPr kumimoji="1" lang="ja-JP" altLang="en-US"/>
        </a:p>
      </dgm:t>
    </dgm:pt>
    <dgm:pt modelId="{99865B2F-CBEA-4007-AC4D-F78928542535}" type="pres">
      <dgm:prSet presAssocID="{227E6325-A0C5-428F-A3B0-B92D9365CB79}" presName="negativeSpace" presStyleCnt="0"/>
      <dgm:spPr/>
    </dgm:pt>
    <dgm:pt modelId="{6C900268-0BE8-49F7-9E10-6DF85BF6D983}" type="pres">
      <dgm:prSet presAssocID="{227E6325-A0C5-428F-A3B0-B92D9365CB79}" presName="childText" presStyleLbl="conFgAcc1" presStyleIdx="1" presStyleCnt="2">
        <dgm:presLayoutVars>
          <dgm:bulletEnabled val="1"/>
        </dgm:presLayoutVars>
      </dgm:prSet>
      <dgm:spPr/>
      <dgm:t>
        <a:bodyPr/>
        <a:lstStyle/>
        <a:p>
          <a:endParaRPr kumimoji="1" lang="ja-JP" altLang="en-US"/>
        </a:p>
      </dgm:t>
    </dgm:pt>
  </dgm:ptLst>
  <dgm:cxnLst>
    <dgm:cxn modelId="{8728649E-D0A6-46A7-9E70-D21CC09FD8B9}" srcId="{A05608B8-3196-47E5-8542-B2690DC7FF46}" destId="{227E6325-A0C5-428F-A3B0-B92D9365CB79}" srcOrd="1" destOrd="0" parTransId="{FB2CF336-AFBE-4B49-8308-13BFFF24389D}" sibTransId="{E19D2BBE-6311-447A-A543-6D4048E2550E}"/>
    <dgm:cxn modelId="{8FBCDDE1-79FD-4C5E-A6E1-1441B22A3F07}" type="presOf" srcId="{917A8AE2-B942-4A3F-819B-76045E04770D}" destId="{108F9B2F-40B9-4C71-AA1F-F5EA619257FA}" srcOrd="1" destOrd="0" presId="urn:microsoft.com/office/officeart/2005/8/layout/list1"/>
    <dgm:cxn modelId="{FD177F83-9972-4B47-A133-473AE6B177A7}" srcId="{227E6325-A0C5-428F-A3B0-B92D9365CB79}" destId="{58451E49-4EE5-47F2-A85C-7653CDE4ED79}" srcOrd="1" destOrd="0" parTransId="{3B0483A7-E11C-40AE-8D9A-26F5FD45F56F}" sibTransId="{67ABF30C-AA75-447B-A0C8-89E3E77209E9}"/>
    <dgm:cxn modelId="{A9B65975-00A7-47AF-B762-1AC1CF5D9C46}" type="presOf" srcId="{58451E49-4EE5-47F2-A85C-7653CDE4ED79}" destId="{6C900268-0BE8-49F7-9E10-6DF85BF6D983}" srcOrd="0" destOrd="1" presId="urn:microsoft.com/office/officeart/2005/8/layout/list1"/>
    <dgm:cxn modelId="{F725EF12-BE3D-412D-BB11-F614C91C18CE}" srcId="{227E6325-A0C5-428F-A3B0-B92D9365CB79}" destId="{38D8E911-B028-41C3-8FF4-8E626DFF95A3}" srcOrd="0" destOrd="0" parTransId="{2993493F-D79D-4757-8F6F-D3700D427852}" sibTransId="{D1300A7A-AE60-438F-B923-486D88D51CD2}"/>
    <dgm:cxn modelId="{E86D9208-6FED-42DE-AA47-8BA133FC5840}" type="presOf" srcId="{E3E5AF7E-C5F7-4C7C-B573-91B9ADBD67FC}" destId="{B28A7EF7-841E-49BB-AFD4-1FB59D49A792}" srcOrd="0" destOrd="0" presId="urn:microsoft.com/office/officeart/2005/8/layout/list1"/>
    <dgm:cxn modelId="{D559B16A-B82F-4933-9B04-A755DF15A34C}" srcId="{917A8AE2-B942-4A3F-819B-76045E04770D}" destId="{E3E5AF7E-C5F7-4C7C-B573-91B9ADBD67FC}" srcOrd="0" destOrd="0" parTransId="{043E2548-303A-48CF-AEBC-C93DD38C1980}" sibTransId="{F44421A0-7CE8-4408-9E6E-87ECF0C21B8E}"/>
    <dgm:cxn modelId="{079916F4-B3AF-4911-92D3-36D4E2C42E5F}" srcId="{A05608B8-3196-47E5-8542-B2690DC7FF46}" destId="{917A8AE2-B942-4A3F-819B-76045E04770D}" srcOrd="0" destOrd="0" parTransId="{A371DF26-3B4F-424A-8B26-43D0F8EED32B}" sibTransId="{E1021904-4394-4071-9B67-3CD4A603DF27}"/>
    <dgm:cxn modelId="{ACBD05A4-C1B0-4B66-8F24-49E2970DFAA3}" type="presOf" srcId="{917A8AE2-B942-4A3F-819B-76045E04770D}" destId="{5EF4DD45-789D-4EE2-A926-B86D4A5B20A6}" srcOrd="0" destOrd="0" presId="urn:microsoft.com/office/officeart/2005/8/layout/list1"/>
    <dgm:cxn modelId="{E1A32F26-3197-4578-835C-3F5FFF6CDC63}" type="presOf" srcId="{227E6325-A0C5-428F-A3B0-B92D9365CB79}" destId="{9352FEA7-6339-4EBA-9EDA-2E2201E37270}" srcOrd="1" destOrd="0" presId="urn:microsoft.com/office/officeart/2005/8/layout/list1"/>
    <dgm:cxn modelId="{71FF9BE8-083D-4897-8795-0615CAAD499D}" type="presOf" srcId="{227E6325-A0C5-428F-A3B0-B92D9365CB79}" destId="{6AC92C38-E7DE-4F46-BA91-31A26D7A1D17}" srcOrd="0" destOrd="0" presId="urn:microsoft.com/office/officeart/2005/8/layout/list1"/>
    <dgm:cxn modelId="{92B9F8C9-07AD-462D-93A9-B8E9F7490759}" type="presOf" srcId="{A05608B8-3196-47E5-8542-B2690DC7FF46}" destId="{D1315C61-15B0-4AC8-AB35-1B29E0AD0BFF}" srcOrd="0" destOrd="0" presId="urn:microsoft.com/office/officeart/2005/8/layout/list1"/>
    <dgm:cxn modelId="{E0A68932-CE18-4B05-BDFC-0216CDA197E0}" type="presOf" srcId="{38D8E911-B028-41C3-8FF4-8E626DFF95A3}" destId="{6C900268-0BE8-49F7-9E10-6DF85BF6D983}" srcOrd="0" destOrd="0" presId="urn:microsoft.com/office/officeart/2005/8/layout/list1"/>
    <dgm:cxn modelId="{8A925006-B6DE-42FC-8EC7-53D08F697902}" type="presParOf" srcId="{D1315C61-15B0-4AC8-AB35-1B29E0AD0BFF}" destId="{A0C937BF-D211-474E-BA0D-4F453DF84EBB}" srcOrd="0" destOrd="0" presId="urn:microsoft.com/office/officeart/2005/8/layout/list1"/>
    <dgm:cxn modelId="{6F97B6B9-9ED1-44E7-B4B4-FADEB9F70CF8}" type="presParOf" srcId="{A0C937BF-D211-474E-BA0D-4F453DF84EBB}" destId="{5EF4DD45-789D-4EE2-A926-B86D4A5B20A6}" srcOrd="0" destOrd="0" presId="urn:microsoft.com/office/officeart/2005/8/layout/list1"/>
    <dgm:cxn modelId="{2778F805-982B-4B9F-BB3F-E43C8716C8EF}" type="presParOf" srcId="{A0C937BF-D211-474E-BA0D-4F453DF84EBB}" destId="{108F9B2F-40B9-4C71-AA1F-F5EA619257FA}" srcOrd="1" destOrd="0" presId="urn:microsoft.com/office/officeart/2005/8/layout/list1"/>
    <dgm:cxn modelId="{00C2CA24-F026-47C1-9161-46BB94F4B42D}" type="presParOf" srcId="{D1315C61-15B0-4AC8-AB35-1B29E0AD0BFF}" destId="{3CC7C0A0-04C1-4800-8683-81334BEF48EB}" srcOrd="1" destOrd="0" presId="urn:microsoft.com/office/officeart/2005/8/layout/list1"/>
    <dgm:cxn modelId="{6CC704E0-3248-4825-BB40-FD2D2FEF2690}" type="presParOf" srcId="{D1315C61-15B0-4AC8-AB35-1B29E0AD0BFF}" destId="{B28A7EF7-841E-49BB-AFD4-1FB59D49A792}" srcOrd="2" destOrd="0" presId="urn:microsoft.com/office/officeart/2005/8/layout/list1"/>
    <dgm:cxn modelId="{CCB6DB43-8CE2-43EF-9DCF-7479265399FD}" type="presParOf" srcId="{D1315C61-15B0-4AC8-AB35-1B29E0AD0BFF}" destId="{E6126CB1-0539-440C-B30F-2734E344ACD4}" srcOrd="3" destOrd="0" presId="urn:microsoft.com/office/officeart/2005/8/layout/list1"/>
    <dgm:cxn modelId="{7479268E-AB0F-42A3-91F2-379D1B023249}" type="presParOf" srcId="{D1315C61-15B0-4AC8-AB35-1B29E0AD0BFF}" destId="{A2FFA40F-EEE2-412D-82B6-D922BCD6F3B0}" srcOrd="4" destOrd="0" presId="urn:microsoft.com/office/officeart/2005/8/layout/list1"/>
    <dgm:cxn modelId="{C14C924A-696F-4DBF-AC96-051B9AC7A789}" type="presParOf" srcId="{A2FFA40F-EEE2-412D-82B6-D922BCD6F3B0}" destId="{6AC92C38-E7DE-4F46-BA91-31A26D7A1D17}" srcOrd="0" destOrd="0" presId="urn:microsoft.com/office/officeart/2005/8/layout/list1"/>
    <dgm:cxn modelId="{DE3C4957-3BB5-444B-A2BA-AAACBF823B77}" type="presParOf" srcId="{A2FFA40F-EEE2-412D-82B6-D922BCD6F3B0}" destId="{9352FEA7-6339-4EBA-9EDA-2E2201E37270}" srcOrd="1" destOrd="0" presId="urn:microsoft.com/office/officeart/2005/8/layout/list1"/>
    <dgm:cxn modelId="{9B9F9754-A6F1-4F54-ADAF-3C4DC3505850}" type="presParOf" srcId="{D1315C61-15B0-4AC8-AB35-1B29E0AD0BFF}" destId="{99865B2F-CBEA-4007-AC4D-F78928542535}" srcOrd="5" destOrd="0" presId="urn:microsoft.com/office/officeart/2005/8/layout/list1"/>
    <dgm:cxn modelId="{53BF554F-7542-49F9-9E12-5A24FEB7E636}" type="presParOf" srcId="{D1315C61-15B0-4AC8-AB35-1B29E0AD0BFF}" destId="{6C900268-0BE8-49F7-9E10-6DF85BF6D983}"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27B042-9559-4977-B77F-7A6C4A3929A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83C3F801-2C9C-489A-9C59-FE779A0AF598}">
      <dgm:prSet phldrT="[テキスト]"/>
      <dgm:spPr/>
      <dgm:t>
        <a:bodyPr/>
        <a:lstStyle/>
        <a:p>
          <a:r>
            <a:rPr kumimoji="1" lang="ja-JP" altLang="en-US" dirty="0" smtClean="0"/>
            <a:t>禁止</a:t>
          </a:r>
          <a:endParaRPr kumimoji="1" lang="ja-JP" altLang="en-US" dirty="0"/>
        </a:p>
      </dgm:t>
    </dgm:pt>
    <dgm:pt modelId="{7F2C25AF-08DD-45C5-BE35-09F0429AF7CB}" type="parTrans" cxnId="{6B52C8B9-1BCB-483F-A605-5EE23885CBC7}">
      <dgm:prSet/>
      <dgm:spPr/>
      <dgm:t>
        <a:bodyPr/>
        <a:lstStyle/>
        <a:p>
          <a:endParaRPr kumimoji="1" lang="ja-JP" altLang="en-US"/>
        </a:p>
      </dgm:t>
    </dgm:pt>
    <dgm:pt modelId="{072F09E4-3040-4314-B9D2-00A84FF508D0}" type="sibTrans" cxnId="{6B52C8B9-1BCB-483F-A605-5EE23885CBC7}">
      <dgm:prSet/>
      <dgm:spPr/>
      <dgm:t>
        <a:bodyPr/>
        <a:lstStyle/>
        <a:p>
          <a:endParaRPr kumimoji="1" lang="ja-JP" altLang="en-US"/>
        </a:p>
      </dgm:t>
    </dgm:pt>
    <dgm:pt modelId="{1CC3E66D-6CEF-4F33-A899-DFD70768562C}">
      <dgm:prSet phldrT="[テキスト]"/>
      <dgm:spPr/>
      <dgm:t>
        <a:bodyPr/>
        <a:lstStyle/>
        <a:p>
          <a:r>
            <a:rPr kumimoji="1" lang="ja-JP" altLang="en-US" dirty="0" smtClean="0"/>
            <a:t>刑法による特定の行為の禁止　道路交通法等で禁止　絶対禁止</a:t>
          </a:r>
          <a:endParaRPr kumimoji="1" lang="ja-JP" altLang="en-US" dirty="0"/>
        </a:p>
      </dgm:t>
    </dgm:pt>
    <dgm:pt modelId="{DA26A399-F84A-4CD6-87A6-3B14BE8C7AB2}" type="parTrans" cxnId="{FC3CB388-67AA-4467-A695-5C23BB393CD1}">
      <dgm:prSet/>
      <dgm:spPr/>
      <dgm:t>
        <a:bodyPr/>
        <a:lstStyle/>
        <a:p>
          <a:endParaRPr kumimoji="1" lang="ja-JP" altLang="en-US"/>
        </a:p>
      </dgm:t>
    </dgm:pt>
    <dgm:pt modelId="{0B374186-B478-4E67-ACD7-05E18C45E33C}" type="sibTrans" cxnId="{FC3CB388-67AA-4467-A695-5C23BB393CD1}">
      <dgm:prSet/>
      <dgm:spPr/>
      <dgm:t>
        <a:bodyPr/>
        <a:lstStyle/>
        <a:p>
          <a:endParaRPr kumimoji="1" lang="ja-JP" altLang="en-US"/>
        </a:p>
      </dgm:t>
    </dgm:pt>
    <dgm:pt modelId="{C2E8DEB1-C7D2-47D7-A18D-2ADB84CF3418}">
      <dgm:prSet phldrT="[テキスト]"/>
      <dgm:spPr/>
      <dgm:t>
        <a:bodyPr/>
        <a:lstStyle/>
        <a:p>
          <a:r>
            <a:rPr kumimoji="1" lang="ja-JP" altLang="en-US" dirty="0" smtClean="0"/>
            <a:t>認可制</a:t>
          </a:r>
          <a:endParaRPr kumimoji="1" lang="ja-JP" altLang="en-US" dirty="0"/>
        </a:p>
      </dgm:t>
    </dgm:pt>
    <dgm:pt modelId="{630268AA-5B7C-40F2-B721-0425BD4723E1}" type="parTrans" cxnId="{5DAF2A17-BD80-4AE5-A7BD-0841376F9D42}">
      <dgm:prSet/>
      <dgm:spPr/>
      <dgm:t>
        <a:bodyPr/>
        <a:lstStyle/>
        <a:p>
          <a:endParaRPr kumimoji="1" lang="ja-JP" altLang="en-US"/>
        </a:p>
      </dgm:t>
    </dgm:pt>
    <dgm:pt modelId="{E2ACEA3C-2DDE-4FE8-AD81-F8A3739E9FFA}" type="sibTrans" cxnId="{5DAF2A17-BD80-4AE5-A7BD-0841376F9D42}">
      <dgm:prSet/>
      <dgm:spPr/>
      <dgm:t>
        <a:bodyPr/>
        <a:lstStyle/>
        <a:p>
          <a:endParaRPr kumimoji="1" lang="ja-JP" altLang="en-US"/>
        </a:p>
      </dgm:t>
    </dgm:pt>
    <dgm:pt modelId="{F59D2F54-BE0A-4902-84A1-2CB2F4AF9284}">
      <dgm:prSet phldrT="[テキスト]"/>
      <dgm:spPr/>
      <dgm:t>
        <a:bodyPr/>
        <a:lstStyle/>
        <a:p>
          <a:r>
            <a:rPr kumimoji="1" lang="ja-JP" altLang="en-US" dirty="0" smtClean="0"/>
            <a:t>許可制</a:t>
          </a:r>
          <a:endParaRPr kumimoji="1" lang="ja-JP" altLang="en-US" dirty="0"/>
        </a:p>
      </dgm:t>
    </dgm:pt>
    <dgm:pt modelId="{DF28D581-9264-4DD2-92EE-BF0D184EEBC1}" type="parTrans" cxnId="{E1FC47AC-347A-4E2B-8055-93F0D8C1156D}">
      <dgm:prSet/>
      <dgm:spPr/>
      <dgm:t>
        <a:bodyPr/>
        <a:lstStyle/>
        <a:p>
          <a:endParaRPr kumimoji="1" lang="ja-JP" altLang="en-US"/>
        </a:p>
      </dgm:t>
    </dgm:pt>
    <dgm:pt modelId="{DA64E7E0-B4E6-4731-9812-721D4930995B}" type="sibTrans" cxnId="{E1FC47AC-347A-4E2B-8055-93F0D8C1156D}">
      <dgm:prSet/>
      <dgm:spPr/>
      <dgm:t>
        <a:bodyPr/>
        <a:lstStyle/>
        <a:p>
          <a:endParaRPr kumimoji="1" lang="ja-JP" altLang="en-US"/>
        </a:p>
      </dgm:t>
    </dgm:pt>
    <dgm:pt modelId="{C3A98C4D-AE2A-4F8D-94A7-E294D58DCB1B}">
      <dgm:prSet phldrT="[テキスト]"/>
      <dgm:spPr/>
      <dgm:t>
        <a:bodyPr/>
        <a:lstStyle/>
        <a:p>
          <a:r>
            <a:rPr kumimoji="1" lang="ja-JP" altLang="en-US" dirty="0" smtClean="0"/>
            <a:t>ある行為をするのに許可ないし資格が必要　　　　　　　　　　　　　　　　原則は（生来的に）禁止　例外的に禁止が解除される</a:t>
          </a:r>
          <a:endParaRPr kumimoji="1" lang="ja-JP" altLang="en-US" dirty="0"/>
        </a:p>
      </dgm:t>
    </dgm:pt>
    <dgm:pt modelId="{A0D8BC78-E448-4FAF-8A1B-53DE55F077B5}" type="parTrans" cxnId="{ED8100BD-E290-4C38-B0F9-FC0B3D76BD0F}">
      <dgm:prSet/>
      <dgm:spPr/>
      <dgm:t>
        <a:bodyPr/>
        <a:lstStyle/>
        <a:p>
          <a:endParaRPr kumimoji="1" lang="ja-JP" altLang="en-US"/>
        </a:p>
      </dgm:t>
    </dgm:pt>
    <dgm:pt modelId="{85309A24-9B90-41AC-8975-886B5F0E8B62}" type="sibTrans" cxnId="{ED8100BD-E290-4C38-B0F9-FC0B3D76BD0F}">
      <dgm:prSet/>
      <dgm:spPr/>
      <dgm:t>
        <a:bodyPr/>
        <a:lstStyle/>
        <a:p>
          <a:endParaRPr kumimoji="1" lang="ja-JP" altLang="en-US"/>
        </a:p>
      </dgm:t>
    </dgm:pt>
    <dgm:pt modelId="{7A068C79-2192-4DA4-A313-065539395074}">
      <dgm:prSet/>
      <dgm:spPr/>
      <dgm:t>
        <a:bodyPr/>
        <a:lstStyle/>
        <a:p>
          <a:r>
            <a:rPr kumimoji="1" lang="ja-JP" altLang="en-US" dirty="0" smtClean="0"/>
            <a:t>自動車</a:t>
          </a:r>
          <a:r>
            <a:rPr kumimoji="1" lang="ja-JP" altLang="en-US" dirty="0"/>
            <a:t>免許　飲食店（保健所の許可）　イベントでの道路使用許可</a:t>
          </a:r>
        </a:p>
      </dgm:t>
    </dgm:pt>
    <dgm:pt modelId="{752BC652-DAAC-47F4-B23D-03AB9F2F4A30}" type="parTrans" cxnId="{B3811A1F-A8E7-4CF0-9826-96F7C6A1032B}">
      <dgm:prSet/>
      <dgm:spPr/>
      <dgm:t>
        <a:bodyPr/>
        <a:lstStyle/>
        <a:p>
          <a:endParaRPr kumimoji="1" lang="ja-JP" altLang="en-US"/>
        </a:p>
      </dgm:t>
    </dgm:pt>
    <dgm:pt modelId="{0E6A2DD3-C5FD-4753-91EB-2F221D2E53D4}" type="sibTrans" cxnId="{B3811A1F-A8E7-4CF0-9826-96F7C6A1032B}">
      <dgm:prSet/>
      <dgm:spPr/>
      <dgm:t>
        <a:bodyPr/>
        <a:lstStyle/>
        <a:p>
          <a:endParaRPr kumimoji="1" lang="ja-JP" altLang="en-US"/>
        </a:p>
      </dgm:t>
    </dgm:pt>
    <dgm:pt modelId="{FCD2695E-4723-4A5D-B5A7-6F5859E2603D}">
      <dgm:prSet/>
      <dgm:spPr/>
      <dgm:t>
        <a:bodyPr/>
        <a:lstStyle/>
        <a:p>
          <a:r>
            <a:rPr kumimoji="1" lang="ja-JP" altLang="en-US" dirty="0" smtClean="0"/>
            <a:t>弁護士</a:t>
          </a:r>
          <a:r>
            <a:rPr kumimoji="1" lang="ja-JP" altLang="en-US" dirty="0"/>
            <a:t>・</a:t>
          </a:r>
          <a:r>
            <a:rPr kumimoji="1" lang="ja-JP" altLang="en-US" dirty="0" smtClean="0"/>
            <a:t>医者・理容師（</a:t>
          </a:r>
          <a:r>
            <a:rPr kumimoji="1" lang="ja-JP" altLang="en-US" dirty="0"/>
            <a:t>資格必要</a:t>
          </a:r>
          <a:r>
            <a:rPr kumimoji="1" lang="ja-JP" altLang="en-US" dirty="0" smtClean="0"/>
            <a:t>）</a:t>
          </a:r>
          <a:endParaRPr kumimoji="1" lang="ja-JP" altLang="en-US" dirty="0"/>
        </a:p>
      </dgm:t>
    </dgm:pt>
    <dgm:pt modelId="{12EB6407-C8DD-4356-964C-C37AB1C6ABFA}" type="parTrans" cxnId="{9DC50974-7921-47E6-AFDB-95E90916CF5E}">
      <dgm:prSet/>
      <dgm:spPr/>
      <dgm:t>
        <a:bodyPr/>
        <a:lstStyle/>
        <a:p>
          <a:endParaRPr kumimoji="1" lang="ja-JP" altLang="en-US"/>
        </a:p>
      </dgm:t>
    </dgm:pt>
    <dgm:pt modelId="{21D719B7-969E-4BB1-BEF4-0421542C9422}" type="sibTrans" cxnId="{9DC50974-7921-47E6-AFDB-95E90916CF5E}">
      <dgm:prSet/>
      <dgm:spPr/>
      <dgm:t>
        <a:bodyPr/>
        <a:lstStyle/>
        <a:p>
          <a:endParaRPr kumimoji="1" lang="ja-JP" altLang="en-US"/>
        </a:p>
      </dgm:t>
    </dgm:pt>
    <dgm:pt modelId="{1BB20FF9-042C-4753-9B13-FE8B8617C531}">
      <dgm:prSet phldrT="[テキスト]"/>
      <dgm:spPr/>
      <dgm:t>
        <a:bodyPr/>
        <a:lstStyle/>
        <a:p>
          <a:r>
            <a:rPr kumimoji="1" lang="ja-JP" altLang="en-US" dirty="0" smtClean="0"/>
            <a:t>警察・役所に事前に届出・登録が必要。　とりあえず届ければよい。</a:t>
          </a:r>
          <a:endParaRPr kumimoji="1" lang="ja-JP" altLang="en-US" dirty="0"/>
        </a:p>
      </dgm:t>
    </dgm:pt>
    <dgm:pt modelId="{A427D0A0-397C-4E8D-AF0E-BAAFF0266DAA}" type="parTrans" cxnId="{9313ACCD-9823-401C-916C-D705B759ED77}">
      <dgm:prSet/>
      <dgm:spPr/>
      <dgm:t>
        <a:bodyPr/>
        <a:lstStyle/>
        <a:p>
          <a:endParaRPr kumimoji="1" lang="ja-JP" altLang="en-US"/>
        </a:p>
      </dgm:t>
    </dgm:pt>
    <dgm:pt modelId="{EBF8530F-805C-489B-9E39-1ACAC4EE4687}" type="sibTrans" cxnId="{9313ACCD-9823-401C-916C-D705B759ED77}">
      <dgm:prSet/>
      <dgm:spPr/>
      <dgm:t>
        <a:bodyPr/>
        <a:lstStyle/>
        <a:p>
          <a:endParaRPr kumimoji="1" lang="ja-JP" altLang="en-US"/>
        </a:p>
      </dgm:t>
    </dgm:pt>
    <dgm:pt modelId="{0F6E27FF-C8A9-4A60-9EB5-979CC3D2ABDF}">
      <dgm:prSet/>
      <dgm:spPr/>
      <dgm:t>
        <a:bodyPr/>
        <a:lstStyle/>
        <a:p>
          <a:r>
            <a:rPr kumimoji="1" lang="zh-TW" altLang="en-US" dirty="0" smtClean="0"/>
            <a:t>理容業</a:t>
          </a:r>
          <a:r>
            <a:rPr kumimoji="1" lang="zh-TW" altLang="en-US" dirty="0"/>
            <a:t>、建築業、毒物劇物営業者</a:t>
          </a:r>
          <a:endParaRPr kumimoji="1" lang="ja-JP" altLang="en-US" dirty="0"/>
        </a:p>
      </dgm:t>
    </dgm:pt>
    <dgm:pt modelId="{0065A3A6-9FFC-4AAA-9652-27E1DA94986B}" type="parTrans" cxnId="{1497152D-490E-4E84-BEA5-CEE6757F4123}">
      <dgm:prSet/>
      <dgm:spPr/>
      <dgm:t>
        <a:bodyPr/>
        <a:lstStyle/>
        <a:p>
          <a:endParaRPr kumimoji="1" lang="ja-JP" altLang="en-US"/>
        </a:p>
      </dgm:t>
    </dgm:pt>
    <dgm:pt modelId="{7D0F3DDA-FEE1-4E31-9F8A-AF301D310187}" type="sibTrans" cxnId="{1497152D-490E-4E84-BEA5-CEE6757F4123}">
      <dgm:prSet/>
      <dgm:spPr/>
      <dgm:t>
        <a:bodyPr/>
        <a:lstStyle/>
        <a:p>
          <a:endParaRPr kumimoji="1" lang="ja-JP" altLang="en-US"/>
        </a:p>
      </dgm:t>
    </dgm:pt>
    <dgm:pt modelId="{080F715B-4B62-4BB3-9651-541E52BFF60F}" type="pres">
      <dgm:prSet presAssocID="{BD27B042-9559-4977-B77F-7A6C4A3929A9}" presName="linear" presStyleCnt="0">
        <dgm:presLayoutVars>
          <dgm:dir/>
          <dgm:animLvl val="lvl"/>
          <dgm:resizeHandles val="exact"/>
        </dgm:presLayoutVars>
      </dgm:prSet>
      <dgm:spPr/>
      <dgm:t>
        <a:bodyPr/>
        <a:lstStyle/>
        <a:p>
          <a:endParaRPr kumimoji="1" lang="ja-JP" altLang="en-US"/>
        </a:p>
      </dgm:t>
    </dgm:pt>
    <dgm:pt modelId="{5D6851E3-F5E8-494F-B617-CAC91A3B4968}" type="pres">
      <dgm:prSet presAssocID="{83C3F801-2C9C-489A-9C59-FE779A0AF598}" presName="parentLin" presStyleCnt="0"/>
      <dgm:spPr/>
    </dgm:pt>
    <dgm:pt modelId="{707AA3BA-88B1-4E8D-823E-46F773A94372}" type="pres">
      <dgm:prSet presAssocID="{83C3F801-2C9C-489A-9C59-FE779A0AF598}" presName="parentLeftMargin" presStyleLbl="node1" presStyleIdx="0" presStyleCnt="3"/>
      <dgm:spPr/>
      <dgm:t>
        <a:bodyPr/>
        <a:lstStyle/>
        <a:p>
          <a:endParaRPr kumimoji="1" lang="ja-JP" altLang="en-US"/>
        </a:p>
      </dgm:t>
    </dgm:pt>
    <dgm:pt modelId="{924FC3AB-6500-46E1-B07B-DB9D7CC49E50}" type="pres">
      <dgm:prSet presAssocID="{83C3F801-2C9C-489A-9C59-FE779A0AF598}" presName="parentText" presStyleLbl="node1" presStyleIdx="0" presStyleCnt="3">
        <dgm:presLayoutVars>
          <dgm:chMax val="0"/>
          <dgm:bulletEnabled val="1"/>
        </dgm:presLayoutVars>
      </dgm:prSet>
      <dgm:spPr/>
      <dgm:t>
        <a:bodyPr/>
        <a:lstStyle/>
        <a:p>
          <a:endParaRPr kumimoji="1" lang="ja-JP" altLang="en-US"/>
        </a:p>
      </dgm:t>
    </dgm:pt>
    <dgm:pt modelId="{E15745F9-30F2-4DFD-9330-C8B69EA158DD}" type="pres">
      <dgm:prSet presAssocID="{83C3F801-2C9C-489A-9C59-FE779A0AF598}" presName="negativeSpace" presStyleCnt="0"/>
      <dgm:spPr/>
    </dgm:pt>
    <dgm:pt modelId="{16CD58FF-6EA0-41C3-A90E-7E0D88C589DF}" type="pres">
      <dgm:prSet presAssocID="{83C3F801-2C9C-489A-9C59-FE779A0AF598}" presName="childText" presStyleLbl="conFgAcc1" presStyleIdx="0" presStyleCnt="3">
        <dgm:presLayoutVars>
          <dgm:bulletEnabled val="1"/>
        </dgm:presLayoutVars>
      </dgm:prSet>
      <dgm:spPr/>
      <dgm:t>
        <a:bodyPr/>
        <a:lstStyle/>
        <a:p>
          <a:endParaRPr kumimoji="1" lang="ja-JP" altLang="en-US"/>
        </a:p>
      </dgm:t>
    </dgm:pt>
    <dgm:pt modelId="{BB43B2FD-3575-41A4-8D33-EC0E89D5109B}" type="pres">
      <dgm:prSet presAssocID="{072F09E4-3040-4314-B9D2-00A84FF508D0}" presName="spaceBetweenRectangles" presStyleCnt="0"/>
      <dgm:spPr/>
    </dgm:pt>
    <dgm:pt modelId="{A887D000-903E-474F-82B0-7D5F5E786B7E}" type="pres">
      <dgm:prSet presAssocID="{F59D2F54-BE0A-4902-84A1-2CB2F4AF9284}" presName="parentLin" presStyleCnt="0"/>
      <dgm:spPr/>
    </dgm:pt>
    <dgm:pt modelId="{36B22A45-A453-42A9-A66A-7E6D96AA665D}" type="pres">
      <dgm:prSet presAssocID="{F59D2F54-BE0A-4902-84A1-2CB2F4AF9284}" presName="parentLeftMargin" presStyleLbl="node1" presStyleIdx="0" presStyleCnt="3"/>
      <dgm:spPr/>
      <dgm:t>
        <a:bodyPr/>
        <a:lstStyle/>
        <a:p>
          <a:endParaRPr kumimoji="1" lang="ja-JP" altLang="en-US"/>
        </a:p>
      </dgm:t>
    </dgm:pt>
    <dgm:pt modelId="{39EEA893-BD88-4690-831A-4DAC52F8E56E}" type="pres">
      <dgm:prSet presAssocID="{F59D2F54-BE0A-4902-84A1-2CB2F4AF9284}" presName="parentText" presStyleLbl="node1" presStyleIdx="1" presStyleCnt="3">
        <dgm:presLayoutVars>
          <dgm:chMax val="0"/>
          <dgm:bulletEnabled val="1"/>
        </dgm:presLayoutVars>
      </dgm:prSet>
      <dgm:spPr/>
      <dgm:t>
        <a:bodyPr/>
        <a:lstStyle/>
        <a:p>
          <a:endParaRPr kumimoji="1" lang="ja-JP" altLang="en-US"/>
        </a:p>
      </dgm:t>
    </dgm:pt>
    <dgm:pt modelId="{EA209E3F-61AC-4292-B0D1-CA0A30BB85E2}" type="pres">
      <dgm:prSet presAssocID="{F59D2F54-BE0A-4902-84A1-2CB2F4AF9284}" presName="negativeSpace" presStyleCnt="0"/>
      <dgm:spPr/>
    </dgm:pt>
    <dgm:pt modelId="{70985E17-2EA2-4337-9580-F25E6B5E08D6}" type="pres">
      <dgm:prSet presAssocID="{F59D2F54-BE0A-4902-84A1-2CB2F4AF9284}" presName="childText" presStyleLbl="conFgAcc1" presStyleIdx="1" presStyleCnt="3">
        <dgm:presLayoutVars>
          <dgm:bulletEnabled val="1"/>
        </dgm:presLayoutVars>
      </dgm:prSet>
      <dgm:spPr/>
      <dgm:t>
        <a:bodyPr/>
        <a:lstStyle/>
        <a:p>
          <a:endParaRPr kumimoji="1" lang="ja-JP" altLang="en-US"/>
        </a:p>
      </dgm:t>
    </dgm:pt>
    <dgm:pt modelId="{3D81CC27-3016-48BF-961B-8DA0DCA8C969}" type="pres">
      <dgm:prSet presAssocID="{DA64E7E0-B4E6-4731-9812-721D4930995B}" presName="spaceBetweenRectangles" presStyleCnt="0"/>
      <dgm:spPr/>
    </dgm:pt>
    <dgm:pt modelId="{032F0986-907A-4D93-B545-5E60E5243EF4}" type="pres">
      <dgm:prSet presAssocID="{C2E8DEB1-C7D2-47D7-A18D-2ADB84CF3418}" presName="parentLin" presStyleCnt="0"/>
      <dgm:spPr/>
    </dgm:pt>
    <dgm:pt modelId="{6E293F02-44B7-4D83-B22A-ECBEBC03504C}" type="pres">
      <dgm:prSet presAssocID="{C2E8DEB1-C7D2-47D7-A18D-2ADB84CF3418}" presName="parentLeftMargin" presStyleLbl="node1" presStyleIdx="1" presStyleCnt="3"/>
      <dgm:spPr/>
      <dgm:t>
        <a:bodyPr/>
        <a:lstStyle/>
        <a:p>
          <a:endParaRPr kumimoji="1" lang="ja-JP" altLang="en-US"/>
        </a:p>
      </dgm:t>
    </dgm:pt>
    <dgm:pt modelId="{A45B761D-E908-4694-8E7B-3D805E35DD91}" type="pres">
      <dgm:prSet presAssocID="{C2E8DEB1-C7D2-47D7-A18D-2ADB84CF3418}" presName="parentText" presStyleLbl="node1" presStyleIdx="2" presStyleCnt="3">
        <dgm:presLayoutVars>
          <dgm:chMax val="0"/>
          <dgm:bulletEnabled val="1"/>
        </dgm:presLayoutVars>
      </dgm:prSet>
      <dgm:spPr/>
      <dgm:t>
        <a:bodyPr/>
        <a:lstStyle/>
        <a:p>
          <a:endParaRPr kumimoji="1" lang="ja-JP" altLang="en-US"/>
        </a:p>
      </dgm:t>
    </dgm:pt>
    <dgm:pt modelId="{28704E4A-F38B-45BA-83DA-A6595FF70F80}" type="pres">
      <dgm:prSet presAssocID="{C2E8DEB1-C7D2-47D7-A18D-2ADB84CF3418}" presName="negativeSpace" presStyleCnt="0"/>
      <dgm:spPr/>
    </dgm:pt>
    <dgm:pt modelId="{1D4DE5A1-3F39-4124-A846-385CED0DCEFD}" type="pres">
      <dgm:prSet presAssocID="{C2E8DEB1-C7D2-47D7-A18D-2ADB84CF3418}" presName="childText" presStyleLbl="conFgAcc1" presStyleIdx="2" presStyleCnt="3">
        <dgm:presLayoutVars>
          <dgm:bulletEnabled val="1"/>
        </dgm:presLayoutVars>
      </dgm:prSet>
      <dgm:spPr/>
      <dgm:t>
        <a:bodyPr/>
        <a:lstStyle/>
        <a:p>
          <a:endParaRPr kumimoji="1" lang="ja-JP" altLang="en-US"/>
        </a:p>
      </dgm:t>
    </dgm:pt>
  </dgm:ptLst>
  <dgm:cxnLst>
    <dgm:cxn modelId="{62F016F7-ADDE-41C2-B14B-BF85DED27278}" type="presOf" srcId="{83C3F801-2C9C-489A-9C59-FE779A0AF598}" destId="{707AA3BA-88B1-4E8D-823E-46F773A94372}" srcOrd="0" destOrd="0" presId="urn:microsoft.com/office/officeart/2005/8/layout/list1"/>
    <dgm:cxn modelId="{7A7B3BF7-C3F1-4534-ABA5-7F3C8104A570}" type="presOf" srcId="{7A068C79-2192-4DA4-A313-065539395074}" destId="{70985E17-2EA2-4337-9580-F25E6B5E08D6}" srcOrd="0" destOrd="1" presId="urn:microsoft.com/office/officeart/2005/8/layout/list1"/>
    <dgm:cxn modelId="{6B52C8B9-1BCB-483F-A605-5EE23885CBC7}" srcId="{BD27B042-9559-4977-B77F-7A6C4A3929A9}" destId="{83C3F801-2C9C-489A-9C59-FE779A0AF598}" srcOrd="0" destOrd="0" parTransId="{7F2C25AF-08DD-45C5-BE35-09F0429AF7CB}" sibTransId="{072F09E4-3040-4314-B9D2-00A84FF508D0}"/>
    <dgm:cxn modelId="{1497152D-490E-4E84-BEA5-CEE6757F4123}" srcId="{C2E8DEB1-C7D2-47D7-A18D-2ADB84CF3418}" destId="{0F6E27FF-C8A9-4A60-9EB5-979CC3D2ABDF}" srcOrd="1" destOrd="0" parTransId="{0065A3A6-9FFC-4AAA-9652-27E1DA94986B}" sibTransId="{7D0F3DDA-FEE1-4E31-9F8A-AF301D310187}"/>
    <dgm:cxn modelId="{910B3153-112C-4A21-A100-641B845C2E09}" type="presOf" srcId="{F59D2F54-BE0A-4902-84A1-2CB2F4AF9284}" destId="{39EEA893-BD88-4690-831A-4DAC52F8E56E}" srcOrd="1" destOrd="0" presId="urn:microsoft.com/office/officeart/2005/8/layout/list1"/>
    <dgm:cxn modelId="{D04D9462-691B-4EAB-9F35-E66A8B5BDC50}" type="presOf" srcId="{BD27B042-9559-4977-B77F-7A6C4A3929A9}" destId="{080F715B-4B62-4BB3-9651-541E52BFF60F}" srcOrd="0" destOrd="0" presId="urn:microsoft.com/office/officeart/2005/8/layout/list1"/>
    <dgm:cxn modelId="{77521900-CDEF-4280-9408-E8C18728B02D}" type="presOf" srcId="{F59D2F54-BE0A-4902-84A1-2CB2F4AF9284}" destId="{36B22A45-A453-42A9-A66A-7E6D96AA665D}" srcOrd="0" destOrd="0" presId="urn:microsoft.com/office/officeart/2005/8/layout/list1"/>
    <dgm:cxn modelId="{4F786A07-D10E-45AA-AB08-D634BA51AC32}" type="presOf" srcId="{0F6E27FF-C8A9-4A60-9EB5-979CC3D2ABDF}" destId="{1D4DE5A1-3F39-4124-A846-385CED0DCEFD}" srcOrd="0" destOrd="1" presId="urn:microsoft.com/office/officeart/2005/8/layout/list1"/>
    <dgm:cxn modelId="{2149514E-378C-4387-B481-01013FE81D61}" type="presOf" srcId="{C2E8DEB1-C7D2-47D7-A18D-2ADB84CF3418}" destId="{6E293F02-44B7-4D83-B22A-ECBEBC03504C}" srcOrd="0" destOrd="0" presId="urn:microsoft.com/office/officeart/2005/8/layout/list1"/>
    <dgm:cxn modelId="{B3811A1F-A8E7-4CF0-9826-96F7C6A1032B}" srcId="{F59D2F54-BE0A-4902-84A1-2CB2F4AF9284}" destId="{7A068C79-2192-4DA4-A313-065539395074}" srcOrd="1" destOrd="0" parTransId="{752BC652-DAAC-47F4-B23D-03AB9F2F4A30}" sibTransId="{0E6A2DD3-C5FD-4753-91EB-2F221D2E53D4}"/>
    <dgm:cxn modelId="{C8DC639E-EA0D-4A7C-9C05-170A34E5EB07}" type="presOf" srcId="{C2E8DEB1-C7D2-47D7-A18D-2ADB84CF3418}" destId="{A45B761D-E908-4694-8E7B-3D805E35DD91}" srcOrd="1" destOrd="0" presId="urn:microsoft.com/office/officeart/2005/8/layout/list1"/>
    <dgm:cxn modelId="{9313ACCD-9823-401C-916C-D705B759ED77}" srcId="{C2E8DEB1-C7D2-47D7-A18D-2ADB84CF3418}" destId="{1BB20FF9-042C-4753-9B13-FE8B8617C531}" srcOrd="0" destOrd="0" parTransId="{A427D0A0-397C-4E8D-AF0E-BAAFF0266DAA}" sibTransId="{EBF8530F-805C-489B-9E39-1ACAC4EE4687}"/>
    <dgm:cxn modelId="{FC3CB388-67AA-4467-A695-5C23BB393CD1}" srcId="{83C3F801-2C9C-489A-9C59-FE779A0AF598}" destId="{1CC3E66D-6CEF-4F33-A899-DFD70768562C}" srcOrd="0" destOrd="0" parTransId="{DA26A399-F84A-4CD6-87A6-3B14BE8C7AB2}" sibTransId="{0B374186-B478-4E67-ACD7-05E18C45E33C}"/>
    <dgm:cxn modelId="{761D87CC-E7E8-4E26-98AA-F7D9D299C5B9}" type="presOf" srcId="{1CC3E66D-6CEF-4F33-A899-DFD70768562C}" destId="{16CD58FF-6EA0-41C3-A90E-7E0D88C589DF}" srcOrd="0" destOrd="0" presId="urn:microsoft.com/office/officeart/2005/8/layout/list1"/>
    <dgm:cxn modelId="{ED8100BD-E290-4C38-B0F9-FC0B3D76BD0F}" srcId="{F59D2F54-BE0A-4902-84A1-2CB2F4AF9284}" destId="{C3A98C4D-AE2A-4F8D-94A7-E294D58DCB1B}" srcOrd="0" destOrd="0" parTransId="{A0D8BC78-E448-4FAF-8A1B-53DE55F077B5}" sibTransId="{85309A24-9B90-41AC-8975-886B5F0E8B62}"/>
    <dgm:cxn modelId="{00494D50-5CD0-4A30-B4B0-23691C843EF4}" type="presOf" srcId="{FCD2695E-4723-4A5D-B5A7-6F5859E2603D}" destId="{70985E17-2EA2-4337-9580-F25E6B5E08D6}" srcOrd="0" destOrd="2" presId="urn:microsoft.com/office/officeart/2005/8/layout/list1"/>
    <dgm:cxn modelId="{9DC50974-7921-47E6-AFDB-95E90916CF5E}" srcId="{F59D2F54-BE0A-4902-84A1-2CB2F4AF9284}" destId="{FCD2695E-4723-4A5D-B5A7-6F5859E2603D}" srcOrd="2" destOrd="0" parTransId="{12EB6407-C8DD-4356-964C-C37AB1C6ABFA}" sibTransId="{21D719B7-969E-4BB1-BEF4-0421542C9422}"/>
    <dgm:cxn modelId="{1B72D50A-5C3A-497F-87C9-784B54369BA0}" type="presOf" srcId="{83C3F801-2C9C-489A-9C59-FE779A0AF598}" destId="{924FC3AB-6500-46E1-B07B-DB9D7CC49E50}" srcOrd="1" destOrd="0" presId="urn:microsoft.com/office/officeart/2005/8/layout/list1"/>
    <dgm:cxn modelId="{6EBA1BC0-B4F9-4221-9ABF-91E46637B8B0}" type="presOf" srcId="{1BB20FF9-042C-4753-9B13-FE8B8617C531}" destId="{1D4DE5A1-3F39-4124-A846-385CED0DCEFD}" srcOrd="0" destOrd="0" presId="urn:microsoft.com/office/officeart/2005/8/layout/list1"/>
    <dgm:cxn modelId="{79727F1A-7038-4BFB-B8DB-85E2E1CB6C1B}" type="presOf" srcId="{C3A98C4D-AE2A-4F8D-94A7-E294D58DCB1B}" destId="{70985E17-2EA2-4337-9580-F25E6B5E08D6}" srcOrd="0" destOrd="0" presId="urn:microsoft.com/office/officeart/2005/8/layout/list1"/>
    <dgm:cxn modelId="{5DAF2A17-BD80-4AE5-A7BD-0841376F9D42}" srcId="{BD27B042-9559-4977-B77F-7A6C4A3929A9}" destId="{C2E8DEB1-C7D2-47D7-A18D-2ADB84CF3418}" srcOrd="2" destOrd="0" parTransId="{630268AA-5B7C-40F2-B721-0425BD4723E1}" sibTransId="{E2ACEA3C-2DDE-4FE8-AD81-F8A3739E9FFA}"/>
    <dgm:cxn modelId="{E1FC47AC-347A-4E2B-8055-93F0D8C1156D}" srcId="{BD27B042-9559-4977-B77F-7A6C4A3929A9}" destId="{F59D2F54-BE0A-4902-84A1-2CB2F4AF9284}" srcOrd="1" destOrd="0" parTransId="{DF28D581-9264-4DD2-92EE-BF0D184EEBC1}" sibTransId="{DA64E7E0-B4E6-4731-9812-721D4930995B}"/>
    <dgm:cxn modelId="{6553DAA3-D758-4397-A7D6-CE8AD6BE50F8}" type="presParOf" srcId="{080F715B-4B62-4BB3-9651-541E52BFF60F}" destId="{5D6851E3-F5E8-494F-B617-CAC91A3B4968}" srcOrd="0" destOrd="0" presId="urn:microsoft.com/office/officeart/2005/8/layout/list1"/>
    <dgm:cxn modelId="{8C23CA56-55AC-47B3-B8DE-E76976BB4517}" type="presParOf" srcId="{5D6851E3-F5E8-494F-B617-CAC91A3B4968}" destId="{707AA3BA-88B1-4E8D-823E-46F773A94372}" srcOrd="0" destOrd="0" presId="urn:microsoft.com/office/officeart/2005/8/layout/list1"/>
    <dgm:cxn modelId="{60BC3252-E0B0-4209-A98C-8AD28115E4C6}" type="presParOf" srcId="{5D6851E3-F5E8-494F-B617-CAC91A3B4968}" destId="{924FC3AB-6500-46E1-B07B-DB9D7CC49E50}" srcOrd="1" destOrd="0" presId="urn:microsoft.com/office/officeart/2005/8/layout/list1"/>
    <dgm:cxn modelId="{FF7A53D7-A749-418E-A7F1-ED8E1BEE9B69}" type="presParOf" srcId="{080F715B-4B62-4BB3-9651-541E52BFF60F}" destId="{E15745F9-30F2-4DFD-9330-C8B69EA158DD}" srcOrd="1" destOrd="0" presId="urn:microsoft.com/office/officeart/2005/8/layout/list1"/>
    <dgm:cxn modelId="{0C241CF2-3B69-4FD5-B1FF-D0456C8EE5F8}" type="presParOf" srcId="{080F715B-4B62-4BB3-9651-541E52BFF60F}" destId="{16CD58FF-6EA0-41C3-A90E-7E0D88C589DF}" srcOrd="2" destOrd="0" presId="urn:microsoft.com/office/officeart/2005/8/layout/list1"/>
    <dgm:cxn modelId="{53CC7264-EE20-4900-AD70-996A7B97BD84}" type="presParOf" srcId="{080F715B-4B62-4BB3-9651-541E52BFF60F}" destId="{BB43B2FD-3575-41A4-8D33-EC0E89D5109B}" srcOrd="3" destOrd="0" presId="urn:microsoft.com/office/officeart/2005/8/layout/list1"/>
    <dgm:cxn modelId="{62692038-1CD5-4160-825E-F63A6C268D1C}" type="presParOf" srcId="{080F715B-4B62-4BB3-9651-541E52BFF60F}" destId="{A887D000-903E-474F-82B0-7D5F5E786B7E}" srcOrd="4" destOrd="0" presId="urn:microsoft.com/office/officeart/2005/8/layout/list1"/>
    <dgm:cxn modelId="{150124CA-7E07-46C9-A16A-76FB37BA2833}" type="presParOf" srcId="{A887D000-903E-474F-82B0-7D5F5E786B7E}" destId="{36B22A45-A453-42A9-A66A-7E6D96AA665D}" srcOrd="0" destOrd="0" presId="urn:microsoft.com/office/officeart/2005/8/layout/list1"/>
    <dgm:cxn modelId="{2A050EA0-4837-4277-8450-566F83307514}" type="presParOf" srcId="{A887D000-903E-474F-82B0-7D5F5E786B7E}" destId="{39EEA893-BD88-4690-831A-4DAC52F8E56E}" srcOrd="1" destOrd="0" presId="urn:microsoft.com/office/officeart/2005/8/layout/list1"/>
    <dgm:cxn modelId="{FE18B93E-414E-4714-807B-534F78C5DCD2}" type="presParOf" srcId="{080F715B-4B62-4BB3-9651-541E52BFF60F}" destId="{EA209E3F-61AC-4292-B0D1-CA0A30BB85E2}" srcOrd="5" destOrd="0" presId="urn:microsoft.com/office/officeart/2005/8/layout/list1"/>
    <dgm:cxn modelId="{7330A5B4-D407-4775-AA4B-250F9FB170DA}" type="presParOf" srcId="{080F715B-4B62-4BB3-9651-541E52BFF60F}" destId="{70985E17-2EA2-4337-9580-F25E6B5E08D6}" srcOrd="6" destOrd="0" presId="urn:microsoft.com/office/officeart/2005/8/layout/list1"/>
    <dgm:cxn modelId="{EA308DE6-E4D9-4617-8640-4251F2A17D19}" type="presParOf" srcId="{080F715B-4B62-4BB3-9651-541E52BFF60F}" destId="{3D81CC27-3016-48BF-961B-8DA0DCA8C969}" srcOrd="7" destOrd="0" presId="urn:microsoft.com/office/officeart/2005/8/layout/list1"/>
    <dgm:cxn modelId="{CD2B350F-3BFD-4868-B06A-EBDF39A6CF36}" type="presParOf" srcId="{080F715B-4B62-4BB3-9651-541E52BFF60F}" destId="{032F0986-907A-4D93-B545-5E60E5243EF4}" srcOrd="8" destOrd="0" presId="urn:microsoft.com/office/officeart/2005/8/layout/list1"/>
    <dgm:cxn modelId="{C3B05DA6-FECD-4D23-B105-C40F93A39CB4}" type="presParOf" srcId="{032F0986-907A-4D93-B545-5E60E5243EF4}" destId="{6E293F02-44B7-4D83-B22A-ECBEBC03504C}" srcOrd="0" destOrd="0" presId="urn:microsoft.com/office/officeart/2005/8/layout/list1"/>
    <dgm:cxn modelId="{FE300847-0AA9-4C8F-B374-9F1434F441C7}" type="presParOf" srcId="{032F0986-907A-4D93-B545-5E60E5243EF4}" destId="{A45B761D-E908-4694-8E7B-3D805E35DD91}" srcOrd="1" destOrd="0" presId="urn:microsoft.com/office/officeart/2005/8/layout/list1"/>
    <dgm:cxn modelId="{D22ABCCA-93BC-47D3-A3A9-9049BD628D5F}" type="presParOf" srcId="{080F715B-4B62-4BB3-9651-541E52BFF60F}" destId="{28704E4A-F38B-45BA-83DA-A6595FF70F80}" srcOrd="9" destOrd="0" presId="urn:microsoft.com/office/officeart/2005/8/layout/list1"/>
    <dgm:cxn modelId="{3DC07EBA-5514-4A22-9DC6-50D76F799E1D}" type="presParOf" srcId="{080F715B-4B62-4BB3-9651-541E52BFF60F}" destId="{1D4DE5A1-3F39-4124-A846-385CED0DCEF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555D69-BEA2-42D6-8249-9C4AF4F73027}">
      <dsp:nvSpPr>
        <dsp:cNvPr id="0" name=""/>
        <dsp:cNvSpPr/>
      </dsp:nvSpPr>
      <dsp:spPr>
        <a:xfrm>
          <a:off x="0" y="64334"/>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１９８２年　２月　東京都千代田区のホテルニュージャパンで３３人死亡</a:t>
          </a:r>
          <a:endParaRPr kumimoji="1" lang="ja-JP" altLang="en-US" sz="1900" kern="1200" dirty="0"/>
        </a:p>
      </dsp:txBody>
      <dsp:txXfrm>
        <a:off x="0" y="64334"/>
        <a:ext cx="8435975" cy="477945"/>
      </dsp:txXfrm>
    </dsp:sp>
    <dsp:sp modelId="{54E473B9-A577-45E4-B658-074B2885E180}">
      <dsp:nvSpPr>
        <dsp:cNvPr id="0" name=""/>
        <dsp:cNvSpPr/>
      </dsp:nvSpPr>
      <dsp:spPr>
        <a:xfrm>
          <a:off x="0" y="596999"/>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９０年　３月　兵庫県尼崎市のスーパー長崎屋で１５人死亡</a:t>
          </a:r>
          <a:endParaRPr kumimoji="1" lang="ja-JP" altLang="en-US" sz="1900" kern="1200" dirty="0"/>
        </a:p>
      </dsp:txBody>
      <dsp:txXfrm>
        <a:off x="0" y="596999"/>
        <a:ext cx="8435975" cy="477945"/>
      </dsp:txXfrm>
    </dsp:sp>
    <dsp:sp modelId="{1BF5D70C-9E77-4276-9DBA-61C7A266FD84}">
      <dsp:nvSpPr>
        <dsp:cNvPr id="0" name=""/>
        <dsp:cNvSpPr/>
      </dsp:nvSpPr>
      <dsp:spPr>
        <a:xfrm>
          <a:off x="0" y="1129664"/>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２０００年　３月　神戸市のテレクラビルで４人が死亡</a:t>
          </a:r>
          <a:endParaRPr kumimoji="1" lang="ja-JP" altLang="en-US" sz="1900" kern="1200" dirty="0"/>
        </a:p>
      </dsp:txBody>
      <dsp:txXfrm>
        <a:off x="0" y="1129664"/>
        <a:ext cx="8435975" cy="477945"/>
      </dsp:txXfrm>
    </dsp:sp>
    <dsp:sp modelId="{B6E1C938-7DAB-45F0-8E9F-DA2A9D7A27D6}">
      <dsp:nvSpPr>
        <dsp:cNvPr id="0" name=""/>
        <dsp:cNvSpPr/>
      </dsp:nvSpPr>
      <dsp:spPr>
        <a:xfrm>
          <a:off x="0" y="1662329"/>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０１年　９月　東京・歌舞伎町の雑居ビルで４４人が死亡</a:t>
          </a:r>
          <a:endParaRPr kumimoji="1" lang="ja-JP" altLang="en-US" sz="1900" kern="1200" dirty="0"/>
        </a:p>
      </dsp:txBody>
      <dsp:txXfrm>
        <a:off x="0" y="1662329"/>
        <a:ext cx="8435975" cy="477945"/>
      </dsp:txXfrm>
    </dsp:sp>
    <dsp:sp modelId="{482FE93A-2A0A-4226-A261-DFD672DD5FAB}">
      <dsp:nvSpPr>
        <dsp:cNvPr id="0" name=""/>
        <dsp:cNvSpPr/>
      </dsp:nvSpPr>
      <dsp:spPr>
        <a:xfrm>
          <a:off x="0" y="2194995"/>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０６年　１月　長崎県大村市のグループホームで７人が死亡</a:t>
          </a:r>
          <a:endParaRPr kumimoji="1" lang="ja-JP" altLang="en-US" sz="1900" kern="1200" dirty="0"/>
        </a:p>
      </dsp:txBody>
      <dsp:txXfrm>
        <a:off x="0" y="2194995"/>
        <a:ext cx="8435975" cy="477945"/>
      </dsp:txXfrm>
    </dsp:sp>
    <dsp:sp modelId="{017F4DE1-272F-412A-8DA1-7D976F1A4FB3}">
      <dsp:nvSpPr>
        <dsp:cNvPr id="0" name=""/>
        <dsp:cNvSpPr/>
      </dsp:nvSpPr>
      <dsp:spPr>
        <a:xfrm>
          <a:off x="0" y="2727660"/>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０７年　１月　兵庫県宝塚市のカラオケボックスで３人が死亡</a:t>
          </a:r>
          <a:endParaRPr kumimoji="1" lang="ja-JP" altLang="en-US" sz="1900" kern="1200" dirty="0"/>
        </a:p>
      </dsp:txBody>
      <dsp:txXfrm>
        <a:off x="0" y="2727660"/>
        <a:ext cx="8435975" cy="477945"/>
      </dsp:txXfrm>
    </dsp:sp>
    <dsp:sp modelId="{405F7576-C95B-4262-819B-89AC2207571C}">
      <dsp:nvSpPr>
        <dsp:cNvPr id="0" name=""/>
        <dsp:cNvSpPr/>
      </dsp:nvSpPr>
      <dsp:spPr>
        <a:xfrm>
          <a:off x="0" y="3260325"/>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０８年１０月　大阪・難波の個室ビデオ店で１６人が死亡</a:t>
          </a:r>
          <a:endParaRPr kumimoji="1" lang="ja-JP" altLang="en-US" sz="1900" kern="1200" dirty="0"/>
        </a:p>
      </dsp:txBody>
      <dsp:txXfrm>
        <a:off x="0" y="3260325"/>
        <a:ext cx="8435975" cy="477945"/>
      </dsp:txXfrm>
    </dsp:sp>
    <dsp:sp modelId="{DBA71E3B-48F5-4ED4-A43F-4A8F863818A4}">
      <dsp:nvSpPr>
        <dsp:cNvPr id="0" name=""/>
        <dsp:cNvSpPr/>
      </dsp:nvSpPr>
      <dsp:spPr>
        <a:xfrm>
          <a:off x="0" y="3792990"/>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０９年　３月　群馬県渋川市の高齢者向け住宅で１０人が死亡</a:t>
          </a:r>
          <a:endParaRPr kumimoji="1" lang="ja-JP" altLang="en-US" sz="1900" kern="1200" dirty="0"/>
        </a:p>
      </dsp:txBody>
      <dsp:txXfrm>
        <a:off x="0" y="3792990"/>
        <a:ext cx="8435975" cy="477945"/>
      </dsp:txXfrm>
    </dsp:sp>
    <dsp:sp modelId="{9F906B7B-1F64-4D6B-BE2F-F6ABCE6C1BC4}">
      <dsp:nvSpPr>
        <dsp:cNvPr id="0" name=""/>
        <dsp:cNvSpPr/>
      </dsp:nvSpPr>
      <dsp:spPr>
        <a:xfrm>
          <a:off x="0" y="4325655"/>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１０年　３月　札幌市のグループホームで７人死亡（建物名など当時）</a:t>
          </a:r>
          <a:endParaRPr kumimoji="1" lang="ja-JP" altLang="en-US" sz="1900" kern="1200" dirty="0"/>
        </a:p>
      </dsp:txBody>
      <dsp:txXfrm>
        <a:off x="0" y="4325655"/>
        <a:ext cx="8435975" cy="477945"/>
      </dsp:txXfrm>
    </dsp:sp>
    <dsp:sp modelId="{D25E1F1B-9894-4D30-BE4D-B4AF173F3718}">
      <dsp:nvSpPr>
        <dsp:cNvPr id="0" name=""/>
        <dsp:cNvSpPr/>
      </dsp:nvSpPr>
      <dsp:spPr>
        <a:xfrm>
          <a:off x="0" y="4858320"/>
          <a:ext cx="8435975" cy="47794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kern="1200" dirty="0" smtClean="0"/>
            <a:t>　　１２年　５月　広島県福山市でホテルプリンスが全焼し、７人死亡</a:t>
          </a:r>
          <a:endParaRPr kumimoji="1" lang="ja-JP" altLang="en-US" sz="1900" kern="1200" dirty="0"/>
        </a:p>
      </dsp:txBody>
      <dsp:txXfrm>
        <a:off x="0" y="4858320"/>
        <a:ext cx="8435975" cy="47794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947592-BE67-4226-A6F3-673C9C36E2A5}">
      <dsp:nvSpPr>
        <dsp:cNvPr id="0" name=""/>
        <dsp:cNvSpPr/>
      </dsp:nvSpPr>
      <dsp:spPr>
        <a:xfrm>
          <a:off x="0" y="3808"/>
          <a:ext cx="8435975" cy="72949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t>憲法から見た法規制に関する知識</a:t>
          </a:r>
          <a:endParaRPr kumimoji="1" lang="ja-JP" altLang="en-US" sz="2900" kern="1200" dirty="0"/>
        </a:p>
      </dsp:txBody>
      <dsp:txXfrm>
        <a:off x="0" y="3808"/>
        <a:ext cx="8435975" cy="729495"/>
      </dsp:txXfrm>
    </dsp:sp>
    <dsp:sp modelId="{C5F11EA6-0797-4764-A872-D12EFBE7FD2E}">
      <dsp:nvSpPr>
        <dsp:cNvPr id="0" name=""/>
        <dsp:cNvSpPr/>
      </dsp:nvSpPr>
      <dsp:spPr>
        <a:xfrm>
          <a:off x="0" y="816823"/>
          <a:ext cx="8435975" cy="72949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t>行政法から見た各種規制の方法</a:t>
          </a:r>
          <a:endParaRPr kumimoji="1" lang="ja-JP" altLang="en-US" sz="2900" kern="1200" dirty="0"/>
        </a:p>
      </dsp:txBody>
      <dsp:txXfrm>
        <a:off x="0" y="816823"/>
        <a:ext cx="8435975" cy="729495"/>
      </dsp:txXfrm>
    </dsp:sp>
    <dsp:sp modelId="{FC9D4FC5-D7BF-4B92-888F-226F7D3D1703}">
      <dsp:nvSpPr>
        <dsp:cNvPr id="0" name=""/>
        <dsp:cNvSpPr/>
      </dsp:nvSpPr>
      <dsp:spPr>
        <a:xfrm>
          <a:off x="0" y="1629838"/>
          <a:ext cx="8435975" cy="72949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ja-JP" altLang="en-US" sz="2900" kern="1200" dirty="0" smtClean="0"/>
            <a:t>消防法・消防行政の特徴</a:t>
          </a:r>
          <a:endParaRPr kumimoji="1" lang="ja-JP" altLang="en-US" sz="2900" kern="1200" dirty="0"/>
        </a:p>
      </dsp:txBody>
      <dsp:txXfrm>
        <a:off x="0" y="1629838"/>
        <a:ext cx="8435975" cy="729495"/>
      </dsp:txXfrm>
    </dsp:sp>
    <dsp:sp modelId="{6CD29B4C-DC49-4CE2-AC54-A63C0BCB169C}">
      <dsp:nvSpPr>
        <dsp:cNvPr id="0" name=""/>
        <dsp:cNvSpPr/>
      </dsp:nvSpPr>
      <dsp:spPr>
        <a:xfrm>
          <a:off x="0" y="2442853"/>
          <a:ext cx="8435975" cy="72949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t>建築基準法・建築行政の特徴</a:t>
          </a:r>
          <a:endParaRPr kumimoji="1" lang="ja-JP" altLang="en-US" sz="2900" kern="1200" dirty="0"/>
        </a:p>
      </dsp:txBody>
      <dsp:txXfrm>
        <a:off x="0" y="2442853"/>
        <a:ext cx="8435975" cy="729495"/>
      </dsp:txXfrm>
    </dsp:sp>
    <dsp:sp modelId="{ECD73FB9-DD98-4404-83A8-089F8B94ACC2}">
      <dsp:nvSpPr>
        <dsp:cNvPr id="0" name=""/>
        <dsp:cNvSpPr/>
      </dsp:nvSpPr>
      <dsp:spPr>
        <a:xfrm>
          <a:off x="0" y="3255868"/>
          <a:ext cx="8435975" cy="72949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t>ホテルプリンス火災の顛末</a:t>
          </a:r>
          <a:endParaRPr kumimoji="1" lang="ja-JP" altLang="en-US" sz="2900" kern="1200" dirty="0"/>
        </a:p>
      </dsp:txBody>
      <dsp:txXfrm>
        <a:off x="0" y="3255868"/>
        <a:ext cx="8435975" cy="729495"/>
      </dsp:txXfrm>
    </dsp:sp>
    <dsp:sp modelId="{E21499D2-ECB4-421C-8EED-F6B4F9C8E62E}">
      <dsp:nvSpPr>
        <dsp:cNvPr id="0" name=""/>
        <dsp:cNvSpPr/>
      </dsp:nvSpPr>
      <dsp:spPr>
        <a:xfrm>
          <a:off x="0" y="4068883"/>
          <a:ext cx="8435975" cy="72949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kumimoji="1" lang="ja-JP" altLang="en-US" sz="2900" kern="1200" dirty="0" smtClean="0"/>
            <a:t>今後の対応策のあり方</a:t>
          </a:r>
          <a:endParaRPr kumimoji="1" lang="ja-JP" altLang="en-US" sz="2900" kern="1200" dirty="0"/>
        </a:p>
      </dsp:txBody>
      <dsp:txXfrm>
        <a:off x="0" y="4068883"/>
        <a:ext cx="8435975" cy="72949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68B4F0-D8AC-4C80-B735-76B908D77488}">
      <dsp:nvSpPr>
        <dsp:cNvPr id="0" name=""/>
        <dsp:cNvSpPr/>
      </dsp:nvSpPr>
      <dsp:spPr>
        <a:xfrm>
          <a:off x="0" y="325367"/>
          <a:ext cx="8435975" cy="14064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すべて国民は、個人として尊重される。生命、自由及び幸福追求に対する国民の権利については、</a:t>
          </a:r>
          <a:r>
            <a:rPr lang="ja-JP" altLang="en-US" sz="1900" kern="1200" dirty="0" smtClean="0">
              <a:solidFill>
                <a:srgbClr val="FF0000"/>
              </a:solidFill>
            </a:rPr>
            <a:t>公共の福祉に反しない限り、</a:t>
          </a:r>
          <a:r>
            <a:rPr lang="ja-JP" altLang="en-US" sz="1900" kern="1200" dirty="0" smtClean="0"/>
            <a:t>立法その他の国政の上で、最大の尊重を必要とする。</a:t>
          </a:r>
          <a:endParaRPr kumimoji="1" lang="ja-JP" altLang="en-US" sz="1900" kern="1200" dirty="0"/>
        </a:p>
      </dsp:txBody>
      <dsp:txXfrm>
        <a:off x="0" y="325367"/>
        <a:ext cx="8435975" cy="1406475"/>
      </dsp:txXfrm>
    </dsp:sp>
    <dsp:sp modelId="{3D4DC4E1-7997-4BB6-B572-91D966118BCF}">
      <dsp:nvSpPr>
        <dsp:cNvPr id="0" name=""/>
        <dsp:cNvSpPr/>
      </dsp:nvSpPr>
      <dsp:spPr>
        <a:xfrm>
          <a:off x="421798" y="44927"/>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憲法第</a:t>
          </a:r>
          <a:r>
            <a:rPr kumimoji="1" lang="en-US" altLang="ja-JP" sz="1900" kern="1200" dirty="0" smtClean="0"/>
            <a:t>13</a:t>
          </a:r>
          <a:r>
            <a:rPr kumimoji="1" lang="ja-JP" altLang="en-US" sz="1900" kern="1200" dirty="0" smtClean="0"/>
            <a:t>条</a:t>
          </a:r>
          <a:endParaRPr kumimoji="1" lang="ja-JP" altLang="en-US" sz="1900" kern="1200" dirty="0"/>
        </a:p>
      </dsp:txBody>
      <dsp:txXfrm>
        <a:off x="421798" y="44927"/>
        <a:ext cx="5905182" cy="560880"/>
      </dsp:txXfrm>
    </dsp:sp>
    <dsp:sp modelId="{25C874B9-4FC8-4368-A183-9F1489F65475}">
      <dsp:nvSpPr>
        <dsp:cNvPr id="0" name=""/>
        <dsp:cNvSpPr/>
      </dsp:nvSpPr>
      <dsp:spPr>
        <a:xfrm>
          <a:off x="0" y="2114882"/>
          <a:ext cx="8435975" cy="82293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侵すことのできない永久の権利</a:t>
          </a:r>
          <a:endParaRPr kumimoji="1" lang="ja-JP" altLang="en-US" sz="1900" kern="1200" dirty="0"/>
        </a:p>
      </dsp:txBody>
      <dsp:txXfrm>
        <a:off x="0" y="2114882"/>
        <a:ext cx="8435975" cy="822937"/>
      </dsp:txXfrm>
    </dsp:sp>
    <dsp:sp modelId="{B2D6A3E5-002D-407A-8C12-E7AC96A218A2}">
      <dsp:nvSpPr>
        <dsp:cNvPr id="0" name=""/>
        <dsp:cNvSpPr/>
      </dsp:nvSpPr>
      <dsp:spPr>
        <a:xfrm>
          <a:off x="421798" y="1834442"/>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憲法第</a:t>
          </a:r>
          <a:r>
            <a:rPr kumimoji="1" lang="en-US" altLang="ja-JP" sz="1900" kern="1200" dirty="0" smtClean="0"/>
            <a:t>11</a:t>
          </a:r>
          <a:r>
            <a:rPr kumimoji="1" lang="ja-JP" altLang="en-US" sz="1900" kern="1200" dirty="0" smtClean="0"/>
            <a:t>条・第</a:t>
          </a:r>
          <a:r>
            <a:rPr kumimoji="1" lang="en-US" altLang="ja-JP" sz="1900" kern="1200" dirty="0" smtClean="0"/>
            <a:t>97</a:t>
          </a:r>
          <a:r>
            <a:rPr kumimoji="1" lang="ja-JP" altLang="en-US" sz="1900" kern="1200" dirty="0" smtClean="0"/>
            <a:t>条</a:t>
          </a:r>
          <a:endParaRPr kumimoji="1" lang="ja-JP" altLang="en-US" sz="1900" kern="1200" dirty="0"/>
        </a:p>
      </dsp:txBody>
      <dsp:txXfrm>
        <a:off x="421798" y="1834442"/>
        <a:ext cx="5905182" cy="560880"/>
      </dsp:txXfrm>
    </dsp:sp>
    <dsp:sp modelId="{78FE1D66-C1D0-47E3-BA1A-27AC75FD6C0D}">
      <dsp:nvSpPr>
        <dsp:cNvPr id="0" name=""/>
        <dsp:cNvSpPr/>
      </dsp:nvSpPr>
      <dsp:spPr>
        <a:xfrm>
          <a:off x="0" y="3320859"/>
          <a:ext cx="8435975" cy="1436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「他者の人権」と解釈されている</a:t>
          </a:r>
          <a:endParaRPr kumimoji="1" lang="ja-JP" altLang="en-US" sz="1900" kern="1200" dirty="0"/>
        </a:p>
        <a:p>
          <a:pPr marL="171450" lvl="1" indent="-171450" algn="l" defTabSz="844550">
            <a:lnSpc>
              <a:spcPct val="90000"/>
            </a:lnSpc>
            <a:spcBef>
              <a:spcPct val="0"/>
            </a:spcBef>
            <a:spcAft>
              <a:spcPct val="15000"/>
            </a:spcAft>
            <a:buChar char="••"/>
          </a:pPr>
          <a:r>
            <a:rPr kumimoji="1" lang="ja-JP" altLang="en-US" sz="1900" kern="1200" dirty="0" smtClean="0"/>
            <a:t>要するに、「他者の人権」を侵害するような行為は制限（禁止）されるということ</a:t>
          </a:r>
          <a:endParaRPr kumimoji="1" lang="ja-JP" altLang="en-US" sz="1900" kern="1200" dirty="0"/>
        </a:p>
      </dsp:txBody>
      <dsp:txXfrm>
        <a:off x="0" y="3320859"/>
        <a:ext cx="8435975" cy="1436400"/>
      </dsp:txXfrm>
    </dsp:sp>
    <dsp:sp modelId="{1452D414-412D-4882-B335-6B3F3F1E8B31}">
      <dsp:nvSpPr>
        <dsp:cNvPr id="0" name=""/>
        <dsp:cNvSpPr/>
      </dsp:nvSpPr>
      <dsp:spPr>
        <a:xfrm>
          <a:off x="421798" y="3040419"/>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公共の福祉の意味</a:t>
          </a:r>
          <a:endParaRPr kumimoji="1" lang="ja-JP" altLang="en-US" sz="1900" kern="1200" dirty="0"/>
        </a:p>
      </dsp:txBody>
      <dsp:txXfrm>
        <a:off x="421798" y="3040419"/>
        <a:ext cx="5905182" cy="56088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0FBCE-18A8-43A8-B577-45D2E16CA196}">
      <dsp:nvSpPr>
        <dsp:cNvPr id="0" name=""/>
        <dsp:cNvSpPr/>
      </dsp:nvSpPr>
      <dsp:spPr>
        <a:xfrm>
          <a:off x="0" y="538860"/>
          <a:ext cx="8435975" cy="1436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たとえ、火災で燃えたとしても、自分の家が燃えるだけなので、「他人の人権」を侵害しているわけではない。</a:t>
          </a:r>
          <a:endParaRPr kumimoji="1" lang="ja-JP" altLang="en-US" sz="1900" kern="1200" dirty="0"/>
        </a:p>
        <a:p>
          <a:pPr marL="171450" lvl="1" indent="-171450" algn="l" defTabSz="844550">
            <a:lnSpc>
              <a:spcPct val="90000"/>
            </a:lnSpc>
            <a:spcBef>
              <a:spcPct val="0"/>
            </a:spcBef>
            <a:spcAft>
              <a:spcPct val="15000"/>
            </a:spcAft>
            <a:buChar char="••"/>
          </a:pPr>
          <a:r>
            <a:rPr kumimoji="1" lang="ja-JP" altLang="en-US" sz="1900" kern="1200" dirty="0" smtClean="0"/>
            <a:t>「おせっかいやき的」「パターナリズム的」な制約？</a:t>
          </a:r>
          <a:endParaRPr kumimoji="1" lang="ja-JP" altLang="en-US" sz="1900" kern="1200" dirty="0"/>
        </a:p>
      </dsp:txBody>
      <dsp:txXfrm>
        <a:off x="0" y="538860"/>
        <a:ext cx="8435975" cy="1436400"/>
      </dsp:txXfrm>
    </dsp:sp>
    <dsp:sp modelId="{EAD06331-F882-4B40-B2C4-6BD55D6904FD}">
      <dsp:nvSpPr>
        <dsp:cNvPr id="0" name=""/>
        <dsp:cNvSpPr/>
      </dsp:nvSpPr>
      <dsp:spPr>
        <a:xfrm>
          <a:off x="421798" y="258420"/>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どこが問題なのか？</a:t>
          </a:r>
          <a:endParaRPr kumimoji="1" lang="ja-JP" altLang="en-US" sz="1900" kern="1200" dirty="0"/>
        </a:p>
      </dsp:txBody>
      <dsp:txXfrm>
        <a:off x="421798" y="258420"/>
        <a:ext cx="5905182" cy="560880"/>
      </dsp:txXfrm>
    </dsp:sp>
    <dsp:sp modelId="{A424224E-7D57-4A3F-B728-A8EAF9341588}">
      <dsp:nvSpPr>
        <dsp:cNvPr id="0" name=""/>
        <dsp:cNvSpPr/>
      </dsp:nvSpPr>
      <dsp:spPr>
        <a:xfrm>
          <a:off x="0" y="2358300"/>
          <a:ext cx="8435975" cy="182542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死者の発生確率が高く、</a:t>
          </a:r>
          <a:r>
            <a:rPr lang="ja-JP" sz="1900" kern="1200" dirty="0" smtClean="0"/>
            <a:t>隣家等への延焼危険性も大きい</a:t>
          </a:r>
          <a:endParaRPr kumimoji="1" lang="ja-JP" altLang="en-US" sz="1900" kern="1200" dirty="0"/>
        </a:p>
        <a:p>
          <a:pPr marL="171450" lvl="1" indent="-171450" algn="l" defTabSz="844550">
            <a:lnSpc>
              <a:spcPct val="90000"/>
            </a:lnSpc>
            <a:spcBef>
              <a:spcPct val="0"/>
            </a:spcBef>
            <a:spcAft>
              <a:spcPct val="15000"/>
            </a:spcAft>
            <a:buChar char="••"/>
          </a:pPr>
          <a:r>
            <a:rPr kumimoji="1" lang="ja-JP" altLang="en-US" sz="1900" kern="1200" dirty="0" smtClean="0"/>
            <a:t>自宅とはいえ、社会的ストックとしての意味合いがある（譲渡可能性）</a:t>
          </a:r>
          <a:endParaRPr kumimoji="1" lang="ja-JP" altLang="en-US" sz="1900" kern="1200" dirty="0"/>
        </a:p>
        <a:p>
          <a:pPr marL="171450" lvl="1" indent="-171450" algn="l" defTabSz="844550">
            <a:lnSpc>
              <a:spcPct val="90000"/>
            </a:lnSpc>
            <a:spcBef>
              <a:spcPct val="0"/>
            </a:spcBef>
            <a:spcAft>
              <a:spcPct val="15000"/>
            </a:spcAft>
            <a:buChar char="••"/>
          </a:pPr>
          <a:r>
            <a:rPr kumimoji="1" lang="ja-JP" altLang="en-US" sz="1900" kern="1200" dirty="0" smtClean="0"/>
            <a:t>同様の規制はすでになされている</a:t>
          </a:r>
          <a:r>
            <a:rPr kumimoji="1" lang="en-US" altLang="ja-JP" sz="1900" kern="1200" dirty="0" smtClean="0"/>
            <a:t>―</a:t>
          </a:r>
          <a:r>
            <a:rPr kumimoji="1" lang="ja-JP" altLang="en-US" sz="1900" kern="1200" dirty="0" smtClean="0"/>
            <a:t>シートベルト　シックハウス対策</a:t>
          </a:r>
          <a:endParaRPr kumimoji="1" lang="ja-JP" altLang="en-US" sz="1900" kern="1200" dirty="0"/>
        </a:p>
        <a:p>
          <a:pPr marL="171450" lvl="1" indent="-171450" algn="l" defTabSz="844550">
            <a:lnSpc>
              <a:spcPct val="90000"/>
            </a:lnSpc>
            <a:spcBef>
              <a:spcPct val="0"/>
            </a:spcBef>
            <a:spcAft>
              <a:spcPct val="15000"/>
            </a:spcAft>
            <a:buChar char="••"/>
          </a:pPr>
          <a:r>
            <a:rPr kumimoji="1" lang="ja-JP" altLang="en-US" sz="1900" kern="1200" dirty="0" smtClean="0"/>
            <a:t>アメリカでも住警器の規制が行われている</a:t>
          </a:r>
          <a:endParaRPr kumimoji="1" lang="ja-JP" altLang="en-US" sz="1900" kern="1200" dirty="0"/>
        </a:p>
      </dsp:txBody>
      <dsp:txXfrm>
        <a:off x="0" y="2358300"/>
        <a:ext cx="8435975" cy="1825425"/>
      </dsp:txXfrm>
    </dsp:sp>
    <dsp:sp modelId="{764F9256-2EF8-4DBE-B099-A5E6F411E086}">
      <dsp:nvSpPr>
        <dsp:cNvPr id="0" name=""/>
        <dsp:cNvSpPr/>
      </dsp:nvSpPr>
      <dsp:spPr>
        <a:xfrm>
          <a:off x="421798" y="2077861"/>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それはどのようにして正当化したのか？</a:t>
          </a:r>
          <a:endParaRPr kumimoji="1" lang="ja-JP" altLang="en-US" sz="1900" kern="1200" dirty="0"/>
        </a:p>
      </dsp:txBody>
      <dsp:txXfrm>
        <a:off x="421798" y="2077861"/>
        <a:ext cx="5905182" cy="5608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7436C7-7F5A-44FE-B285-0B60376AE945}">
      <dsp:nvSpPr>
        <dsp:cNvPr id="0" name=""/>
        <dsp:cNvSpPr/>
      </dsp:nvSpPr>
      <dsp:spPr>
        <a:xfrm>
          <a:off x="0" y="4193412"/>
          <a:ext cx="8435975" cy="917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どのような範囲で</a:t>
          </a:r>
          <a:endParaRPr kumimoji="1" lang="ja-JP" altLang="en-US" sz="1700" b="1" kern="1200" dirty="0"/>
        </a:p>
      </dsp:txBody>
      <dsp:txXfrm>
        <a:off x="0" y="4193412"/>
        <a:ext cx="8435975" cy="495404"/>
      </dsp:txXfrm>
    </dsp:sp>
    <dsp:sp modelId="{366ADAE6-3540-46FE-8A64-0390644722F6}">
      <dsp:nvSpPr>
        <dsp:cNvPr id="0" name=""/>
        <dsp:cNvSpPr/>
      </dsp:nvSpPr>
      <dsp:spPr>
        <a:xfrm>
          <a:off x="0" y="4670469"/>
          <a:ext cx="4217987" cy="4220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広範</a:t>
          </a:r>
          <a:endParaRPr kumimoji="1" lang="ja-JP" altLang="en-US" sz="2400" kern="1200" dirty="0"/>
        </a:p>
      </dsp:txBody>
      <dsp:txXfrm>
        <a:off x="0" y="4670469"/>
        <a:ext cx="4217987" cy="422011"/>
      </dsp:txXfrm>
    </dsp:sp>
    <dsp:sp modelId="{26D8C105-70EF-4CD3-866D-89AEDF35E8EF}">
      <dsp:nvSpPr>
        <dsp:cNvPr id="0" name=""/>
        <dsp:cNvSpPr/>
      </dsp:nvSpPr>
      <dsp:spPr>
        <a:xfrm>
          <a:off x="4217987" y="4670469"/>
          <a:ext cx="4217987" cy="4220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厳格</a:t>
          </a:r>
          <a:endParaRPr kumimoji="1" lang="ja-JP" altLang="en-US" sz="2400" kern="1200" dirty="0"/>
        </a:p>
      </dsp:txBody>
      <dsp:txXfrm>
        <a:off x="4217987" y="4670469"/>
        <a:ext cx="4217987" cy="422011"/>
      </dsp:txXfrm>
    </dsp:sp>
    <dsp:sp modelId="{FA0D200A-ABC2-431E-90CB-637B7DA5EA49}">
      <dsp:nvSpPr>
        <dsp:cNvPr id="0" name=""/>
        <dsp:cNvSpPr/>
      </dsp:nvSpPr>
      <dsp:spPr>
        <a:xfrm rot="10800000">
          <a:off x="0" y="2796187"/>
          <a:ext cx="8435975" cy="141098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どのような手段で</a:t>
          </a:r>
          <a:endParaRPr kumimoji="1" lang="ja-JP" altLang="en-US" sz="1700" b="1" kern="1200" dirty="0"/>
        </a:p>
      </dsp:txBody>
      <dsp:txXfrm>
        <a:off x="0" y="2796187"/>
        <a:ext cx="8435975" cy="495256"/>
      </dsp:txXfrm>
    </dsp:sp>
    <dsp:sp modelId="{862B9FA8-3035-4641-BF19-9FA8AFFB1A52}">
      <dsp:nvSpPr>
        <dsp:cNvPr id="0" name=""/>
        <dsp:cNvSpPr/>
      </dsp:nvSpPr>
      <dsp:spPr>
        <a:xfrm>
          <a:off x="4119" y="3291443"/>
          <a:ext cx="2809245"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禁止</a:t>
          </a:r>
          <a:endParaRPr kumimoji="1" lang="ja-JP" altLang="en-US" sz="2400" kern="1200" dirty="0"/>
        </a:p>
      </dsp:txBody>
      <dsp:txXfrm>
        <a:off x="4119" y="3291443"/>
        <a:ext cx="2809245" cy="421884"/>
      </dsp:txXfrm>
    </dsp:sp>
    <dsp:sp modelId="{4810B1F5-ADE7-487D-BF96-A74095CA7837}">
      <dsp:nvSpPr>
        <dsp:cNvPr id="0" name=""/>
        <dsp:cNvSpPr/>
      </dsp:nvSpPr>
      <dsp:spPr>
        <a:xfrm>
          <a:off x="2813364" y="3291443"/>
          <a:ext cx="2809245"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許可制</a:t>
          </a:r>
          <a:endParaRPr kumimoji="1" lang="ja-JP" altLang="en-US" sz="2400" kern="1200" dirty="0"/>
        </a:p>
      </dsp:txBody>
      <dsp:txXfrm>
        <a:off x="2813364" y="3291443"/>
        <a:ext cx="2809245" cy="421884"/>
      </dsp:txXfrm>
    </dsp:sp>
    <dsp:sp modelId="{160E5CA4-73A0-4675-8B00-60FF3BF8DC55}">
      <dsp:nvSpPr>
        <dsp:cNvPr id="0" name=""/>
        <dsp:cNvSpPr/>
      </dsp:nvSpPr>
      <dsp:spPr>
        <a:xfrm>
          <a:off x="5622610" y="3291443"/>
          <a:ext cx="2809245"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認可制</a:t>
          </a:r>
          <a:endParaRPr kumimoji="1" lang="ja-JP" altLang="en-US" sz="2400" kern="1200" dirty="0"/>
        </a:p>
      </dsp:txBody>
      <dsp:txXfrm>
        <a:off x="5622610" y="3291443"/>
        <a:ext cx="2809245" cy="421884"/>
      </dsp:txXfrm>
    </dsp:sp>
    <dsp:sp modelId="{EF414E9C-CA65-4233-886A-FF058EE23A2F}">
      <dsp:nvSpPr>
        <dsp:cNvPr id="0" name=""/>
        <dsp:cNvSpPr/>
      </dsp:nvSpPr>
      <dsp:spPr>
        <a:xfrm rot="10800000">
          <a:off x="0" y="1398962"/>
          <a:ext cx="8435975" cy="141098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どのような人権を</a:t>
          </a:r>
          <a:endParaRPr kumimoji="1" lang="ja-JP" altLang="en-US" sz="1700" b="1" kern="1200" dirty="0"/>
        </a:p>
      </dsp:txBody>
      <dsp:txXfrm>
        <a:off x="0" y="1398962"/>
        <a:ext cx="8435975" cy="495256"/>
      </dsp:txXfrm>
    </dsp:sp>
    <dsp:sp modelId="{BB8AAE4E-A875-4A0E-90B7-88158D150A9B}">
      <dsp:nvSpPr>
        <dsp:cNvPr id="0" name=""/>
        <dsp:cNvSpPr/>
      </dsp:nvSpPr>
      <dsp:spPr>
        <a:xfrm>
          <a:off x="0" y="1894219"/>
          <a:ext cx="4217987"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精神的自由権</a:t>
          </a:r>
          <a:endParaRPr kumimoji="1" lang="ja-JP" altLang="en-US" sz="2400" kern="1200" dirty="0"/>
        </a:p>
      </dsp:txBody>
      <dsp:txXfrm>
        <a:off x="0" y="1894219"/>
        <a:ext cx="4217987" cy="421884"/>
      </dsp:txXfrm>
    </dsp:sp>
    <dsp:sp modelId="{1B83BAF3-B03C-4326-90D4-3E5A38C93CE8}">
      <dsp:nvSpPr>
        <dsp:cNvPr id="0" name=""/>
        <dsp:cNvSpPr/>
      </dsp:nvSpPr>
      <dsp:spPr>
        <a:xfrm>
          <a:off x="4217987" y="1894219"/>
          <a:ext cx="4217987"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経済的自由権</a:t>
          </a:r>
          <a:endParaRPr kumimoji="1" lang="ja-JP" altLang="en-US" sz="2400" kern="1200" dirty="0"/>
        </a:p>
      </dsp:txBody>
      <dsp:txXfrm>
        <a:off x="4217987" y="1894219"/>
        <a:ext cx="4217987" cy="421884"/>
      </dsp:txXfrm>
    </dsp:sp>
    <dsp:sp modelId="{760CC423-B03B-49B9-8027-D10DBE3BC499}">
      <dsp:nvSpPr>
        <dsp:cNvPr id="0" name=""/>
        <dsp:cNvSpPr/>
      </dsp:nvSpPr>
      <dsp:spPr>
        <a:xfrm rot="10800000">
          <a:off x="0" y="1738"/>
          <a:ext cx="8435975" cy="141098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どのような目的で</a:t>
          </a:r>
          <a:endParaRPr kumimoji="1" lang="ja-JP" altLang="en-US" sz="1700" b="1" kern="1200" dirty="0"/>
        </a:p>
      </dsp:txBody>
      <dsp:txXfrm>
        <a:off x="0" y="1738"/>
        <a:ext cx="8435975" cy="495256"/>
      </dsp:txXfrm>
    </dsp:sp>
    <dsp:sp modelId="{0B0F6AF1-755B-4F2F-BCB3-8723C638334A}">
      <dsp:nvSpPr>
        <dsp:cNvPr id="0" name=""/>
        <dsp:cNvSpPr/>
      </dsp:nvSpPr>
      <dsp:spPr>
        <a:xfrm>
          <a:off x="0" y="496994"/>
          <a:ext cx="4217987"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内在的制約</a:t>
          </a:r>
          <a:endParaRPr kumimoji="1" lang="ja-JP" altLang="en-US" sz="2400" kern="1200" dirty="0"/>
        </a:p>
      </dsp:txBody>
      <dsp:txXfrm>
        <a:off x="0" y="496994"/>
        <a:ext cx="4217987" cy="421884"/>
      </dsp:txXfrm>
    </dsp:sp>
    <dsp:sp modelId="{C70E0348-0273-4C8B-A664-06E9213669DB}">
      <dsp:nvSpPr>
        <dsp:cNvPr id="0" name=""/>
        <dsp:cNvSpPr/>
      </dsp:nvSpPr>
      <dsp:spPr>
        <a:xfrm>
          <a:off x="4217987" y="496994"/>
          <a:ext cx="4217987" cy="4218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政策的制約</a:t>
          </a:r>
          <a:endParaRPr kumimoji="1" lang="ja-JP" altLang="en-US" sz="2400" kern="1200" dirty="0"/>
        </a:p>
      </dsp:txBody>
      <dsp:txXfrm>
        <a:off x="4217987" y="496994"/>
        <a:ext cx="4217987" cy="42188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8EA1FC-D259-4C43-ADF5-13062B03F610}">
      <dsp:nvSpPr>
        <dsp:cNvPr id="0" name=""/>
        <dsp:cNvSpPr/>
      </dsp:nvSpPr>
      <dsp:spPr>
        <a:xfrm>
          <a:off x="0" y="446293"/>
          <a:ext cx="8435975" cy="1890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499872" rIns="654725" bIns="170688" numCol="1" spcCol="1270" anchor="t"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他人の権利・自由を保障するために行われる</a:t>
          </a:r>
          <a:endParaRPr kumimoji="1" lang="ja-JP" altLang="en-US" sz="2400" kern="1200" dirty="0"/>
        </a:p>
        <a:p>
          <a:pPr marL="228600" lvl="1" indent="-228600" algn="l" defTabSz="1066800">
            <a:lnSpc>
              <a:spcPct val="90000"/>
            </a:lnSpc>
            <a:spcBef>
              <a:spcPct val="0"/>
            </a:spcBef>
            <a:spcAft>
              <a:spcPct val="15000"/>
            </a:spcAft>
            <a:buChar char="••"/>
          </a:pPr>
          <a:r>
            <a:rPr kumimoji="1" lang="ja-JP" altLang="en-US" sz="2400" kern="1200" dirty="0" smtClean="0"/>
            <a:t>必要最低限度の規制</a:t>
          </a:r>
          <a:endParaRPr kumimoji="1" lang="ja-JP" altLang="en-US" sz="2400" kern="1200" dirty="0"/>
        </a:p>
        <a:p>
          <a:pPr marL="228600" lvl="1" indent="-228600" algn="l" defTabSz="1066800">
            <a:lnSpc>
              <a:spcPct val="90000"/>
            </a:lnSpc>
            <a:spcBef>
              <a:spcPct val="0"/>
            </a:spcBef>
            <a:spcAft>
              <a:spcPct val="15000"/>
            </a:spcAft>
            <a:buChar char="••"/>
          </a:pPr>
          <a:r>
            <a:rPr kumimoji="1" lang="ja-JP" altLang="en-US" sz="2400" kern="1200" dirty="0" smtClean="0">
              <a:solidFill>
                <a:srgbClr val="FF0000"/>
              </a:solidFill>
            </a:rPr>
            <a:t>消防法や建築基準法による規制</a:t>
          </a:r>
          <a:endParaRPr kumimoji="1" lang="ja-JP" altLang="en-US" sz="2400" kern="1200" dirty="0">
            <a:solidFill>
              <a:srgbClr val="FF0000"/>
            </a:solidFill>
          </a:endParaRPr>
        </a:p>
      </dsp:txBody>
      <dsp:txXfrm>
        <a:off x="0" y="446293"/>
        <a:ext cx="8435975" cy="1890000"/>
      </dsp:txXfrm>
    </dsp:sp>
    <dsp:sp modelId="{E87EB094-3A50-4CDF-A1F6-1D862D0B0E8D}">
      <dsp:nvSpPr>
        <dsp:cNvPr id="0" name=""/>
        <dsp:cNvSpPr/>
      </dsp:nvSpPr>
      <dsp:spPr>
        <a:xfrm>
          <a:off x="421798" y="92053"/>
          <a:ext cx="5905182" cy="7084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066800">
            <a:lnSpc>
              <a:spcPct val="90000"/>
            </a:lnSpc>
            <a:spcBef>
              <a:spcPct val="0"/>
            </a:spcBef>
            <a:spcAft>
              <a:spcPct val="35000"/>
            </a:spcAft>
          </a:pPr>
          <a:r>
            <a:rPr kumimoji="1" lang="ja-JP" altLang="en-US" sz="2400" kern="1200" dirty="0" smtClean="0"/>
            <a:t>内在的制約</a:t>
          </a:r>
          <a:endParaRPr kumimoji="1" lang="ja-JP" altLang="en-US" sz="2400" kern="1200" dirty="0"/>
        </a:p>
      </dsp:txBody>
      <dsp:txXfrm>
        <a:off x="421798" y="92053"/>
        <a:ext cx="5905182" cy="708480"/>
      </dsp:txXfrm>
    </dsp:sp>
    <dsp:sp modelId="{ED3BD597-DB45-42D9-B129-39560968B529}">
      <dsp:nvSpPr>
        <dsp:cNvPr id="0" name=""/>
        <dsp:cNvSpPr/>
      </dsp:nvSpPr>
      <dsp:spPr>
        <a:xfrm>
          <a:off x="0" y="2820133"/>
          <a:ext cx="8435975" cy="1890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499872" rIns="654725" bIns="170688" numCol="1" spcCol="1270" anchor="t" anchorCtr="0">
          <a:noAutofit/>
        </a:bodyPr>
        <a:lstStyle/>
        <a:p>
          <a:pPr marL="228600" lvl="1" indent="-228600" algn="l" defTabSz="1066800">
            <a:lnSpc>
              <a:spcPct val="90000"/>
            </a:lnSpc>
            <a:spcBef>
              <a:spcPct val="0"/>
            </a:spcBef>
            <a:spcAft>
              <a:spcPct val="15000"/>
            </a:spcAft>
            <a:buChar char="••"/>
          </a:pPr>
          <a:r>
            <a:rPr kumimoji="1" lang="ja-JP" altLang="en-US" sz="2400" kern="1200" dirty="0" smtClean="0"/>
            <a:t>経済的・社会的な弱者の保護を目的として行われる</a:t>
          </a:r>
          <a:endParaRPr kumimoji="1" lang="ja-JP" altLang="en-US" sz="2400" kern="1200" dirty="0"/>
        </a:p>
        <a:p>
          <a:pPr marL="228600" lvl="1" indent="-228600" algn="l" defTabSz="1066800">
            <a:lnSpc>
              <a:spcPct val="90000"/>
            </a:lnSpc>
            <a:spcBef>
              <a:spcPct val="0"/>
            </a:spcBef>
            <a:spcAft>
              <a:spcPct val="15000"/>
            </a:spcAft>
            <a:buChar char="••"/>
          </a:pPr>
          <a:r>
            <a:rPr kumimoji="1" lang="ja-JP" altLang="en-US" sz="2400" kern="1200" dirty="0" smtClean="0"/>
            <a:t>必要な限度での規制</a:t>
          </a:r>
          <a:endParaRPr kumimoji="1" lang="ja-JP" altLang="en-US" sz="2400" kern="1200" dirty="0"/>
        </a:p>
        <a:p>
          <a:pPr marL="228600" lvl="1" indent="-228600" algn="l" defTabSz="1066800">
            <a:lnSpc>
              <a:spcPct val="90000"/>
            </a:lnSpc>
            <a:spcBef>
              <a:spcPct val="0"/>
            </a:spcBef>
            <a:spcAft>
              <a:spcPct val="15000"/>
            </a:spcAft>
            <a:buChar char="••"/>
          </a:pPr>
          <a:r>
            <a:rPr kumimoji="1" lang="ja-JP" altLang="en-US" sz="2400" kern="1200" dirty="0" smtClean="0"/>
            <a:t>独占禁止法や文化財保護法による規制</a:t>
          </a:r>
          <a:endParaRPr kumimoji="1" lang="ja-JP" altLang="en-US" sz="2400" kern="1200" dirty="0"/>
        </a:p>
      </dsp:txBody>
      <dsp:txXfrm>
        <a:off x="0" y="2820133"/>
        <a:ext cx="8435975" cy="1890000"/>
      </dsp:txXfrm>
    </dsp:sp>
    <dsp:sp modelId="{51525AA5-6BD3-411C-AF57-4DA55F74A20E}">
      <dsp:nvSpPr>
        <dsp:cNvPr id="0" name=""/>
        <dsp:cNvSpPr/>
      </dsp:nvSpPr>
      <dsp:spPr>
        <a:xfrm>
          <a:off x="421798" y="2465893"/>
          <a:ext cx="5905182" cy="7084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066800">
            <a:lnSpc>
              <a:spcPct val="90000"/>
            </a:lnSpc>
            <a:spcBef>
              <a:spcPct val="0"/>
            </a:spcBef>
            <a:spcAft>
              <a:spcPct val="35000"/>
            </a:spcAft>
          </a:pPr>
          <a:r>
            <a:rPr kumimoji="1" lang="ja-JP" altLang="en-US" sz="2400" kern="1200" dirty="0" smtClean="0"/>
            <a:t>政策的制約</a:t>
          </a:r>
          <a:endParaRPr kumimoji="1" lang="ja-JP" altLang="en-US" sz="2400" kern="1200" dirty="0"/>
        </a:p>
      </dsp:txBody>
      <dsp:txXfrm>
        <a:off x="421798" y="2465893"/>
        <a:ext cx="5905182" cy="708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7C7166-83C1-4DD3-8865-C324A805849F}">
      <dsp:nvSpPr>
        <dsp:cNvPr id="0" name=""/>
        <dsp:cNvSpPr/>
      </dsp:nvSpPr>
      <dsp:spPr>
        <a:xfrm>
          <a:off x="0" y="392470"/>
          <a:ext cx="8435975" cy="2390849"/>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479044" rIns="654725" bIns="163576" numCol="1" spcCol="1270" anchor="t" anchorCtr="0">
          <a:noAutofit/>
        </a:bodyPr>
        <a:lstStyle/>
        <a:p>
          <a:pPr marL="228600" lvl="1" indent="-228600" algn="l" defTabSz="1022350">
            <a:lnSpc>
              <a:spcPct val="90000"/>
            </a:lnSpc>
            <a:spcBef>
              <a:spcPct val="0"/>
            </a:spcBef>
            <a:spcAft>
              <a:spcPct val="15000"/>
            </a:spcAft>
            <a:buChar char="••"/>
          </a:pPr>
          <a:r>
            <a:rPr lang="ja-JP" altLang="en-US" sz="2300" kern="1200" dirty="0" smtClean="0"/>
            <a:t>　この法律は、火災を予防し、警戒し及び鎮圧し、国民の生命、身体及び財産を火災から保護するとともに、火災又は地震等の災害に因る被害を軽減し、もつて安寧秩序を保持し、社会公共の福祉の増進に資することを目的とする。 </a:t>
          </a:r>
          <a:endParaRPr kumimoji="1" lang="ja-JP" altLang="en-US" sz="2300" kern="1200" dirty="0"/>
        </a:p>
      </dsp:txBody>
      <dsp:txXfrm>
        <a:off x="0" y="392470"/>
        <a:ext cx="8435975" cy="2390849"/>
      </dsp:txXfrm>
    </dsp:sp>
    <dsp:sp modelId="{4EBD6CE7-9684-4D90-947F-59797389AE1B}">
      <dsp:nvSpPr>
        <dsp:cNvPr id="0" name=""/>
        <dsp:cNvSpPr/>
      </dsp:nvSpPr>
      <dsp:spPr>
        <a:xfrm>
          <a:off x="421798" y="52990"/>
          <a:ext cx="5905182"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022350">
            <a:lnSpc>
              <a:spcPct val="90000"/>
            </a:lnSpc>
            <a:spcBef>
              <a:spcPct val="0"/>
            </a:spcBef>
            <a:spcAft>
              <a:spcPct val="35000"/>
            </a:spcAft>
          </a:pPr>
          <a:r>
            <a:rPr kumimoji="1" lang="ja-JP" altLang="en-US" sz="2300" kern="1200" dirty="0" smtClean="0"/>
            <a:t>消防法　第</a:t>
          </a:r>
          <a:r>
            <a:rPr kumimoji="1" lang="en-US" altLang="ja-JP" sz="2300" kern="1200" dirty="0" smtClean="0"/>
            <a:t>1</a:t>
          </a:r>
          <a:r>
            <a:rPr kumimoji="1" lang="ja-JP" altLang="en-US" sz="2300" kern="1200" dirty="0" smtClean="0"/>
            <a:t>条</a:t>
          </a:r>
          <a:endParaRPr kumimoji="1" lang="ja-JP" altLang="en-US" sz="2300" kern="1200" dirty="0"/>
        </a:p>
      </dsp:txBody>
      <dsp:txXfrm>
        <a:off x="421798" y="52990"/>
        <a:ext cx="5905182" cy="678960"/>
      </dsp:txXfrm>
    </dsp:sp>
    <dsp:sp modelId="{C2F2341F-4E46-4370-B9D5-C161A056CEA4}">
      <dsp:nvSpPr>
        <dsp:cNvPr id="0" name=""/>
        <dsp:cNvSpPr/>
      </dsp:nvSpPr>
      <dsp:spPr>
        <a:xfrm>
          <a:off x="0" y="3247000"/>
          <a:ext cx="8435975" cy="2028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479044" rIns="654725" bIns="163576" numCol="1" spcCol="1270" anchor="t" anchorCtr="0">
          <a:noAutofit/>
        </a:bodyPr>
        <a:lstStyle/>
        <a:p>
          <a:pPr marL="228600" lvl="1" indent="-228600" algn="l" defTabSz="1022350">
            <a:lnSpc>
              <a:spcPct val="90000"/>
            </a:lnSpc>
            <a:spcBef>
              <a:spcPct val="0"/>
            </a:spcBef>
            <a:spcAft>
              <a:spcPct val="15000"/>
            </a:spcAft>
            <a:buChar char="••"/>
          </a:pPr>
          <a:r>
            <a:rPr lang="ja-JP" altLang="en-US" sz="2300" kern="1200" dirty="0" smtClean="0"/>
            <a:t>　この法律は、建築物の敷地、構造、設備及び用途に関する最低の基準を定めて、国民の生命、健康及び財産の保護を図り、もつて公共の福祉の増進に資することを目的とする。</a:t>
          </a:r>
          <a:endParaRPr kumimoji="1" lang="ja-JP" altLang="en-US" sz="2300" kern="1200" dirty="0"/>
        </a:p>
      </dsp:txBody>
      <dsp:txXfrm>
        <a:off x="0" y="3247000"/>
        <a:ext cx="8435975" cy="2028600"/>
      </dsp:txXfrm>
    </dsp:sp>
    <dsp:sp modelId="{57919B36-E031-416C-A86B-2D3308156A39}">
      <dsp:nvSpPr>
        <dsp:cNvPr id="0" name=""/>
        <dsp:cNvSpPr/>
      </dsp:nvSpPr>
      <dsp:spPr>
        <a:xfrm>
          <a:off x="421798" y="2907520"/>
          <a:ext cx="5905182" cy="678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022350">
            <a:lnSpc>
              <a:spcPct val="90000"/>
            </a:lnSpc>
            <a:spcBef>
              <a:spcPct val="0"/>
            </a:spcBef>
            <a:spcAft>
              <a:spcPct val="35000"/>
            </a:spcAft>
          </a:pPr>
          <a:r>
            <a:rPr kumimoji="1" lang="ja-JP" altLang="en-US" sz="2300" kern="1200" dirty="0" smtClean="0"/>
            <a:t>建築基準法　第</a:t>
          </a:r>
          <a:r>
            <a:rPr kumimoji="1" lang="en-US" altLang="ja-JP" sz="2300" kern="1200" dirty="0" smtClean="0"/>
            <a:t>1</a:t>
          </a:r>
          <a:r>
            <a:rPr kumimoji="1" lang="ja-JP" altLang="en-US" sz="2300" kern="1200" dirty="0" smtClean="0"/>
            <a:t>条</a:t>
          </a:r>
          <a:endParaRPr kumimoji="1" lang="ja-JP" altLang="en-US" sz="2300" kern="1200" dirty="0"/>
        </a:p>
      </dsp:txBody>
      <dsp:txXfrm>
        <a:off x="421798" y="2907520"/>
        <a:ext cx="5905182" cy="6789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8A7EF7-841E-49BB-AFD4-1FB59D49A792}">
      <dsp:nvSpPr>
        <dsp:cNvPr id="0" name=""/>
        <dsp:cNvSpPr/>
      </dsp:nvSpPr>
      <dsp:spPr>
        <a:xfrm>
          <a:off x="0" y="385768"/>
          <a:ext cx="8435975" cy="15151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541528" rIns="654725" bIns="184912" numCol="1" spcCol="1270" anchor="t" anchorCtr="0">
          <a:noAutofit/>
        </a:bodyPr>
        <a:lstStyle/>
        <a:p>
          <a:pPr marL="228600" lvl="1" indent="-228600" algn="l" defTabSz="1155700">
            <a:lnSpc>
              <a:spcPct val="90000"/>
            </a:lnSpc>
            <a:spcBef>
              <a:spcPct val="0"/>
            </a:spcBef>
            <a:spcAft>
              <a:spcPct val="15000"/>
            </a:spcAft>
            <a:buChar char="••"/>
          </a:pPr>
          <a:r>
            <a:rPr kumimoji="1" lang="ja-JP" altLang="en-US" sz="2600" kern="1200" dirty="0" smtClean="0"/>
            <a:t>法令に触れるかも知れない表現はあえてしない。いわゆる、萎縮効果。</a:t>
          </a:r>
          <a:endParaRPr kumimoji="1" lang="ja-JP" altLang="en-US" sz="2600" kern="1200" dirty="0"/>
        </a:p>
      </dsp:txBody>
      <dsp:txXfrm>
        <a:off x="0" y="385768"/>
        <a:ext cx="8435975" cy="1515150"/>
      </dsp:txXfrm>
    </dsp:sp>
    <dsp:sp modelId="{108F9B2F-40B9-4C71-AA1F-F5EA619257FA}">
      <dsp:nvSpPr>
        <dsp:cNvPr id="0" name=""/>
        <dsp:cNvSpPr/>
      </dsp:nvSpPr>
      <dsp:spPr>
        <a:xfrm>
          <a:off x="421798" y="2008"/>
          <a:ext cx="590518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155700">
            <a:lnSpc>
              <a:spcPct val="90000"/>
            </a:lnSpc>
            <a:spcBef>
              <a:spcPct val="0"/>
            </a:spcBef>
            <a:spcAft>
              <a:spcPct val="35000"/>
            </a:spcAft>
          </a:pPr>
          <a:r>
            <a:rPr kumimoji="1" lang="ja-JP" altLang="en-US" sz="2600" kern="1200" dirty="0" smtClean="0"/>
            <a:t>精神的自由権</a:t>
          </a:r>
          <a:endParaRPr kumimoji="1" lang="ja-JP" altLang="en-US" sz="2600" kern="1200" dirty="0"/>
        </a:p>
      </dsp:txBody>
      <dsp:txXfrm>
        <a:off x="421798" y="2008"/>
        <a:ext cx="5905182" cy="767520"/>
      </dsp:txXfrm>
    </dsp:sp>
    <dsp:sp modelId="{6C900268-0BE8-49F7-9E10-6DF85BF6D983}">
      <dsp:nvSpPr>
        <dsp:cNvPr id="0" name=""/>
        <dsp:cNvSpPr/>
      </dsp:nvSpPr>
      <dsp:spPr>
        <a:xfrm>
          <a:off x="0" y="2425078"/>
          <a:ext cx="8435975" cy="23751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541528" rIns="654725" bIns="184912" numCol="1" spcCol="1270" anchor="t" anchorCtr="0">
          <a:noAutofit/>
        </a:bodyPr>
        <a:lstStyle/>
        <a:p>
          <a:pPr marL="228600" lvl="1" indent="-228600" algn="l" defTabSz="1155700">
            <a:lnSpc>
              <a:spcPct val="90000"/>
            </a:lnSpc>
            <a:spcBef>
              <a:spcPct val="0"/>
            </a:spcBef>
            <a:spcAft>
              <a:spcPct val="15000"/>
            </a:spcAft>
            <a:buChar char="••"/>
          </a:pPr>
          <a:r>
            <a:rPr kumimoji="1" lang="ja-JP" altLang="en-US" sz="2600" kern="1200" dirty="0" smtClean="0"/>
            <a:t>法令に触れるかも知れないが、文句が来ない限りやっておく（家前の路上の植木など）　</a:t>
          </a:r>
          <a:endParaRPr kumimoji="1" lang="ja-JP" altLang="en-US" sz="2600" kern="1200" dirty="0"/>
        </a:p>
        <a:p>
          <a:pPr marL="228600" lvl="1" indent="-228600" algn="l" defTabSz="1155700">
            <a:lnSpc>
              <a:spcPct val="90000"/>
            </a:lnSpc>
            <a:spcBef>
              <a:spcPct val="0"/>
            </a:spcBef>
            <a:spcAft>
              <a:spcPct val="15000"/>
            </a:spcAft>
            <a:buChar char="••"/>
          </a:pPr>
          <a:r>
            <a:rPr kumimoji="1" lang="ja-JP" altLang="en-US" sz="2600" kern="1200" dirty="0" smtClean="0"/>
            <a:t>建築・消防規制に従うにはコストが伴うので、抵抗も激しい</a:t>
          </a:r>
          <a:endParaRPr kumimoji="1" lang="ja-JP" altLang="en-US" sz="2600" kern="1200" dirty="0"/>
        </a:p>
      </dsp:txBody>
      <dsp:txXfrm>
        <a:off x="0" y="2425078"/>
        <a:ext cx="8435975" cy="2375100"/>
      </dsp:txXfrm>
    </dsp:sp>
    <dsp:sp modelId="{9352FEA7-6339-4EBA-9EDA-2E2201E37270}">
      <dsp:nvSpPr>
        <dsp:cNvPr id="0" name=""/>
        <dsp:cNvSpPr/>
      </dsp:nvSpPr>
      <dsp:spPr>
        <a:xfrm>
          <a:off x="421798" y="2041318"/>
          <a:ext cx="5905182" cy="7675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155700">
            <a:lnSpc>
              <a:spcPct val="90000"/>
            </a:lnSpc>
            <a:spcBef>
              <a:spcPct val="0"/>
            </a:spcBef>
            <a:spcAft>
              <a:spcPct val="35000"/>
            </a:spcAft>
          </a:pPr>
          <a:r>
            <a:rPr kumimoji="1" lang="ja-JP" altLang="en-US" sz="2600" kern="1200" dirty="0" smtClean="0"/>
            <a:t>経済的自由権</a:t>
          </a:r>
          <a:endParaRPr kumimoji="1" lang="ja-JP" altLang="en-US" sz="2600" kern="1200" dirty="0"/>
        </a:p>
      </dsp:txBody>
      <dsp:txXfrm>
        <a:off x="421798" y="2041318"/>
        <a:ext cx="5905182" cy="7675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AB3A328D-8F35-486B-8737-29CC941F040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6514"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2458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415" y="4721186"/>
            <a:ext cx="4990783"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442371"/>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6514" y="9442371"/>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E63BBC7B-26D1-4F87-AB67-5867C5A5A39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5604" name="スライド番号プレースホルダ 3"/>
          <p:cNvSpPr>
            <a:spLocks noGrp="1"/>
          </p:cNvSpPr>
          <p:nvPr>
            <p:ph type="sldNum" sz="quarter" idx="5"/>
          </p:nvPr>
        </p:nvSpPr>
        <p:spPr>
          <a:noFill/>
        </p:spPr>
        <p:txBody>
          <a:bodyPr/>
          <a:lstStyle/>
          <a:p>
            <a:fld id="{1FD2077E-6AEC-4BFC-95A4-414E705976FF}" type="slidenum">
              <a:rPr lang="en-US" altLang="ja-JP" smtClean="0">
                <a:ea typeface="ＭＳ Ｐゴシック" charset="-128"/>
              </a:rPr>
              <a:pPr/>
              <a:t>1</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0724" name="スライド番号プレースホルダ 3"/>
          <p:cNvSpPr>
            <a:spLocks noGrp="1"/>
          </p:cNvSpPr>
          <p:nvPr>
            <p:ph type="sldNum" sz="quarter" idx="5"/>
          </p:nvPr>
        </p:nvSpPr>
        <p:spPr>
          <a:noFill/>
        </p:spPr>
        <p:txBody>
          <a:bodyPr/>
          <a:lstStyle/>
          <a:p>
            <a:fld id="{A92BB9B1-ACB4-479D-9BDF-EAA123CBE786}" type="slidenum">
              <a:rPr lang="en-US" altLang="ja-JP" smtClean="0">
                <a:ea typeface="ＭＳ Ｐゴシック" charset="-128"/>
              </a:rPr>
              <a:pPr/>
              <a:t>18</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1748" name="スライド番号プレースホルダ 3"/>
          <p:cNvSpPr>
            <a:spLocks noGrp="1"/>
          </p:cNvSpPr>
          <p:nvPr>
            <p:ph type="sldNum" sz="quarter" idx="5"/>
          </p:nvPr>
        </p:nvSpPr>
        <p:spPr>
          <a:noFill/>
        </p:spPr>
        <p:txBody>
          <a:bodyPr/>
          <a:lstStyle/>
          <a:p>
            <a:fld id="{A66E95A4-BF66-4FD6-B675-48DD28A642EA}" type="slidenum">
              <a:rPr lang="en-US" altLang="ja-JP" smtClean="0">
                <a:ea typeface="ＭＳ Ｐゴシック" charset="-128"/>
              </a:rPr>
              <a:pPr/>
              <a:t>19</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20</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22</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7DC7C8D-9B2B-41BE-BE88-2B8F618AA83B}" type="slidenum">
              <a:rPr lang="en-US" altLang="ja-JP" smtClean="0"/>
              <a:pPr>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7DC7C8D-9B2B-41BE-BE88-2B8F618AA83B}" type="slidenum">
              <a:rPr lang="en-US" altLang="ja-JP" smtClean="0"/>
              <a:pPr>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FCA1017A-5AA8-4A91-ACBE-39AC04A1B951}" type="slidenum">
              <a:rPr lang="en-US" altLang="ja-JP" smtClean="0">
                <a:ea typeface="ＭＳ Ｐゴシック" charset="-128"/>
              </a:rPr>
              <a:pPr/>
              <a:t>25</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26</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smtClean="0"/>
              <a:t>代執行の要件（行政代執行法第</a:t>
            </a:r>
            <a:r>
              <a:rPr kumimoji="1" lang="en-US" altLang="ja-JP" sz="1200" dirty="0" smtClean="0"/>
              <a:t>2</a:t>
            </a:r>
            <a:r>
              <a:rPr kumimoji="1" lang="ja-JP" altLang="en-US" sz="1200" dirty="0" smtClean="0"/>
              <a:t>条）</a:t>
            </a:r>
          </a:p>
          <a:p>
            <a:r>
              <a:rPr kumimoji="1" lang="ja-JP" altLang="en-US" sz="1200" dirty="0" smtClean="0"/>
              <a:t>　他の手段によってその履行を確保することが困難</a:t>
            </a:r>
            <a:endParaRPr kumimoji="1" lang="en-US" altLang="ja-JP" sz="1200" dirty="0" smtClean="0"/>
          </a:p>
          <a:p>
            <a:r>
              <a:rPr lang="ja-JP" altLang="en-US" sz="1200" dirty="0" smtClean="0"/>
              <a:t>　その義務の不履行を放置することが著しく公益に反すると認められる</a:t>
            </a:r>
            <a:endParaRPr kumimoji="1" lang="ja-JP"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smtClean="0"/>
              <a:t>消防法の特別規定（消防法第</a:t>
            </a:r>
            <a:r>
              <a:rPr kumimoji="1" lang="en-US" altLang="ja-JP" sz="1200" dirty="0" smtClean="0"/>
              <a:t>3</a:t>
            </a:r>
            <a:r>
              <a:rPr kumimoji="1" lang="ja-JP" altLang="en-US" sz="1200" dirty="0" smtClean="0"/>
              <a:t>条第</a:t>
            </a:r>
            <a:r>
              <a:rPr kumimoji="1" lang="en-US" altLang="ja-JP" sz="1200" dirty="0" smtClean="0"/>
              <a:t>4</a:t>
            </a:r>
            <a:r>
              <a:rPr kumimoji="1" lang="ja-JP" altLang="en-US" sz="1200" dirty="0" smtClean="0"/>
              <a:t>項等）</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smtClean="0"/>
              <a:t>　命令事項を履行しない、履行しても十分でない、履行しても期限までに完了しない場合は、代執行が可能とされている</a:t>
            </a:r>
          </a:p>
          <a:p>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29</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6628" name="スライド番号プレースホルダ 3"/>
          <p:cNvSpPr>
            <a:spLocks noGrp="1"/>
          </p:cNvSpPr>
          <p:nvPr>
            <p:ph type="sldNum" sz="quarter" idx="5"/>
          </p:nvPr>
        </p:nvSpPr>
        <p:spPr>
          <a:noFill/>
        </p:spPr>
        <p:txBody>
          <a:bodyPr/>
          <a:lstStyle/>
          <a:p>
            <a:fld id="{78E00D3E-86C6-4817-B04D-C631E59F8A2C}" type="slidenum">
              <a:rPr lang="en-US" altLang="ja-JP" smtClean="0">
                <a:ea typeface="ＭＳ Ｐゴシック" charset="-128"/>
              </a:rPr>
              <a:pPr/>
              <a:t>3</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7652" name="スライド番号プレースホルダ 3"/>
          <p:cNvSpPr>
            <a:spLocks noGrp="1"/>
          </p:cNvSpPr>
          <p:nvPr>
            <p:ph type="sldNum" sz="quarter" idx="5"/>
          </p:nvPr>
        </p:nvSpPr>
        <p:spPr>
          <a:noFill/>
        </p:spPr>
        <p:txBody>
          <a:bodyPr/>
          <a:lstStyle/>
          <a:p>
            <a:fld id="{56AE073E-0B09-4DF6-AC34-A53F312246DA}" type="slidenum">
              <a:rPr lang="en-US" altLang="ja-JP" smtClean="0">
                <a:ea typeface="ＭＳ Ｐゴシック" charset="-128"/>
              </a:rPr>
              <a:pPr/>
              <a:t>30</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31</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8676" name="スライド番号プレースホルダ 3"/>
          <p:cNvSpPr>
            <a:spLocks noGrp="1"/>
          </p:cNvSpPr>
          <p:nvPr>
            <p:ph type="sldNum" sz="quarter" idx="5"/>
          </p:nvPr>
        </p:nvSpPr>
        <p:spPr>
          <a:noFill/>
        </p:spPr>
        <p:txBody>
          <a:bodyPr/>
          <a:lstStyle/>
          <a:p>
            <a:fld id="{D992B92C-5EBA-4FAD-83B8-8AE013BD252A}" type="slidenum">
              <a:rPr lang="en-US" altLang="ja-JP" smtClean="0">
                <a:ea typeface="ＭＳ Ｐゴシック" charset="-128"/>
              </a:rPr>
              <a:pPr/>
              <a:t>32</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46084" name="スライド番号プレースホルダ 3"/>
          <p:cNvSpPr>
            <a:spLocks noGrp="1"/>
          </p:cNvSpPr>
          <p:nvPr>
            <p:ph type="sldNum" sz="quarter" idx="5"/>
          </p:nvPr>
        </p:nvSpPr>
        <p:spPr>
          <a:noFill/>
        </p:spPr>
        <p:txBody>
          <a:bodyPr/>
          <a:lstStyle/>
          <a:p>
            <a:fld id="{66DEB356-5BC7-45A2-ACE1-6C992894B5D0}" type="slidenum">
              <a:rPr lang="en-US" altLang="ja-JP" smtClean="0">
                <a:ea typeface="ＭＳ Ｐゴシック" charset="-128"/>
              </a:rPr>
              <a:pPr/>
              <a:t>33</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消防法第17条第1項</a:t>
            </a:r>
            <a:r>
              <a:rPr lang="ja-JP" altLang="en-US" dirty="0" smtClean="0"/>
              <a:t>ならびに</a:t>
            </a:r>
            <a:r>
              <a:rPr lang="ja-JP" altLang="ja-JP" dirty="0" smtClean="0"/>
              <a:t>政令で定める防火対象物</a:t>
            </a:r>
            <a:r>
              <a:rPr lang="ja-JP" altLang="en-US" dirty="0" smtClean="0"/>
              <a:t>のことを指す</a:t>
            </a:r>
            <a:endParaRPr lang="en-US" altLang="ja-JP" dirty="0" smtClean="0"/>
          </a:p>
          <a:p>
            <a:r>
              <a:rPr kumimoji="1" lang="ja-JP" altLang="en-US" dirty="0" smtClean="0"/>
              <a:t>広義の防火対象物には一般住宅も含まれている</a:t>
            </a:r>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7DC7C8D-9B2B-41BE-BE88-2B8F618AA83B}" type="slidenum">
              <a:rPr lang="en-US" altLang="ja-JP" smtClean="0"/>
              <a:pPr>
                <a:defRPr/>
              </a:pPr>
              <a:t>37</a:t>
            </a:fld>
            <a:endParaRPr lang="en-US" altLang="ja-JP"/>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30724" name="スライド番号プレースホルダ 3"/>
          <p:cNvSpPr>
            <a:spLocks noGrp="1"/>
          </p:cNvSpPr>
          <p:nvPr>
            <p:ph type="sldNum" sz="quarter" idx="5"/>
          </p:nvPr>
        </p:nvSpPr>
        <p:spPr>
          <a:noFill/>
        </p:spPr>
        <p:txBody>
          <a:bodyPr/>
          <a:lstStyle/>
          <a:p>
            <a:fld id="{A92BB9B1-ACB4-479D-9BDF-EAA123CBE786}" type="slidenum">
              <a:rPr lang="en-US" altLang="ja-JP" smtClean="0">
                <a:ea typeface="ＭＳ Ｐゴシック" charset="-128"/>
              </a:rPr>
              <a:pPr/>
              <a:t>39</a:t>
            </a:fld>
            <a:endParaRPr lang="en-US" altLang="ja-JP" smtClean="0">
              <a:ea typeface="ＭＳ Ｐゴシック" charset="-128"/>
            </a:endParaRPr>
          </a:p>
        </p:txBody>
      </p:sp>
      <p:sp>
        <p:nvSpPr>
          <p:cNvPr id="5" name="日付プレースホルダ 4"/>
          <p:cNvSpPr>
            <a:spLocks noGrp="1"/>
          </p:cNvSpPr>
          <p:nvPr>
            <p:ph type="dt" idx="10"/>
          </p:nvPr>
        </p:nvSpPr>
        <p:spPr/>
        <p:txBody>
          <a:bodyPr/>
          <a:lstStyle/>
          <a:p>
            <a:pPr>
              <a:defRPr/>
            </a:pPr>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図解雑学　建築基準法</a:t>
            </a:r>
            <a:r>
              <a:rPr kumimoji="1" lang="en-US" altLang="ja-JP" dirty="0" smtClean="0"/>
              <a:t>』250</a:t>
            </a:r>
            <a:r>
              <a:rPr kumimoji="1" lang="ja-JP" altLang="en-US" dirty="0" smtClean="0"/>
              <a:t>～</a:t>
            </a:r>
            <a:r>
              <a:rPr kumimoji="1" lang="en-US" altLang="ja-JP" dirty="0" smtClean="0"/>
              <a:t>251</a:t>
            </a:r>
            <a:r>
              <a:rPr kumimoji="1" lang="ja-JP" altLang="en-US" dirty="0" smtClean="0"/>
              <a:t>頁</a:t>
            </a:r>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41</a:t>
            </a:fld>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7DC7C8D-9B2B-41BE-BE88-2B8F618AA83B}" type="slidenum">
              <a:rPr lang="en-US" altLang="ja-JP" smtClean="0"/>
              <a:pPr>
                <a:defRPr/>
              </a:pPr>
              <a:t>42</a:t>
            </a:fld>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43</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44</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45</a:t>
            </a:fld>
            <a:endParaRPr lang="en-US"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46</a:t>
            </a:fld>
            <a:endParaRPr lang="en-US"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47</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48</a:t>
            </a:fld>
            <a:endParaRPr lang="en-US" altLang="ja-JP"/>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49</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5</a:t>
            </a:fld>
            <a:endParaRPr lang="en-US"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50</a:t>
            </a:fld>
            <a:endParaRPr lang="en-US" altLang="ja-JP"/>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51</a:t>
            </a:fld>
            <a:endParaRPr lang="en-US" altLang="ja-JP"/>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52</a:t>
            </a:fld>
            <a:endParaRPr lang="en-US" altLang="ja-JP"/>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53</a:t>
            </a:fld>
            <a:endParaRPr lang="en-US" altLang="ja-JP"/>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63BBC7B-26D1-4F87-AB67-5867C5A5A395}" type="slidenum">
              <a:rPr lang="en-US" altLang="ja-JP" smtClean="0"/>
              <a:pPr>
                <a:defRPr/>
              </a:pPr>
              <a:t>54</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E63BBC7B-26D1-4F87-AB67-5867C5A5A395}"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p:cNvPicPr>
            <a:picLocks noChangeAspect="1" noChangeArrowheads="1"/>
          </p:cNvPicPr>
          <p:nvPr/>
        </p:nvPicPr>
        <p:blipFill>
          <a:blip r:embed="rId2" cstate="print"/>
          <a:srcRect/>
          <a:stretch>
            <a:fillRect/>
          </a:stretch>
        </p:blipFill>
        <p:spPr bwMode="auto">
          <a:xfrm>
            <a:off x="3851275" y="4965700"/>
            <a:ext cx="5292725" cy="1912938"/>
          </a:xfrm>
          <a:prstGeom prst="rect">
            <a:avLst/>
          </a:prstGeom>
          <a:noFill/>
          <a:ln w="9525">
            <a:noFill/>
            <a:miter lim="800000"/>
            <a:headEnd/>
            <a:tailEnd/>
          </a:ln>
        </p:spPr>
      </p:pic>
      <p:sp>
        <p:nvSpPr>
          <p:cNvPr id="5" name="Text Box 29"/>
          <p:cNvSpPr txBox="1">
            <a:spLocks noChangeArrowheads="1"/>
          </p:cNvSpPr>
          <p:nvPr/>
        </p:nvSpPr>
        <p:spPr bwMode="auto">
          <a:xfrm>
            <a:off x="971550" y="-3175"/>
            <a:ext cx="4895850" cy="457200"/>
          </a:xfrm>
          <a:prstGeom prst="rect">
            <a:avLst/>
          </a:prstGeom>
          <a:noFill/>
          <a:ln w="9525">
            <a:noFill/>
            <a:miter lim="800000"/>
            <a:headEnd/>
            <a:tailEnd/>
          </a:ln>
          <a:effectLst/>
        </p:spPr>
        <p:txBody>
          <a:bodyPr>
            <a:spAutoFit/>
          </a:bodyPr>
          <a:lstStyle/>
          <a:p>
            <a:pPr>
              <a:spcBef>
                <a:spcPct val="50000"/>
              </a:spcBef>
              <a:defRPr/>
            </a:pPr>
            <a:r>
              <a:rPr lang="ja-JP" altLang="en-US" sz="2400">
                <a:solidFill>
                  <a:srgbClr val="003366"/>
                </a:solidFill>
                <a:ea typeface="ＭＳ Ｐゴシック" pitchFamily="50" charset="-128"/>
              </a:rPr>
              <a:t>山崎栄一研究室</a:t>
            </a:r>
          </a:p>
        </p:txBody>
      </p:sp>
      <p:sp>
        <p:nvSpPr>
          <p:cNvPr id="6" name="Text Box 38"/>
          <p:cNvSpPr txBox="1">
            <a:spLocks noChangeArrowheads="1"/>
          </p:cNvSpPr>
          <p:nvPr/>
        </p:nvSpPr>
        <p:spPr bwMode="auto">
          <a:xfrm>
            <a:off x="1006475" y="341313"/>
            <a:ext cx="5184775" cy="290512"/>
          </a:xfrm>
          <a:prstGeom prst="rect">
            <a:avLst/>
          </a:prstGeom>
          <a:noFill/>
          <a:ln w="9525">
            <a:noFill/>
            <a:miter lim="800000"/>
            <a:headEnd/>
            <a:tailEnd/>
          </a:ln>
          <a:effectLst/>
        </p:spPr>
        <p:txBody>
          <a:bodyPr>
            <a:spAutoFit/>
          </a:bodyPr>
          <a:lstStyle/>
          <a:p>
            <a:pPr>
              <a:spcBef>
                <a:spcPct val="50000"/>
              </a:spcBef>
              <a:defRPr/>
            </a:pPr>
            <a:r>
              <a:rPr lang="en-US" altLang="ja-JP" sz="1300">
                <a:solidFill>
                  <a:srgbClr val="003366"/>
                </a:solidFill>
                <a:latin typeface="ＭＳ Ｐゴシック" pitchFamily="50" charset="-128"/>
                <a:ea typeface="ＭＳ Ｐゴシック" pitchFamily="50" charset="-128"/>
              </a:rPr>
              <a:t>EIICHI YAMASAKI</a:t>
            </a:r>
            <a:r>
              <a:rPr lang="ja-JP" altLang="en-US" sz="1300">
                <a:solidFill>
                  <a:srgbClr val="003366"/>
                </a:solidFill>
                <a:latin typeface="ＭＳ Ｐゴシック" pitchFamily="50" charset="-128"/>
                <a:ea typeface="ＭＳ Ｐゴシック" pitchFamily="50" charset="-128"/>
              </a:rPr>
              <a:t>　</a:t>
            </a:r>
            <a:r>
              <a:rPr lang="en-US" altLang="ja-JP" sz="1300">
                <a:solidFill>
                  <a:srgbClr val="003366"/>
                </a:solidFill>
                <a:latin typeface="ＭＳ Ｐゴシック" pitchFamily="50" charset="-128"/>
                <a:ea typeface="ＭＳ Ｐゴシック" pitchFamily="50" charset="-128"/>
              </a:rPr>
              <a:t>LABORATORY</a:t>
            </a:r>
          </a:p>
        </p:txBody>
      </p:sp>
      <p:sp>
        <p:nvSpPr>
          <p:cNvPr id="7" name="Line 41"/>
          <p:cNvSpPr>
            <a:spLocks noChangeShapeType="1"/>
          </p:cNvSpPr>
          <p:nvPr/>
        </p:nvSpPr>
        <p:spPr bwMode="auto">
          <a:xfrm>
            <a:off x="0" y="692150"/>
            <a:ext cx="9144000" cy="0"/>
          </a:xfrm>
          <a:prstGeom prst="line">
            <a:avLst/>
          </a:prstGeom>
          <a:noFill/>
          <a:ln w="19050">
            <a:solidFill>
              <a:srgbClr val="024D6E"/>
            </a:solidFill>
            <a:round/>
            <a:headEnd/>
            <a:tailEnd/>
          </a:ln>
          <a:effectLst/>
        </p:spPr>
        <p:txBody>
          <a:bodyPr/>
          <a:lstStyle/>
          <a:p>
            <a:pPr>
              <a:defRPr/>
            </a:pPr>
            <a:endParaRPr lang="ja-JP" altLang="en-US">
              <a:ea typeface="ＭＳ Ｐゴシック" pitchFamily="50" charset="-128"/>
            </a:endParaRPr>
          </a:p>
        </p:txBody>
      </p:sp>
      <p:sp>
        <p:nvSpPr>
          <p:cNvPr id="8" name="Line 44"/>
          <p:cNvSpPr>
            <a:spLocks noChangeShapeType="1"/>
          </p:cNvSpPr>
          <p:nvPr/>
        </p:nvSpPr>
        <p:spPr bwMode="auto">
          <a:xfrm>
            <a:off x="8893175" y="0"/>
            <a:ext cx="0" cy="5445125"/>
          </a:xfrm>
          <a:prstGeom prst="line">
            <a:avLst/>
          </a:prstGeom>
          <a:noFill/>
          <a:ln w="9525">
            <a:solidFill>
              <a:srgbClr val="024D6E"/>
            </a:solidFill>
            <a:round/>
            <a:headEnd/>
            <a:tailEnd/>
          </a:ln>
          <a:effectLst/>
        </p:spPr>
        <p:txBody>
          <a:bodyPr/>
          <a:lstStyle/>
          <a:p>
            <a:pPr>
              <a:defRPr/>
            </a:pPr>
            <a:endParaRPr lang="ja-JP" altLang="en-US">
              <a:ea typeface="ＭＳ Ｐゴシック" pitchFamily="50" charset="-128"/>
            </a:endParaRPr>
          </a:p>
        </p:txBody>
      </p:sp>
      <p:pic>
        <p:nvPicPr>
          <p:cNvPr id="9" name="Picture 48" descr="a-2"/>
          <p:cNvPicPr>
            <a:picLocks noChangeAspect="1" noChangeArrowheads="1"/>
          </p:cNvPicPr>
          <p:nvPr/>
        </p:nvPicPr>
        <p:blipFill>
          <a:blip r:embed="rId3" cstate="print"/>
          <a:srcRect/>
          <a:stretch>
            <a:fillRect/>
          </a:stretch>
        </p:blipFill>
        <p:spPr bwMode="auto">
          <a:xfrm>
            <a:off x="250825" y="115888"/>
            <a:ext cx="781050" cy="455612"/>
          </a:xfrm>
          <a:prstGeom prst="rect">
            <a:avLst/>
          </a:prstGeom>
          <a:noFill/>
          <a:ln w="9525">
            <a:noFill/>
            <a:miter lim="800000"/>
            <a:headEnd/>
            <a:tailEnd/>
          </a:ln>
        </p:spPr>
      </p:pic>
      <p:sp>
        <p:nvSpPr>
          <p:cNvPr id="10" name="テキスト ボックス 3"/>
          <p:cNvSpPr txBox="1"/>
          <p:nvPr/>
        </p:nvSpPr>
        <p:spPr>
          <a:xfrm>
            <a:off x="5786438" y="285750"/>
            <a:ext cx="3357562" cy="338138"/>
          </a:xfrm>
          <a:prstGeom prst="rect">
            <a:avLst/>
          </a:prstGeom>
          <a:noFill/>
        </p:spPr>
        <p:txBody>
          <a:bodyPr>
            <a:spAutoFit/>
          </a:bodyPr>
          <a:ls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a:lstStyle>
          <a:p>
            <a:pPr>
              <a:defRPr/>
            </a:pPr>
            <a:r>
              <a:rPr lang="en-US" altLang="ja-JP" sz="1600" dirty="0" smtClean="0"/>
              <a:t>http://www.eiichiyamasaki.com/</a:t>
            </a:r>
            <a:endParaRPr lang="ja-JP" altLang="en-US" sz="1600" dirty="0"/>
          </a:p>
        </p:txBody>
      </p:sp>
      <p:sp>
        <p:nvSpPr>
          <p:cNvPr id="3074" name="Rectangle 2"/>
          <p:cNvSpPr>
            <a:spLocks noGrp="1" noChangeArrowheads="1"/>
          </p:cNvSpPr>
          <p:nvPr>
            <p:ph type="ctrTitle"/>
          </p:nvPr>
        </p:nvSpPr>
        <p:spPr>
          <a:xfrm>
            <a:off x="250825" y="725488"/>
            <a:ext cx="8497888" cy="646331"/>
          </a:xfrm>
        </p:spPr>
        <p:txBody>
          <a:bodyPr/>
          <a:lstStyle>
            <a:lvl1pPr eaLnBrk="0" hangingPunct="0">
              <a:defRPr sz="3600" b="0"/>
            </a:lvl1pPr>
          </a:lstStyle>
          <a:p>
            <a:r>
              <a:rPr lang="ja-JP" altLang="en-US" smtClean="0"/>
              <a:t>マスタ タイトルの書式設定</a:t>
            </a:r>
            <a:endParaRPr lang="ja-JP" altLang="en-US" dirty="0"/>
          </a:p>
        </p:txBody>
      </p:sp>
      <p:sp>
        <p:nvSpPr>
          <p:cNvPr id="3075" name="Rectangle 3"/>
          <p:cNvSpPr>
            <a:spLocks noGrp="1" noChangeArrowheads="1"/>
          </p:cNvSpPr>
          <p:nvPr>
            <p:ph type="subTitle" idx="1"/>
          </p:nvPr>
        </p:nvSpPr>
        <p:spPr>
          <a:xfrm>
            <a:off x="250825" y="2239963"/>
            <a:ext cx="8497888" cy="396875"/>
          </a:xfrm>
        </p:spPr>
        <p:txBody>
          <a:bodyPr/>
          <a:lstStyle>
            <a:lvl1pPr marL="0" indent="0" eaLnBrk="0" hangingPunct="0">
              <a:spcBef>
                <a:spcPct val="0"/>
              </a:spcBef>
              <a:buClrTx/>
              <a:buSzTx/>
              <a:buFontTx/>
              <a:buNone/>
              <a:defRPr kumimoji="0" sz="2000">
                <a:latin typeface="ＭＳ Ｐゴシック" pitchFamily="50" charset="-128"/>
              </a:defRPr>
            </a:lvl1pPr>
          </a:lstStyle>
          <a:p>
            <a:r>
              <a:rPr lang="ja-JP" altLang="en-US" smtClean="0"/>
              <a:t>マスタ サブタイトルの書式設定</a:t>
            </a:r>
            <a:endParaRPr lang="ja-JP" altLang="en-US"/>
          </a:p>
        </p:txBody>
      </p:sp>
      <p:sp>
        <p:nvSpPr>
          <p:cNvPr id="11" name="Rectangle 4"/>
          <p:cNvSpPr>
            <a:spLocks noGrp="1" noChangeArrowheads="1"/>
          </p:cNvSpPr>
          <p:nvPr>
            <p:ph type="dt" sz="half" idx="10"/>
          </p:nvPr>
        </p:nvSpPr>
        <p:spPr/>
        <p:txBody>
          <a:bodyPr/>
          <a:lstStyle>
            <a:lvl1pPr>
              <a:defRPr/>
            </a:lvl1pPr>
          </a:lstStyle>
          <a:p>
            <a:pPr>
              <a:defRPr/>
            </a:pPr>
            <a:endParaRPr lang="en-US" altLang="ja-JP"/>
          </a:p>
        </p:txBody>
      </p:sp>
      <p:sp>
        <p:nvSpPr>
          <p:cNvPr id="12" name="Rectangle 5"/>
          <p:cNvSpPr>
            <a:spLocks noGrp="1" noChangeArrowheads="1"/>
          </p:cNvSpPr>
          <p:nvPr>
            <p:ph type="sldNum" sz="quarter" idx="11"/>
          </p:nvPr>
        </p:nvSpPr>
        <p:spPr/>
        <p:txBody>
          <a:bodyPr/>
          <a:lstStyle>
            <a:lvl1pPr>
              <a:defRPr/>
            </a:lvl1pPr>
          </a:lstStyle>
          <a:p>
            <a:pPr>
              <a:defRPr/>
            </a:pPr>
            <a:fld id="{92915FCD-502F-460D-915E-23F36FAE0C02}"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95CAF4F7-8471-49C7-8C4F-752B7ECC46C3}"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460375"/>
            <a:ext cx="2108200" cy="28717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460375"/>
            <a:ext cx="6175375" cy="28717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8FCB610A-B370-48B6-A0FB-B61867FF5677}"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50825" y="1484312"/>
            <a:ext cx="8435975" cy="480220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A1C8A4EA-1944-4F28-91D7-925B10C787CA}"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4348" y="2928934"/>
            <a:ext cx="7772400" cy="646331"/>
          </a:xfrm>
        </p:spPr>
        <p:txBody>
          <a:bodyPr/>
          <a:lstStyle>
            <a:lvl1pPr algn="l">
              <a:defRPr sz="3600" b="0"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14348" y="3571876"/>
            <a:ext cx="7772400" cy="78581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5E5660F1-61D8-4B3C-852A-D21DC49170BD}"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50825" y="1484312"/>
            <a:ext cx="4141788" cy="193899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545013" y="1484312"/>
            <a:ext cx="4141787" cy="193899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9D18DF24-128C-457B-A441-9E7C4E05A921}"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4616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46166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78FA60FA-6CF9-400C-AAB9-2B007DE4E76B}"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F33A9745-7981-4A1F-B835-2343F60B96F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0084EC91-5429-4B42-82A1-B31304530F70}"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3482551F-1003-4282-834F-4A73E6741BEC}"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2EDAF173-053D-4F45-A8F9-8EB53E11A2AA}"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460375"/>
            <a:ext cx="8424863"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タイトルの書式設定</a:t>
            </a:r>
            <a:br>
              <a:rPr lang="ja-JP" altLang="en-US" smtClean="0"/>
            </a:br>
            <a:endParaRPr lang="ja-JP" altLang="en-US" smtClean="0"/>
          </a:p>
        </p:txBody>
      </p:sp>
      <p:sp>
        <p:nvSpPr>
          <p:cNvPr id="1028" name="Rectangle 4"/>
          <p:cNvSpPr>
            <a:spLocks noGrp="1" noChangeArrowheads="1"/>
          </p:cNvSpPr>
          <p:nvPr>
            <p:ph type="dt" sz="half" idx="2"/>
          </p:nvPr>
        </p:nvSpPr>
        <p:spPr bwMode="auto">
          <a:xfrm>
            <a:off x="216217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mj-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25082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003366"/>
                </a:solidFill>
                <a:latin typeface="+mj-lt"/>
                <a:ea typeface="ＭＳ Ｐゴシック" pitchFamily="50" charset="-128"/>
              </a:defRPr>
            </a:lvl1pPr>
          </a:lstStyle>
          <a:p>
            <a:pPr>
              <a:defRPr/>
            </a:pPr>
            <a:fld id="{FA222E30-3295-4E78-B91B-B21360E2A7FB}" type="slidenum">
              <a:rPr lang="en-US" altLang="ja-JP"/>
              <a:pPr>
                <a:defRPr/>
              </a:pPr>
              <a:t>&lt;#&gt;</a:t>
            </a:fld>
            <a:endParaRPr lang="en-US" altLang="ja-JP"/>
          </a:p>
        </p:txBody>
      </p:sp>
      <p:sp>
        <p:nvSpPr>
          <p:cNvPr id="1039" name="Text Box 15"/>
          <p:cNvSpPr txBox="1">
            <a:spLocks noChangeArrowheads="1"/>
          </p:cNvSpPr>
          <p:nvPr/>
        </p:nvSpPr>
        <p:spPr bwMode="auto">
          <a:xfrm>
            <a:off x="252413" y="28575"/>
            <a:ext cx="2808287" cy="274638"/>
          </a:xfrm>
          <a:prstGeom prst="rect">
            <a:avLst/>
          </a:prstGeom>
          <a:noFill/>
          <a:ln w="9525">
            <a:noFill/>
            <a:miter lim="800000"/>
            <a:headEnd/>
            <a:tailEnd/>
          </a:ln>
          <a:effectLst/>
        </p:spPr>
        <p:txBody>
          <a:bodyPr>
            <a:spAutoFit/>
          </a:bodyPr>
          <a:lstStyle/>
          <a:p>
            <a:pPr>
              <a:spcBef>
                <a:spcPct val="50000"/>
              </a:spcBef>
              <a:defRPr/>
            </a:pPr>
            <a:r>
              <a:rPr lang="ja-JP" altLang="en-US" sz="1200">
                <a:solidFill>
                  <a:srgbClr val="003366"/>
                </a:solidFill>
                <a:ea typeface="ＭＳ Ｐゴシック" pitchFamily="50" charset="-128"/>
              </a:rPr>
              <a:t>山崎栄一研究室</a:t>
            </a:r>
          </a:p>
        </p:txBody>
      </p:sp>
      <p:pic>
        <p:nvPicPr>
          <p:cNvPr id="2" name="Picture 16"/>
          <p:cNvPicPr>
            <a:picLocks noChangeAspect="1" noChangeArrowheads="1"/>
          </p:cNvPicPr>
          <p:nvPr/>
        </p:nvPicPr>
        <p:blipFill>
          <a:blip r:embed="rId13" cstate="print"/>
          <a:srcRect/>
          <a:stretch>
            <a:fillRect/>
          </a:stretch>
        </p:blipFill>
        <p:spPr bwMode="auto">
          <a:xfrm>
            <a:off x="7451725" y="6269038"/>
            <a:ext cx="1701800" cy="614362"/>
          </a:xfrm>
          <a:prstGeom prst="rect">
            <a:avLst/>
          </a:prstGeom>
          <a:noFill/>
          <a:ln w="9525">
            <a:noFill/>
            <a:miter lim="800000"/>
            <a:headEnd/>
            <a:tailEnd/>
          </a:ln>
        </p:spPr>
      </p:pic>
      <p:sp>
        <p:nvSpPr>
          <p:cNvPr id="1044" name="Line 20"/>
          <p:cNvSpPr>
            <a:spLocks noChangeShapeType="1"/>
          </p:cNvSpPr>
          <p:nvPr/>
        </p:nvSpPr>
        <p:spPr bwMode="auto">
          <a:xfrm>
            <a:off x="0" y="333375"/>
            <a:ext cx="9144000" cy="0"/>
          </a:xfrm>
          <a:prstGeom prst="line">
            <a:avLst/>
          </a:prstGeom>
          <a:noFill/>
          <a:ln w="19050">
            <a:solidFill>
              <a:srgbClr val="024D6E"/>
            </a:solidFill>
            <a:round/>
            <a:headEnd/>
            <a:tailEnd/>
          </a:ln>
          <a:effectLst/>
        </p:spPr>
        <p:txBody>
          <a:bodyPr/>
          <a:lstStyle/>
          <a:p>
            <a:pPr>
              <a:defRPr/>
            </a:pPr>
            <a:endParaRPr lang="ja-JP" altLang="en-US">
              <a:ea typeface="ＭＳ Ｐゴシック" pitchFamily="50" charset="-128"/>
            </a:endParaRPr>
          </a:p>
        </p:txBody>
      </p:sp>
      <p:sp>
        <p:nvSpPr>
          <p:cNvPr id="1045" name="Text Box 21"/>
          <p:cNvSpPr txBox="1">
            <a:spLocks noChangeArrowheads="1"/>
          </p:cNvSpPr>
          <p:nvPr/>
        </p:nvSpPr>
        <p:spPr bwMode="auto">
          <a:xfrm>
            <a:off x="1403350" y="42863"/>
            <a:ext cx="5184775" cy="244475"/>
          </a:xfrm>
          <a:prstGeom prst="rect">
            <a:avLst/>
          </a:prstGeom>
          <a:noFill/>
          <a:ln w="9525">
            <a:noFill/>
            <a:miter lim="800000"/>
            <a:headEnd/>
            <a:tailEnd/>
          </a:ln>
          <a:effectLst/>
        </p:spPr>
        <p:txBody>
          <a:bodyPr>
            <a:spAutoFit/>
          </a:bodyPr>
          <a:lstStyle/>
          <a:p>
            <a:pPr>
              <a:spcBef>
                <a:spcPct val="50000"/>
              </a:spcBef>
              <a:defRPr/>
            </a:pPr>
            <a:r>
              <a:rPr lang="en-US" altLang="ja-JP" sz="1000">
                <a:solidFill>
                  <a:srgbClr val="003366"/>
                </a:solidFill>
                <a:latin typeface="ＭＳ Ｐゴシック" pitchFamily="50" charset="-128"/>
                <a:ea typeface="ＭＳ Ｐゴシック" pitchFamily="50" charset="-128"/>
              </a:rPr>
              <a:t>EIICHI YAMASAKI</a:t>
            </a:r>
            <a:r>
              <a:rPr lang="ja-JP" altLang="en-US" sz="1000">
                <a:solidFill>
                  <a:srgbClr val="003366"/>
                </a:solidFill>
                <a:latin typeface="ＭＳ Ｐゴシック" pitchFamily="50" charset="-128"/>
                <a:ea typeface="ＭＳ Ｐゴシック" pitchFamily="50" charset="-128"/>
              </a:rPr>
              <a:t>　</a:t>
            </a:r>
            <a:r>
              <a:rPr lang="en-US" altLang="ja-JP" sz="1000">
                <a:solidFill>
                  <a:srgbClr val="003366"/>
                </a:solidFill>
                <a:latin typeface="ＭＳ Ｐゴシック" pitchFamily="50" charset="-128"/>
                <a:ea typeface="ＭＳ Ｐゴシック" pitchFamily="50" charset="-128"/>
              </a:rPr>
              <a:t>LABORATORY</a:t>
            </a:r>
          </a:p>
        </p:txBody>
      </p:sp>
      <p:sp>
        <p:nvSpPr>
          <p:cNvPr id="1046" name="Line 22"/>
          <p:cNvSpPr>
            <a:spLocks noChangeShapeType="1"/>
          </p:cNvSpPr>
          <p:nvPr/>
        </p:nvSpPr>
        <p:spPr bwMode="auto">
          <a:xfrm flipV="1">
            <a:off x="8888413" y="0"/>
            <a:ext cx="0" cy="403225"/>
          </a:xfrm>
          <a:prstGeom prst="line">
            <a:avLst/>
          </a:prstGeom>
          <a:noFill/>
          <a:ln w="9525">
            <a:solidFill>
              <a:srgbClr val="EEEEEE"/>
            </a:solidFill>
            <a:round/>
            <a:headEnd/>
            <a:tailEnd/>
          </a:ln>
          <a:effectLst/>
        </p:spPr>
        <p:txBody>
          <a:bodyPr/>
          <a:lstStyle/>
          <a:p>
            <a:pPr>
              <a:defRPr/>
            </a:pPr>
            <a:endParaRPr lang="ja-JP" altLang="en-US">
              <a:ea typeface="ＭＳ Ｐゴシック" pitchFamily="50" charset="-128"/>
            </a:endParaRPr>
          </a:p>
        </p:txBody>
      </p:sp>
      <p:sp>
        <p:nvSpPr>
          <p:cNvPr id="1047" name="Line 23"/>
          <p:cNvSpPr>
            <a:spLocks noChangeShapeType="1"/>
          </p:cNvSpPr>
          <p:nvPr/>
        </p:nvSpPr>
        <p:spPr bwMode="auto">
          <a:xfrm>
            <a:off x="8893175" y="0"/>
            <a:ext cx="0" cy="6453188"/>
          </a:xfrm>
          <a:prstGeom prst="line">
            <a:avLst/>
          </a:prstGeom>
          <a:noFill/>
          <a:ln w="9525">
            <a:solidFill>
              <a:srgbClr val="024D6E"/>
            </a:solidFill>
            <a:round/>
            <a:headEnd/>
            <a:tailEnd/>
          </a:ln>
          <a:effectLst/>
        </p:spPr>
        <p:txBody>
          <a:bodyPr/>
          <a:lstStyle/>
          <a:p>
            <a:pPr>
              <a:defRPr/>
            </a:pPr>
            <a:endParaRPr lang="ja-JP" altLang="en-US">
              <a:ea typeface="ＭＳ Ｐゴシック" pitchFamily="50" charset="-128"/>
            </a:endParaRPr>
          </a:p>
        </p:txBody>
      </p:sp>
      <p:sp>
        <p:nvSpPr>
          <p:cNvPr id="1035" name="Rectangle 26"/>
          <p:cNvSpPr>
            <a:spLocks noGrp="1" noChangeArrowheads="1"/>
          </p:cNvSpPr>
          <p:nvPr>
            <p:ph type="body" idx="1"/>
          </p:nvPr>
        </p:nvSpPr>
        <p:spPr bwMode="auto">
          <a:xfrm>
            <a:off x="250825" y="1484313"/>
            <a:ext cx="8435975"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1036" name="Picture 29" descr="t-2"/>
          <p:cNvPicPr>
            <a:picLocks noChangeAspect="1" noChangeArrowheads="1"/>
          </p:cNvPicPr>
          <p:nvPr/>
        </p:nvPicPr>
        <p:blipFill>
          <a:blip r:embed="rId14" cstate="print"/>
          <a:srcRect/>
          <a:stretch>
            <a:fillRect/>
          </a:stretch>
        </p:blipFill>
        <p:spPr bwMode="auto">
          <a:xfrm>
            <a:off x="7913688" y="92075"/>
            <a:ext cx="906462" cy="204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0" fontAlgn="base" hangingPunct="0">
        <a:spcBef>
          <a:spcPct val="0"/>
        </a:spcBef>
        <a:spcAft>
          <a:spcPct val="0"/>
        </a:spcAft>
        <a:defRPr kumimoji="1" sz="2800">
          <a:solidFill>
            <a:srgbClr val="003366"/>
          </a:solidFill>
          <a:latin typeface="+mj-lt"/>
          <a:ea typeface="+mj-ea"/>
          <a:cs typeface="+mj-cs"/>
        </a:defRPr>
      </a:lvl1pPr>
      <a:lvl2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333399"/>
        </a:buClr>
        <a:buSzPct val="80000"/>
        <a:buFont typeface="Wingdings" pitchFamily="2" charset="2"/>
        <a:buChar char="l"/>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33399"/>
        </a:buClr>
        <a:buSzPct val="80000"/>
        <a:buFont typeface="Wingdings" pitchFamily="2" charset="2"/>
        <a:buChar char="l"/>
        <a:defRPr kumimoji="1" sz="2200">
          <a:solidFill>
            <a:schemeClr val="tx1"/>
          </a:solidFill>
          <a:latin typeface="+mn-lt"/>
          <a:ea typeface="+mn-ea"/>
        </a:defRPr>
      </a:lvl2pPr>
      <a:lvl3pPr marL="1143000" indent="-228600" algn="l" rtl="0" eaLnBrk="0" fontAlgn="base" hangingPunct="0">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5pPr>
      <a:lvl6pPr marL="25146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6pPr>
      <a:lvl7pPr marL="29718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7pPr>
      <a:lvl8pPr marL="34290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8pPr>
      <a:lvl9pPr marL="38862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1000125"/>
            <a:ext cx="8497888" cy="1077218"/>
          </a:xfrm>
        </p:spPr>
        <p:txBody>
          <a:bodyPr/>
          <a:lstStyle/>
          <a:p>
            <a:r>
              <a:rPr lang="ja-JP" altLang="en-US" sz="3200" dirty="0" smtClean="0"/>
              <a:t>火災に関する法規制のあり方</a:t>
            </a:r>
            <a:r>
              <a:rPr lang="en-US" altLang="ja-JP" sz="3200" dirty="0" smtClean="0"/>
              <a:t/>
            </a:r>
            <a:br>
              <a:rPr lang="en-US" altLang="ja-JP" sz="3200" dirty="0" smtClean="0"/>
            </a:br>
            <a:r>
              <a:rPr lang="ja-JP" altLang="en-US" sz="3200" dirty="0" smtClean="0"/>
              <a:t>　</a:t>
            </a:r>
            <a:r>
              <a:rPr lang="ja-JP" altLang="en-US" sz="3200" smtClean="0"/>
              <a:t>　</a:t>
            </a:r>
            <a:r>
              <a:rPr lang="ja-JP" altLang="en-US" sz="3200" dirty="0" smtClean="0"/>
              <a:t>　</a:t>
            </a:r>
            <a:endParaRPr lang="ja-JP" altLang="ja-JP" sz="3200" dirty="0" smtClean="0"/>
          </a:p>
        </p:txBody>
      </p:sp>
      <p:sp>
        <p:nvSpPr>
          <p:cNvPr id="3075" name="Rectangle 3"/>
          <p:cNvSpPr>
            <a:spLocks noGrp="1" noChangeArrowheads="1"/>
          </p:cNvSpPr>
          <p:nvPr>
            <p:ph type="subTitle" idx="1"/>
          </p:nvPr>
        </p:nvSpPr>
        <p:spPr/>
        <p:txBody>
          <a:bodyPr/>
          <a:lstStyle/>
          <a:p>
            <a:pPr algn="r"/>
            <a:r>
              <a:rPr lang="ja-JP" altLang="en-US" smtClean="0">
                <a:latin typeface="ＭＳ Ｐゴシック" charset="-128"/>
              </a:rPr>
              <a:t>大分大学　山崎栄一</a:t>
            </a:r>
            <a:endParaRPr lang="ja-JP" altLang="ja-JP" smtClean="0">
              <a:latin typeface="ＭＳ Ｐゴシック" charset="-128"/>
            </a:endParaRPr>
          </a:p>
        </p:txBody>
      </p:sp>
      <p:sp>
        <p:nvSpPr>
          <p:cNvPr id="5" name="スライド番号プレースホルダ 4"/>
          <p:cNvSpPr>
            <a:spLocks noGrp="1"/>
          </p:cNvSpPr>
          <p:nvPr>
            <p:ph type="sldNum" sz="quarter" idx="11"/>
          </p:nvPr>
        </p:nvSpPr>
        <p:spPr/>
        <p:txBody>
          <a:bodyPr/>
          <a:lstStyle/>
          <a:p>
            <a:pPr>
              <a:defRPr/>
            </a:pPr>
            <a:fld id="{92915FCD-502F-460D-915E-23F36FAE0C02}" type="slidenum">
              <a:rPr lang="en-US" altLang="ja-JP" smtClean="0"/>
              <a:pPr>
                <a:defRPr/>
              </a:pPr>
              <a:t>1</a:t>
            </a:fld>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制限される人権（自由権）の特徴</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人権制約の形態</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340769"/>
          <a:ext cx="856964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事後法の禁止</a:t>
            </a:r>
            <a:endParaRPr kumimoji="1" lang="ja-JP" altLang="en-US" dirty="0"/>
          </a:p>
        </p:txBody>
      </p:sp>
      <p:graphicFrame>
        <p:nvGraphicFramePr>
          <p:cNvPr id="5" name="コンテンツ プレースホルダ 4"/>
          <p:cNvGraphicFramePr>
            <a:graphicFrameLocks noGrp="1"/>
          </p:cNvGraphicFramePr>
          <p:nvPr>
            <p:ph idx="1"/>
          </p:nvPr>
        </p:nvGraphicFramePr>
        <p:xfrm>
          <a:off x="251520" y="1124744"/>
          <a:ext cx="8435975" cy="2160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12</a:t>
            </a:fld>
            <a:endParaRPr lang="en-US" altLang="ja-JP"/>
          </a:p>
        </p:txBody>
      </p:sp>
      <p:sp>
        <p:nvSpPr>
          <p:cNvPr id="6" name="フローチャート : 定義済み処理 5"/>
          <p:cNvSpPr/>
          <p:nvPr/>
        </p:nvSpPr>
        <p:spPr>
          <a:xfrm>
            <a:off x="3707904" y="3429000"/>
            <a:ext cx="1800200" cy="936104"/>
          </a:xfrm>
          <a:prstGeom prst="flowChartPredefinedProcess">
            <a:avLst/>
          </a:prstGeom>
          <a:ln>
            <a:solidFill>
              <a:schemeClr val="tx1"/>
            </a:solidFill>
          </a:ln>
        </p:spPr>
        <p:txBody>
          <a:bodyPr wrap="square" rtlCol="0" anchor="ctr">
            <a:normAutofit/>
          </a:bodyPr>
          <a:lstStyle/>
          <a:p>
            <a:pPr algn="ctr"/>
            <a:r>
              <a:rPr kumimoji="1" lang="ja-JP" altLang="en-US" sz="1600" dirty="0" smtClean="0"/>
              <a:t>法改正による</a:t>
            </a:r>
            <a:endParaRPr kumimoji="1" lang="en-US" altLang="ja-JP" sz="1600" dirty="0" smtClean="0"/>
          </a:p>
          <a:p>
            <a:pPr algn="ctr"/>
            <a:r>
              <a:rPr kumimoji="1" lang="ja-JP" altLang="en-US" sz="1600" dirty="0" smtClean="0"/>
              <a:t>新たな規制</a:t>
            </a:r>
          </a:p>
        </p:txBody>
      </p:sp>
      <p:sp>
        <p:nvSpPr>
          <p:cNvPr id="7" name="右矢印 6"/>
          <p:cNvSpPr/>
          <p:nvPr/>
        </p:nvSpPr>
        <p:spPr>
          <a:xfrm>
            <a:off x="5940152" y="3789040"/>
            <a:ext cx="2592288" cy="360040"/>
          </a:xfrm>
          <a:prstGeom prst="rightArrow">
            <a:avLst/>
          </a:prstGeom>
          <a:ln>
            <a:solidFill>
              <a:schemeClr val="tx1"/>
            </a:solidFill>
          </a:ln>
        </p:spPr>
        <p:txBody>
          <a:bodyPr wrap="square" rtlCol="0" anchor="ctr">
            <a:normAutofit fontScale="40000" lnSpcReduction="20000"/>
          </a:bodyPr>
          <a:lstStyle/>
          <a:p>
            <a:pPr algn="ctr"/>
            <a:endParaRPr kumimoji="1" lang="ja-JP" altLang="en-US" sz="1600" dirty="0" smtClean="0"/>
          </a:p>
        </p:txBody>
      </p:sp>
      <p:sp>
        <p:nvSpPr>
          <p:cNvPr id="8" name="右矢印 7"/>
          <p:cNvSpPr/>
          <p:nvPr/>
        </p:nvSpPr>
        <p:spPr>
          <a:xfrm>
            <a:off x="827584" y="3789040"/>
            <a:ext cx="2592288" cy="360040"/>
          </a:xfrm>
          <a:prstGeom prst="rightArrow">
            <a:avLst/>
          </a:prstGeom>
          <a:ln>
            <a:solidFill>
              <a:schemeClr val="tx1"/>
            </a:solidFill>
          </a:ln>
        </p:spPr>
        <p:txBody>
          <a:bodyPr wrap="square" rtlCol="0" anchor="ctr">
            <a:normAutofit fontScale="40000" lnSpcReduction="20000"/>
          </a:bodyPr>
          <a:lstStyle/>
          <a:p>
            <a:pPr algn="ctr"/>
            <a:endParaRPr kumimoji="1" lang="ja-JP" altLang="en-US" sz="1600" dirty="0" smtClean="0"/>
          </a:p>
        </p:txBody>
      </p:sp>
      <p:pic>
        <p:nvPicPr>
          <p:cNvPr id="9" name="Picture 3" descr="C:\Documents and Settings\山崎栄一\デスクトップ\パワポマスター\クリップアート\建物\j0431627.png"/>
          <p:cNvPicPr>
            <a:picLocks noChangeAspect="1" noChangeArrowheads="1"/>
          </p:cNvPicPr>
          <p:nvPr/>
        </p:nvPicPr>
        <p:blipFill>
          <a:blip r:embed="rId8" cstate="print"/>
          <a:srcRect/>
          <a:stretch>
            <a:fillRect/>
          </a:stretch>
        </p:blipFill>
        <p:spPr bwMode="auto">
          <a:xfrm>
            <a:off x="1403648" y="5085184"/>
            <a:ext cx="785812" cy="785812"/>
          </a:xfrm>
          <a:prstGeom prst="rect">
            <a:avLst/>
          </a:prstGeom>
          <a:noFill/>
        </p:spPr>
      </p:pic>
      <p:pic>
        <p:nvPicPr>
          <p:cNvPr id="10" name="Picture 3" descr="C:\Documents and Settings\山崎栄一\デスクトップ\パワポマスター\クリップアート\建物\j0431627.png"/>
          <p:cNvPicPr>
            <a:picLocks noChangeAspect="1" noChangeArrowheads="1"/>
          </p:cNvPicPr>
          <p:nvPr/>
        </p:nvPicPr>
        <p:blipFill>
          <a:blip r:embed="rId8" cstate="print"/>
          <a:srcRect/>
          <a:stretch>
            <a:fillRect/>
          </a:stretch>
        </p:blipFill>
        <p:spPr bwMode="auto">
          <a:xfrm>
            <a:off x="6804248" y="5085184"/>
            <a:ext cx="785812" cy="785812"/>
          </a:xfrm>
          <a:prstGeom prst="rect">
            <a:avLst/>
          </a:prstGeom>
          <a:noFill/>
        </p:spPr>
      </p:pic>
      <p:sp>
        <p:nvSpPr>
          <p:cNvPr id="11" name="テキスト ボックス 10"/>
          <p:cNvSpPr txBox="1"/>
          <p:nvPr/>
        </p:nvSpPr>
        <p:spPr>
          <a:xfrm>
            <a:off x="1691680" y="3356992"/>
            <a:ext cx="936104" cy="338554"/>
          </a:xfrm>
          <a:prstGeom prst="rect">
            <a:avLst/>
          </a:prstGeom>
          <a:noFill/>
          <a:ln>
            <a:noFill/>
          </a:ln>
        </p:spPr>
        <p:txBody>
          <a:bodyPr wrap="square" rtlCol="0">
            <a:spAutoFit/>
          </a:bodyPr>
          <a:lstStyle/>
          <a:p>
            <a:r>
              <a:rPr kumimoji="1" lang="ja-JP" altLang="en-US" sz="1600" dirty="0" smtClean="0"/>
              <a:t>規制前</a:t>
            </a:r>
          </a:p>
        </p:txBody>
      </p:sp>
      <p:sp>
        <p:nvSpPr>
          <p:cNvPr id="12" name="テキスト ボックス 11"/>
          <p:cNvSpPr txBox="1"/>
          <p:nvPr/>
        </p:nvSpPr>
        <p:spPr>
          <a:xfrm>
            <a:off x="6732240" y="3429000"/>
            <a:ext cx="936104" cy="338554"/>
          </a:xfrm>
          <a:prstGeom prst="rect">
            <a:avLst/>
          </a:prstGeom>
          <a:noFill/>
          <a:ln>
            <a:noFill/>
          </a:ln>
        </p:spPr>
        <p:txBody>
          <a:bodyPr wrap="square" rtlCol="0">
            <a:spAutoFit/>
          </a:bodyPr>
          <a:lstStyle/>
          <a:p>
            <a:r>
              <a:rPr kumimoji="1" lang="ja-JP" altLang="en-US" sz="1600" dirty="0" smtClean="0"/>
              <a:t>規制後</a:t>
            </a:r>
          </a:p>
        </p:txBody>
      </p:sp>
      <p:sp>
        <p:nvSpPr>
          <p:cNvPr id="13" name="左カーブ矢印 12"/>
          <p:cNvSpPr/>
          <p:nvPr/>
        </p:nvSpPr>
        <p:spPr>
          <a:xfrm rot="3639419">
            <a:off x="3310652" y="4252454"/>
            <a:ext cx="792088" cy="2360560"/>
          </a:xfrm>
          <a:prstGeom prst="curvedLeftArrow">
            <a:avLst/>
          </a:prstGeom>
          <a:ln>
            <a:solidFill>
              <a:schemeClr val="tx1"/>
            </a:solidFill>
          </a:ln>
        </p:spPr>
        <p:txBody>
          <a:bodyPr wrap="square" rtlCol="0" anchor="ctr">
            <a:normAutofit/>
          </a:bodyPr>
          <a:lstStyle/>
          <a:p>
            <a:pPr algn="ctr"/>
            <a:endParaRPr kumimoji="1" lang="ja-JP" altLang="en-US" sz="1600" dirty="0" smtClean="0"/>
          </a:p>
        </p:txBody>
      </p:sp>
      <p:sp>
        <p:nvSpPr>
          <p:cNvPr id="14" name="雲 13"/>
          <p:cNvSpPr/>
          <p:nvPr/>
        </p:nvSpPr>
        <p:spPr>
          <a:xfrm>
            <a:off x="3851920" y="5301208"/>
            <a:ext cx="2592288" cy="1296144"/>
          </a:xfrm>
          <a:prstGeom prst="cloud">
            <a:avLst/>
          </a:prstGeom>
          <a:ln>
            <a:solidFill>
              <a:schemeClr val="tx1"/>
            </a:solidFill>
          </a:ln>
        </p:spPr>
        <p:txBody>
          <a:bodyPr wrap="square" rtlCol="0" anchor="ctr">
            <a:noAutofit/>
          </a:bodyPr>
          <a:lstStyle/>
          <a:p>
            <a:pPr algn="ctr"/>
            <a:r>
              <a:rPr kumimoji="1" lang="ja-JP" altLang="en-US" sz="2000" dirty="0" smtClean="0"/>
              <a:t>過去に遡って適用をする</a:t>
            </a:r>
            <a:endParaRPr kumimoji="1" lang="en-US" altLang="ja-JP" sz="2000" dirty="0" smtClean="0"/>
          </a:p>
          <a:p>
            <a:pPr algn="ctr"/>
            <a:r>
              <a:rPr lang="ja-JP" altLang="en-US" sz="2000" dirty="0" smtClean="0"/>
              <a:t>＝</a:t>
            </a:r>
            <a:r>
              <a:rPr lang="ja-JP" altLang="en-US" sz="2000" dirty="0" smtClean="0">
                <a:solidFill>
                  <a:srgbClr val="FF0000"/>
                </a:solidFill>
              </a:rPr>
              <a:t>遡及効</a:t>
            </a:r>
            <a:endParaRPr kumimoji="1" lang="ja-JP" altLang="en-US" sz="2000" dirty="0" smtClean="0">
              <a:solidFill>
                <a:srgbClr val="FF0000"/>
              </a:solidFill>
            </a:endParaRPr>
          </a:p>
        </p:txBody>
      </p:sp>
      <p:sp>
        <p:nvSpPr>
          <p:cNvPr id="15" name="十字形 14"/>
          <p:cNvSpPr/>
          <p:nvPr/>
        </p:nvSpPr>
        <p:spPr>
          <a:xfrm rot="2730365">
            <a:off x="3367873" y="5105194"/>
            <a:ext cx="792088" cy="792088"/>
          </a:xfrm>
          <a:prstGeom prst="plus">
            <a:avLst>
              <a:gd name="adj" fmla="val 43178"/>
            </a:avLst>
          </a:prstGeom>
          <a:solidFill>
            <a:srgbClr val="FF0000"/>
          </a:solidFill>
          <a:ln>
            <a:solidFill>
              <a:schemeClr val="tx1"/>
            </a:solidFill>
          </a:ln>
        </p:spPr>
        <p:txBody>
          <a:bodyPr wrap="square" rtlCol="0" anchor="ctr">
            <a:normAutofit/>
          </a:bodyPr>
          <a:lstStyle/>
          <a:p>
            <a:pPr algn="ctr"/>
            <a:endParaRPr kumimoji="1" lang="ja-JP" altLang="en-US" sz="1600" dirty="0" smtClean="0"/>
          </a:p>
        </p:txBody>
      </p:sp>
      <p:sp>
        <p:nvSpPr>
          <p:cNvPr id="16" name="ドーナツ 15"/>
          <p:cNvSpPr/>
          <p:nvPr/>
        </p:nvSpPr>
        <p:spPr>
          <a:xfrm>
            <a:off x="7668344" y="5085184"/>
            <a:ext cx="792088" cy="792088"/>
          </a:xfrm>
          <a:prstGeom prst="donut">
            <a:avLst>
              <a:gd name="adj" fmla="val 11028"/>
            </a:avLst>
          </a:prstGeom>
          <a:solidFill>
            <a:srgbClr val="00B050"/>
          </a:solidFill>
          <a:ln>
            <a:solidFill>
              <a:schemeClr val="tx1"/>
            </a:solidFill>
          </a:ln>
        </p:spPr>
        <p:txBody>
          <a:bodyPr wrap="square" rtlCol="0" anchor="ctr">
            <a:normAutofit/>
          </a:bodyPr>
          <a:lstStyle/>
          <a:p>
            <a:pPr algn="ctr"/>
            <a:endParaRPr kumimoji="1" lang="ja-JP" alt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消防法と建築基準法の考え方の違い</a:t>
            </a:r>
            <a:endParaRPr kumimoji="1" lang="ja-JP" altLang="en-US" dirty="0"/>
          </a:p>
        </p:txBody>
      </p:sp>
      <p:graphicFrame>
        <p:nvGraphicFramePr>
          <p:cNvPr id="5" name="コンテンツ プレースホルダ 4"/>
          <p:cNvGraphicFramePr>
            <a:graphicFrameLocks noGrp="1"/>
          </p:cNvGraphicFramePr>
          <p:nvPr>
            <p:ph idx="1"/>
          </p:nvPr>
        </p:nvGraphicFramePr>
        <p:xfrm>
          <a:off x="611560" y="1196752"/>
          <a:ext cx="813690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13</a:t>
            </a:fld>
            <a:endParaRPr lang="en-US" altLang="ja-JP"/>
          </a:p>
        </p:txBody>
      </p:sp>
      <p:sp>
        <p:nvSpPr>
          <p:cNvPr id="6" name="雲 5"/>
          <p:cNvSpPr/>
          <p:nvPr/>
        </p:nvSpPr>
        <p:spPr>
          <a:xfrm>
            <a:off x="755576" y="4653136"/>
            <a:ext cx="3456384" cy="1800200"/>
          </a:xfrm>
          <a:prstGeom prst="cloud">
            <a:avLst/>
          </a:prstGeom>
          <a:ln>
            <a:solidFill>
              <a:schemeClr val="tx1"/>
            </a:solidFill>
          </a:ln>
        </p:spPr>
        <p:txBody>
          <a:bodyPr wrap="square" rtlCol="0" anchor="ctr">
            <a:normAutofit fontScale="70000" lnSpcReduction="20000"/>
          </a:bodyPr>
          <a:lstStyle/>
          <a:p>
            <a:pPr algn="ctr"/>
            <a:r>
              <a:rPr kumimoji="1" lang="ja-JP" altLang="en-US" sz="2800" dirty="0" smtClean="0"/>
              <a:t>実質的な遡及適用</a:t>
            </a:r>
            <a:endParaRPr kumimoji="1" lang="en-US" altLang="ja-JP" sz="2800" dirty="0" smtClean="0"/>
          </a:p>
          <a:p>
            <a:pPr algn="ctr"/>
            <a:r>
              <a:rPr lang="ja-JP" altLang="en-US" sz="2300" dirty="0" smtClean="0"/>
              <a:t>（遡及適用であるか否かは、意見の対立あり）</a:t>
            </a:r>
            <a:endParaRPr kumimoji="1" lang="ja-JP" altLang="en-US" sz="2300" dirty="0" smtClean="0"/>
          </a:p>
        </p:txBody>
      </p:sp>
      <p:sp>
        <p:nvSpPr>
          <p:cNvPr id="7" name="雲 6"/>
          <p:cNvSpPr/>
          <p:nvPr/>
        </p:nvSpPr>
        <p:spPr>
          <a:xfrm>
            <a:off x="4644008" y="4293096"/>
            <a:ext cx="4032448" cy="2564904"/>
          </a:xfrm>
          <a:prstGeom prst="cloud">
            <a:avLst/>
          </a:prstGeom>
          <a:ln>
            <a:solidFill>
              <a:schemeClr val="tx1"/>
            </a:solidFill>
          </a:ln>
        </p:spPr>
        <p:txBody>
          <a:bodyPr wrap="square" rtlCol="0" anchor="ctr">
            <a:noAutofit/>
          </a:bodyPr>
          <a:lstStyle/>
          <a:p>
            <a:pPr algn="ctr">
              <a:lnSpc>
                <a:spcPct val="120000"/>
              </a:lnSpc>
            </a:pPr>
            <a:r>
              <a:rPr kumimoji="1" lang="ja-JP" altLang="en-US" sz="2000" dirty="0" smtClean="0"/>
              <a:t>遡及適用は不可</a:t>
            </a:r>
            <a:endParaRPr kumimoji="1" lang="en-US" altLang="ja-JP" sz="2000" dirty="0" smtClean="0"/>
          </a:p>
          <a:p>
            <a:pPr algn="ctr">
              <a:lnSpc>
                <a:spcPct val="120000"/>
              </a:lnSpc>
            </a:pPr>
            <a:r>
              <a:rPr lang="ja-JP" altLang="en-US" sz="2000" dirty="0" smtClean="0"/>
              <a:t>ただし、</a:t>
            </a:r>
            <a:endParaRPr lang="en-US" altLang="ja-JP" sz="2000" dirty="0" smtClean="0"/>
          </a:p>
          <a:p>
            <a:pPr algn="ctr">
              <a:lnSpc>
                <a:spcPct val="120000"/>
              </a:lnSpc>
            </a:pPr>
            <a:r>
              <a:rPr lang="ja-JP" altLang="en-US" sz="2000" dirty="0" smtClean="0"/>
              <a:t>新築・改築は</a:t>
            </a:r>
            <a:endParaRPr lang="en-US" altLang="ja-JP" sz="2000" dirty="0" smtClean="0"/>
          </a:p>
          <a:p>
            <a:pPr algn="ctr">
              <a:lnSpc>
                <a:spcPct val="120000"/>
              </a:lnSpc>
            </a:pPr>
            <a:r>
              <a:rPr lang="ja-JP" altLang="en-US" sz="2000" dirty="0" smtClean="0"/>
              <a:t>新たな建築行為として規制が可能</a:t>
            </a:r>
            <a:endParaRPr kumimoji="1" lang="ja-JP" alt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規制法令を遡及適用する際に起きる問題</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14</a:t>
            </a:fld>
            <a:endParaRPr lang="en-US" altLang="ja-JP"/>
          </a:p>
        </p:txBody>
      </p:sp>
      <p:pic>
        <p:nvPicPr>
          <p:cNvPr id="5" name="Picture 3" descr="C:\Documents and Settings\山崎栄一\デスクトップ\パワポマスター\クリップアート\建物\j0431627.png"/>
          <p:cNvPicPr>
            <a:picLocks noChangeAspect="1" noChangeArrowheads="1"/>
          </p:cNvPicPr>
          <p:nvPr/>
        </p:nvPicPr>
        <p:blipFill>
          <a:blip r:embed="rId3" cstate="print"/>
          <a:srcRect/>
          <a:stretch>
            <a:fillRect/>
          </a:stretch>
        </p:blipFill>
        <p:spPr bwMode="auto">
          <a:xfrm>
            <a:off x="539552" y="1556792"/>
            <a:ext cx="1008112" cy="1008112"/>
          </a:xfrm>
          <a:prstGeom prst="rect">
            <a:avLst/>
          </a:prstGeom>
          <a:noFill/>
        </p:spPr>
      </p:pic>
      <p:pic>
        <p:nvPicPr>
          <p:cNvPr id="6" name="Picture 7" descr="C:\Documents and Settings\山崎栄一\デスクトップ\パワポマスター\クリップアート\j0431640.png"/>
          <p:cNvPicPr>
            <a:picLocks noChangeAspect="1" noChangeArrowheads="1"/>
          </p:cNvPicPr>
          <p:nvPr/>
        </p:nvPicPr>
        <p:blipFill>
          <a:blip r:embed="rId4" cstate="print"/>
          <a:srcRect/>
          <a:stretch>
            <a:fillRect/>
          </a:stretch>
        </p:blipFill>
        <p:spPr bwMode="auto">
          <a:xfrm>
            <a:off x="3203848" y="2780928"/>
            <a:ext cx="936104" cy="936104"/>
          </a:xfrm>
          <a:prstGeom prst="rect">
            <a:avLst/>
          </a:prstGeom>
          <a:noFill/>
          <a:ln w="9525">
            <a:noFill/>
            <a:miter lim="800000"/>
            <a:headEnd/>
            <a:tailEnd/>
          </a:ln>
        </p:spPr>
      </p:pic>
      <p:pic>
        <p:nvPicPr>
          <p:cNvPr id="7" name="Picture 3" descr="C:\Documents and Settings\山崎栄一\デスクトップ\パワポマスター\クリップアート\建物\j0431627.png"/>
          <p:cNvPicPr>
            <a:picLocks noChangeAspect="1" noChangeArrowheads="1"/>
          </p:cNvPicPr>
          <p:nvPr/>
        </p:nvPicPr>
        <p:blipFill>
          <a:blip r:embed="rId3" cstate="print"/>
          <a:srcRect/>
          <a:stretch>
            <a:fillRect/>
          </a:stretch>
        </p:blipFill>
        <p:spPr bwMode="auto">
          <a:xfrm>
            <a:off x="539552" y="4725144"/>
            <a:ext cx="1008112" cy="1008112"/>
          </a:xfrm>
          <a:prstGeom prst="rect">
            <a:avLst/>
          </a:prstGeom>
          <a:noFill/>
        </p:spPr>
      </p:pic>
      <p:sp>
        <p:nvSpPr>
          <p:cNvPr id="8" name="下矢印 7"/>
          <p:cNvSpPr/>
          <p:nvPr/>
        </p:nvSpPr>
        <p:spPr>
          <a:xfrm>
            <a:off x="863588" y="2924944"/>
            <a:ext cx="360040" cy="1512168"/>
          </a:xfrm>
          <a:prstGeom prst="downArrow">
            <a:avLst/>
          </a:prstGeom>
          <a:ln>
            <a:solidFill>
              <a:schemeClr val="tx1"/>
            </a:solidFill>
          </a:ln>
        </p:spPr>
        <p:txBody>
          <a:bodyPr wrap="square" rtlCol="0" anchor="ctr">
            <a:normAutofit/>
          </a:bodyPr>
          <a:lstStyle/>
          <a:p>
            <a:pPr algn="ctr"/>
            <a:endParaRPr kumimoji="1" lang="ja-JP" altLang="en-US" sz="1600" dirty="0" smtClean="0"/>
          </a:p>
        </p:txBody>
      </p:sp>
      <p:sp>
        <p:nvSpPr>
          <p:cNvPr id="10" name="テキスト ボックス 9"/>
          <p:cNvSpPr txBox="1"/>
          <p:nvPr/>
        </p:nvSpPr>
        <p:spPr>
          <a:xfrm>
            <a:off x="1619672" y="1772816"/>
            <a:ext cx="2016224" cy="461665"/>
          </a:xfrm>
          <a:prstGeom prst="rect">
            <a:avLst/>
          </a:prstGeom>
          <a:noFill/>
          <a:ln>
            <a:noFill/>
          </a:ln>
        </p:spPr>
        <p:txBody>
          <a:bodyPr wrap="square" rtlCol="0">
            <a:spAutoFit/>
          </a:bodyPr>
          <a:lstStyle/>
          <a:p>
            <a:r>
              <a:rPr kumimoji="1" lang="ja-JP" altLang="en-US" sz="2400" dirty="0" smtClean="0"/>
              <a:t>法令適合前</a:t>
            </a:r>
          </a:p>
        </p:txBody>
      </p:sp>
      <p:sp>
        <p:nvSpPr>
          <p:cNvPr id="11" name="テキスト ボックス 10"/>
          <p:cNvSpPr txBox="1"/>
          <p:nvPr/>
        </p:nvSpPr>
        <p:spPr>
          <a:xfrm>
            <a:off x="1691680" y="5013176"/>
            <a:ext cx="2016224" cy="461665"/>
          </a:xfrm>
          <a:prstGeom prst="rect">
            <a:avLst/>
          </a:prstGeom>
          <a:noFill/>
          <a:ln>
            <a:noFill/>
          </a:ln>
        </p:spPr>
        <p:txBody>
          <a:bodyPr wrap="square" rtlCol="0">
            <a:spAutoFit/>
          </a:bodyPr>
          <a:lstStyle/>
          <a:p>
            <a:r>
              <a:rPr kumimoji="1" lang="ja-JP" altLang="en-US" sz="2400" dirty="0" smtClean="0"/>
              <a:t>法令適合後</a:t>
            </a:r>
          </a:p>
        </p:txBody>
      </p:sp>
      <p:sp>
        <p:nvSpPr>
          <p:cNvPr id="12" name="横巻き 11"/>
          <p:cNvSpPr/>
          <p:nvPr/>
        </p:nvSpPr>
        <p:spPr>
          <a:xfrm>
            <a:off x="4572000" y="1124744"/>
            <a:ext cx="4176464" cy="2520280"/>
          </a:xfrm>
          <a:prstGeom prst="horizontalScroll">
            <a:avLst/>
          </a:prstGeom>
          <a:ln>
            <a:solidFill>
              <a:schemeClr val="tx1"/>
            </a:solidFill>
          </a:ln>
        </p:spPr>
        <p:txBody>
          <a:bodyPr wrap="square" rtlCol="0" anchor="ctr">
            <a:noAutofit/>
          </a:bodyPr>
          <a:lstStyle/>
          <a:p>
            <a:pPr algn="ctr"/>
            <a:r>
              <a:rPr kumimoji="1" lang="ja-JP" altLang="en-US" sz="2000" dirty="0" smtClean="0"/>
              <a:t>法令に適合するように改装・設備追加をすると、数百万から</a:t>
            </a:r>
            <a:endParaRPr kumimoji="1" lang="en-US" altLang="ja-JP" sz="2000" dirty="0" smtClean="0"/>
          </a:p>
          <a:p>
            <a:pPr algn="ctr"/>
            <a:r>
              <a:rPr kumimoji="1" lang="ja-JP" altLang="en-US" sz="2000" dirty="0" smtClean="0"/>
              <a:t>数千万する場合もある！！</a:t>
            </a:r>
            <a:endParaRPr kumimoji="1" lang="en-US" altLang="ja-JP" sz="2000" dirty="0" smtClean="0"/>
          </a:p>
          <a:p>
            <a:pPr algn="ctr"/>
            <a:r>
              <a:rPr lang="ja-JP" altLang="en-US" sz="2000" dirty="0" smtClean="0"/>
              <a:t>建築物の一からのやり直しは</a:t>
            </a:r>
            <a:endParaRPr lang="en-US" altLang="ja-JP" sz="2000" dirty="0" smtClean="0"/>
          </a:p>
          <a:p>
            <a:pPr algn="ctr"/>
            <a:r>
              <a:rPr lang="ja-JP" altLang="en-US" sz="2000" dirty="0" smtClean="0"/>
              <a:t>現実的に困難！！</a:t>
            </a:r>
            <a:endParaRPr kumimoji="1" lang="ja-JP" altLang="en-US" sz="2000" dirty="0" smtClean="0"/>
          </a:p>
        </p:txBody>
      </p:sp>
      <p:sp>
        <p:nvSpPr>
          <p:cNvPr id="13" name="雲形吹き出し 12"/>
          <p:cNvSpPr/>
          <p:nvPr/>
        </p:nvSpPr>
        <p:spPr>
          <a:xfrm>
            <a:off x="4283968" y="3717032"/>
            <a:ext cx="4536504" cy="2880320"/>
          </a:xfrm>
          <a:prstGeom prst="cloudCallout">
            <a:avLst>
              <a:gd name="adj1" fmla="val -50211"/>
              <a:gd name="adj2" fmla="val -45916"/>
            </a:avLst>
          </a:prstGeom>
          <a:ln>
            <a:solidFill>
              <a:schemeClr val="tx1"/>
            </a:solidFill>
          </a:ln>
        </p:spPr>
        <p:txBody>
          <a:bodyPr wrap="square" rtlCol="0" anchor="ctr">
            <a:noAutofit/>
          </a:bodyPr>
          <a:lstStyle/>
          <a:p>
            <a:pPr algn="ctr"/>
            <a:r>
              <a:rPr lang="ja-JP" altLang="en-US" sz="2000" dirty="0" smtClean="0"/>
              <a:t>新たに規制がかかると</a:t>
            </a:r>
            <a:endParaRPr lang="en-US" altLang="ja-JP" sz="2000" dirty="0" smtClean="0"/>
          </a:p>
          <a:p>
            <a:pPr algn="ctr"/>
            <a:r>
              <a:rPr lang="ja-JP" altLang="en-US" sz="2000" dirty="0" smtClean="0"/>
              <a:t>もはや事業を存続できなく</a:t>
            </a:r>
            <a:endParaRPr lang="en-US" altLang="ja-JP" sz="2000" dirty="0" smtClean="0"/>
          </a:p>
          <a:p>
            <a:pPr algn="ctr"/>
            <a:r>
              <a:rPr lang="ja-JP" altLang="en-US" sz="2000" dirty="0" smtClean="0"/>
              <a:t>なる恐れもある</a:t>
            </a:r>
            <a:endParaRPr lang="en-US" altLang="ja-JP" sz="2000" dirty="0" smtClean="0"/>
          </a:p>
          <a:p>
            <a:pPr algn="ctr"/>
            <a:r>
              <a:rPr kumimoji="1" lang="ja-JP" altLang="en-US" sz="2000" dirty="0" smtClean="0"/>
              <a:t>何らかの補償的な措置</a:t>
            </a:r>
            <a:endParaRPr kumimoji="1" lang="en-US" altLang="ja-JP" sz="2000" dirty="0" smtClean="0"/>
          </a:p>
          <a:p>
            <a:pPr algn="ctr"/>
            <a:r>
              <a:rPr kumimoji="1" lang="ja-JP" altLang="en-US" sz="2000" dirty="0" smtClean="0"/>
              <a:t>がほしい！！</a:t>
            </a:r>
          </a:p>
        </p:txBody>
      </p:sp>
      <p:sp>
        <p:nvSpPr>
          <p:cNvPr id="14" name="テキスト ボックス 13"/>
          <p:cNvSpPr txBox="1"/>
          <p:nvPr/>
        </p:nvSpPr>
        <p:spPr>
          <a:xfrm>
            <a:off x="3203848" y="3861048"/>
            <a:ext cx="1008112" cy="369332"/>
          </a:xfrm>
          <a:prstGeom prst="rect">
            <a:avLst/>
          </a:prstGeom>
          <a:noFill/>
          <a:ln>
            <a:noFill/>
          </a:ln>
        </p:spPr>
        <p:txBody>
          <a:bodyPr wrap="square" rtlCol="0">
            <a:spAutoFit/>
          </a:bodyPr>
          <a:lstStyle/>
          <a:p>
            <a:r>
              <a:rPr kumimoji="1" lang="ja-JP" altLang="en-US" sz="1800" dirty="0" smtClean="0"/>
              <a:t>事業者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消防法第</a:t>
            </a:r>
            <a:r>
              <a:rPr kumimoji="1" lang="en-US" altLang="ja-JP" dirty="0" smtClean="0"/>
              <a:t>17</a:t>
            </a:r>
            <a:r>
              <a:rPr kumimoji="1" lang="ja-JP" altLang="en-US" dirty="0" smtClean="0"/>
              <a:t>条の</a:t>
            </a:r>
            <a:r>
              <a:rPr kumimoji="1" lang="en-US" altLang="ja-JP" dirty="0" smtClean="0"/>
              <a:t>2</a:t>
            </a:r>
            <a:r>
              <a:rPr kumimoji="1" lang="ja-JP" altLang="en-US" dirty="0" smtClean="0"/>
              <a:t>の</a:t>
            </a:r>
            <a:r>
              <a:rPr kumimoji="1" lang="en-US" altLang="ja-JP" dirty="0" smtClean="0"/>
              <a:t>5</a:t>
            </a:r>
            <a:endParaRPr kumimoji="1" lang="ja-JP" altLang="en-US" dirty="0"/>
          </a:p>
        </p:txBody>
      </p:sp>
      <p:graphicFrame>
        <p:nvGraphicFramePr>
          <p:cNvPr id="5" name="コンテンツ プレースホルダ 4"/>
          <p:cNvGraphicFramePr>
            <a:graphicFrameLocks noGrp="1"/>
          </p:cNvGraphicFramePr>
          <p:nvPr>
            <p:ph idx="1"/>
          </p:nvPr>
        </p:nvGraphicFramePr>
        <p:xfrm>
          <a:off x="1403648" y="1340768"/>
          <a:ext cx="597666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15</a:t>
            </a:fld>
            <a:endParaRPr lang="en-US" altLang="ja-JP"/>
          </a:p>
        </p:txBody>
      </p:sp>
      <p:sp>
        <p:nvSpPr>
          <p:cNvPr id="6" name="横巻き 5"/>
          <p:cNvSpPr/>
          <p:nvPr/>
        </p:nvSpPr>
        <p:spPr>
          <a:xfrm>
            <a:off x="755576" y="4149080"/>
            <a:ext cx="7632848" cy="2448272"/>
          </a:xfrm>
          <a:prstGeom prst="horizontalScroll">
            <a:avLst/>
          </a:prstGeom>
          <a:ln>
            <a:solidFill>
              <a:schemeClr val="tx1"/>
            </a:solidFill>
          </a:ln>
        </p:spPr>
        <p:txBody>
          <a:bodyPr wrap="square" rtlCol="0" anchor="ctr">
            <a:noAutofit/>
          </a:bodyPr>
          <a:lstStyle/>
          <a:p>
            <a:pPr algn="ctr"/>
            <a:r>
              <a:rPr kumimoji="1" lang="ja-JP" altLang="en-US" sz="2000" dirty="0" smtClean="0"/>
              <a:t>両者の関係を調整すべく、</a:t>
            </a:r>
            <a:endParaRPr kumimoji="1" lang="en-US" altLang="ja-JP" sz="2000" dirty="0" smtClean="0"/>
          </a:p>
          <a:p>
            <a:pPr algn="ctr"/>
            <a:r>
              <a:rPr kumimoji="1" lang="ja-JP" altLang="en-US" sz="2000" dirty="0" smtClean="0"/>
              <a:t>①すべての防災対象物に現行基準が適用される消防用設備等</a:t>
            </a:r>
            <a:endParaRPr kumimoji="1" lang="en-US" altLang="ja-JP" sz="2000" dirty="0" smtClean="0"/>
          </a:p>
          <a:p>
            <a:pPr algn="ctr"/>
            <a:r>
              <a:rPr lang="ja-JP" altLang="en-US" sz="2000" dirty="0" smtClean="0"/>
              <a:t>②改正後の基準法令の規定が適用されるケース</a:t>
            </a:r>
            <a:endParaRPr lang="en-US" altLang="ja-JP" sz="2000" dirty="0" smtClean="0"/>
          </a:p>
          <a:p>
            <a:pPr algn="ctr"/>
            <a:r>
              <a:rPr lang="ja-JP" altLang="en-US" sz="2000" dirty="0" smtClean="0"/>
              <a:t>（大幅な増改築・特定防火対象物等）</a:t>
            </a:r>
            <a:endParaRPr lang="en-US" altLang="ja-JP" sz="2000" dirty="0" smtClean="0"/>
          </a:p>
          <a:p>
            <a:pPr algn="ctr"/>
            <a:r>
              <a:rPr lang="ja-JP" altLang="en-US" sz="2000" dirty="0" smtClean="0"/>
              <a:t>を規定している。</a:t>
            </a:r>
            <a:endParaRPr kumimoji="1" lang="ja-JP" alt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遡及適用に対する補償的措置</a:t>
            </a:r>
            <a:r>
              <a:rPr kumimoji="1" lang="en-US" altLang="ja-JP" dirty="0" smtClean="0"/>
              <a:t>―</a:t>
            </a:r>
            <a:r>
              <a:rPr kumimoji="1" lang="ja-JP" altLang="en-US" dirty="0" smtClean="0"/>
              <a:t>消防法の場合</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16</a:t>
            </a:fld>
            <a:endParaRPr lang="en-US" altLang="ja-JP"/>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0825" y="460375"/>
            <a:ext cx="8424863" cy="523220"/>
          </a:xfrm>
        </p:spPr>
        <p:txBody>
          <a:bodyPr/>
          <a:lstStyle/>
          <a:p>
            <a:r>
              <a:rPr kumimoji="1" lang="ja-JP" altLang="en-US" dirty="0" smtClean="0"/>
              <a:t>火災にまつわる法規制</a:t>
            </a:r>
            <a:endParaRPr kumimoji="1" lang="ja-JP" altLang="en-US" dirty="0"/>
          </a:p>
        </p:txBody>
      </p:sp>
      <p:graphicFrame>
        <p:nvGraphicFramePr>
          <p:cNvPr id="7" name="コンテンツ プレースホルダ 6"/>
          <p:cNvGraphicFramePr>
            <a:graphicFrameLocks noGrp="1"/>
          </p:cNvGraphicFramePr>
          <p:nvPr>
            <p:ph idx="1"/>
          </p:nvPr>
        </p:nvGraphicFramePr>
        <p:xfrm>
          <a:off x="251520" y="1628800"/>
          <a:ext cx="843597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75" y="2928938"/>
            <a:ext cx="7772400" cy="646331"/>
          </a:xfrm>
        </p:spPr>
        <p:txBody>
          <a:bodyPr/>
          <a:lstStyle/>
          <a:p>
            <a:pPr>
              <a:defRPr/>
            </a:pPr>
            <a:r>
              <a:rPr lang="ja-JP" altLang="en-US" dirty="0" smtClean="0"/>
              <a:t>行政法から見た各種規制の方法</a:t>
            </a:r>
            <a:endParaRPr lang="ja-JP" altLang="en-US" dirty="0"/>
          </a:p>
        </p:txBody>
      </p:sp>
      <p:sp>
        <p:nvSpPr>
          <p:cNvPr id="8195" name="テキスト プレースホルダ 4"/>
          <p:cNvSpPr>
            <a:spLocks noGrp="1"/>
          </p:cNvSpPr>
          <p:nvPr>
            <p:ph type="body" idx="1"/>
          </p:nvPr>
        </p:nvSpPr>
        <p:spPr>
          <a:xfrm>
            <a:off x="714375" y="3571875"/>
            <a:ext cx="7772400" cy="785813"/>
          </a:xfrm>
        </p:spPr>
        <p:txBody>
          <a:bodyPr/>
          <a:lstStyle/>
          <a:p>
            <a:endParaRPr lang="ja-JP" altLang="en-US" smtClean="0"/>
          </a:p>
        </p:txBody>
      </p:sp>
      <p:sp>
        <p:nvSpPr>
          <p:cNvPr id="5" name="スライド番号プレースホルダ 4"/>
          <p:cNvSpPr>
            <a:spLocks noGrp="1"/>
          </p:cNvSpPr>
          <p:nvPr>
            <p:ph type="sldNum" sz="quarter" idx="11"/>
          </p:nvPr>
        </p:nvSpPr>
        <p:spPr/>
        <p:txBody>
          <a:bodyPr/>
          <a:lstStyle/>
          <a:p>
            <a:pPr>
              <a:defRPr/>
            </a:pPr>
            <a:fld id="{5E5660F1-61D8-4B3C-852A-D21DC49170BD}" type="slidenum">
              <a:rPr lang="en-US" altLang="ja-JP" smtClean="0"/>
              <a:pPr>
                <a:defRPr/>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28625" y="357188"/>
            <a:ext cx="8229600" cy="1143000"/>
          </a:xfrm>
        </p:spPr>
        <p:txBody>
          <a:bodyPr/>
          <a:lstStyle/>
          <a:p>
            <a:pPr eaLnBrk="1" hangingPunct="1"/>
            <a:r>
              <a:rPr lang="ja-JP" altLang="en-US" smtClean="0"/>
              <a:t>民法と行政法との違いについて</a:t>
            </a:r>
          </a:p>
        </p:txBody>
      </p:sp>
      <p:sp>
        <p:nvSpPr>
          <p:cNvPr id="9219" name="テキスト プレースホルダ 3"/>
          <p:cNvSpPr>
            <a:spLocks noGrp="1"/>
          </p:cNvSpPr>
          <p:nvPr>
            <p:ph type="body" idx="1"/>
          </p:nvPr>
        </p:nvSpPr>
        <p:spPr>
          <a:xfrm>
            <a:off x="457200" y="1535113"/>
            <a:ext cx="4040188" cy="461962"/>
          </a:xfrm>
        </p:spPr>
        <p:txBody>
          <a:bodyPr/>
          <a:lstStyle/>
          <a:p>
            <a:pPr eaLnBrk="1" hangingPunct="1"/>
            <a:r>
              <a:rPr lang="ja-JP" altLang="en-US" dirty="0" smtClean="0"/>
              <a:t>民法の場合</a:t>
            </a:r>
          </a:p>
        </p:txBody>
      </p:sp>
      <p:sp>
        <p:nvSpPr>
          <p:cNvPr id="9220" name="コンテンツ プレースホルダ 4"/>
          <p:cNvSpPr>
            <a:spLocks noGrp="1"/>
          </p:cNvSpPr>
          <p:nvPr>
            <p:ph sz="half" idx="2"/>
          </p:nvPr>
        </p:nvSpPr>
        <p:spPr>
          <a:xfrm>
            <a:off x="457200" y="2174875"/>
            <a:ext cx="4040188" cy="1138238"/>
          </a:xfrm>
        </p:spPr>
        <p:txBody>
          <a:bodyPr/>
          <a:lstStyle/>
          <a:p>
            <a:pPr eaLnBrk="1" hangingPunct="1"/>
            <a:r>
              <a:rPr lang="ja-JP" altLang="en-US" sz="2000" dirty="0" smtClean="0"/>
              <a:t>私法に分類</a:t>
            </a:r>
            <a:endParaRPr lang="en-US" altLang="ja-JP" sz="2000" dirty="0" smtClean="0"/>
          </a:p>
          <a:p>
            <a:pPr eaLnBrk="1" hangingPunct="1"/>
            <a:r>
              <a:rPr lang="ja-JP" altLang="en-US" sz="2000" dirty="0" smtClean="0">
                <a:solidFill>
                  <a:schemeClr val="accent1">
                    <a:lumMod val="75000"/>
                  </a:schemeClr>
                </a:solidFill>
              </a:rPr>
              <a:t>法律行為</a:t>
            </a:r>
            <a:r>
              <a:rPr lang="ja-JP" altLang="en-US" sz="2000" dirty="0" smtClean="0"/>
              <a:t>を中心に構成</a:t>
            </a:r>
            <a:endParaRPr lang="en-US" altLang="ja-JP" sz="2000" dirty="0" smtClean="0"/>
          </a:p>
          <a:p>
            <a:pPr eaLnBrk="1" hangingPunct="1"/>
            <a:r>
              <a:rPr lang="ja-JP" altLang="en-US" sz="2000" dirty="0" smtClean="0"/>
              <a:t>民事訴訟による救済</a:t>
            </a:r>
          </a:p>
        </p:txBody>
      </p:sp>
      <p:sp>
        <p:nvSpPr>
          <p:cNvPr id="9221" name="テキスト プレースホルダ 5"/>
          <p:cNvSpPr>
            <a:spLocks noGrp="1"/>
          </p:cNvSpPr>
          <p:nvPr>
            <p:ph type="body" sz="quarter" idx="3"/>
          </p:nvPr>
        </p:nvSpPr>
        <p:spPr>
          <a:xfrm>
            <a:off x="4645025" y="1535113"/>
            <a:ext cx="4041775" cy="461962"/>
          </a:xfrm>
        </p:spPr>
        <p:txBody>
          <a:bodyPr/>
          <a:lstStyle/>
          <a:p>
            <a:pPr eaLnBrk="1" hangingPunct="1"/>
            <a:r>
              <a:rPr lang="ja-JP" altLang="en-US" dirty="0" smtClean="0"/>
              <a:t>行政法の場合</a:t>
            </a:r>
          </a:p>
        </p:txBody>
      </p:sp>
      <p:sp>
        <p:nvSpPr>
          <p:cNvPr id="9222" name="コンテンツ プレースホルダ 6"/>
          <p:cNvSpPr>
            <a:spLocks noGrp="1"/>
          </p:cNvSpPr>
          <p:nvPr>
            <p:ph sz="quarter" idx="4"/>
          </p:nvPr>
        </p:nvSpPr>
        <p:spPr>
          <a:xfrm>
            <a:off x="4645025" y="2174875"/>
            <a:ext cx="4041775" cy="1138238"/>
          </a:xfrm>
        </p:spPr>
        <p:txBody>
          <a:bodyPr/>
          <a:lstStyle/>
          <a:p>
            <a:pPr eaLnBrk="1" hangingPunct="1"/>
            <a:r>
              <a:rPr lang="ja-JP" altLang="en-US" sz="2000" dirty="0" smtClean="0"/>
              <a:t>公法に分類</a:t>
            </a:r>
            <a:endParaRPr lang="en-US" altLang="ja-JP" sz="2000" dirty="0" smtClean="0"/>
          </a:p>
          <a:p>
            <a:pPr eaLnBrk="1" hangingPunct="1"/>
            <a:r>
              <a:rPr lang="ja-JP" altLang="en-US" sz="2000" dirty="0" smtClean="0">
                <a:solidFill>
                  <a:srgbClr val="FF0000"/>
                </a:solidFill>
              </a:rPr>
              <a:t>行政行為</a:t>
            </a:r>
            <a:r>
              <a:rPr lang="ja-JP" altLang="en-US" sz="2000" dirty="0" smtClean="0"/>
              <a:t>を中心に構成</a:t>
            </a:r>
            <a:endParaRPr lang="en-US" altLang="ja-JP" sz="2000" dirty="0" smtClean="0"/>
          </a:p>
          <a:p>
            <a:pPr eaLnBrk="1" hangingPunct="1"/>
            <a:r>
              <a:rPr lang="ja-JP" altLang="en-US" sz="2000" dirty="0" smtClean="0"/>
              <a:t>行政訴訟・不服申立による救済</a:t>
            </a:r>
          </a:p>
        </p:txBody>
      </p:sp>
      <p:pic>
        <p:nvPicPr>
          <p:cNvPr id="9223" name="Picture 7" descr="C:\Documents and Settings\山崎栄一\デスクトップ\パワポマスター\クリップアート\j0431640.png"/>
          <p:cNvPicPr>
            <a:picLocks noChangeAspect="1" noChangeArrowheads="1"/>
          </p:cNvPicPr>
          <p:nvPr/>
        </p:nvPicPr>
        <p:blipFill>
          <a:blip r:embed="rId3" cstate="print"/>
          <a:srcRect/>
          <a:stretch>
            <a:fillRect/>
          </a:stretch>
        </p:blipFill>
        <p:spPr bwMode="auto">
          <a:xfrm>
            <a:off x="428625" y="4286250"/>
            <a:ext cx="714375" cy="714375"/>
          </a:xfrm>
          <a:prstGeom prst="rect">
            <a:avLst/>
          </a:prstGeom>
          <a:noFill/>
          <a:ln w="9525">
            <a:noFill/>
            <a:miter lim="800000"/>
            <a:headEnd/>
            <a:tailEnd/>
          </a:ln>
        </p:spPr>
      </p:pic>
      <p:pic>
        <p:nvPicPr>
          <p:cNvPr id="9224" name="Picture 8" descr="C:\Documents and Settings\山崎栄一\デスクトップ\パワポマスター\クリップアート\j0431641.png"/>
          <p:cNvPicPr>
            <a:picLocks noChangeAspect="1" noChangeArrowheads="1"/>
          </p:cNvPicPr>
          <p:nvPr/>
        </p:nvPicPr>
        <p:blipFill>
          <a:blip r:embed="rId4" cstate="print"/>
          <a:srcRect/>
          <a:stretch>
            <a:fillRect/>
          </a:stretch>
        </p:blipFill>
        <p:spPr bwMode="auto">
          <a:xfrm>
            <a:off x="2714625" y="4286250"/>
            <a:ext cx="714375" cy="714375"/>
          </a:xfrm>
          <a:prstGeom prst="rect">
            <a:avLst/>
          </a:prstGeom>
          <a:noFill/>
          <a:ln w="9525">
            <a:noFill/>
            <a:miter lim="800000"/>
            <a:headEnd/>
            <a:tailEnd/>
          </a:ln>
        </p:spPr>
      </p:pic>
      <p:pic>
        <p:nvPicPr>
          <p:cNvPr id="9225" name="Picture 9" descr="C:\Documents and Settings\山崎栄一\デスクトップ\パワポマスター\クリップアート\j0433928.png"/>
          <p:cNvPicPr>
            <a:picLocks noChangeAspect="1" noChangeArrowheads="1"/>
          </p:cNvPicPr>
          <p:nvPr/>
        </p:nvPicPr>
        <p:blipFill>
          <a:blip r:embed="rId5" cstate="print"/>
          <a:srcRect/>
          <a:stretch>
            <a:fillRect/>
          </a:stretch>
        </p:blipFill>
        <p:spPr bwMode="auto">
          <a:xfrm>
            <a:off x="6143625" y="3429000"/>
            <a:ext cx="714375" cy="714375"/>
          </a:xfrm>
          <a:prstGeom prst="rect">
            <a:avLst/>
          </a:prstGeom>
          <a:noFill/>
          <a:ln w="9525">
            <a:noFill/>
            <a:miter lim="800000"/>
            <a:headEnd/>
            <a:tailEnd/>
          </a:ln>
        </p:spPr>
      </p:pic>
      <p:pic>
        <p:nvPicPr>
          <p:cNvPr id="5130" name="Picture 10" descr="C:\Documents and Settings\山崎栄一\デスクトップ\パワポマスター\クリップアート\j0433927.png"/>
          <p:cNvPicPr>
            <a:picLocks noChangeAspect="1" noChangeArrowheads="1"/>
          </p:cNvPicPr>
          <p:nvPr/>
        </p:nvPicPr>
        <p:blipFill>
          <a:blip r:embed="rId6" cstate="print"/>
          <a:srcRect/>
          <a:stretch>
            <a:fillRect/>
          </a:stretch>
        </p:blipFill>
        <p:spPr bwMode="auto">
          <a:xfrm>
            <a:off x="5643570" y="3429000"/>
            <a:ext cx="714379" cy="714380"/>
          </a:xfrm>
          <a:prstGeom prst="rect">
            <a:avLst/>
          </a:prstGeom>
          <a:noFill/>
          <a:scene3d>
            <a:camera prst="orthographicFront">
              <a:rot lat="0" lon="10800000" rev="0"/>
            </a:camera>
            <a:lightRig rig="threePt" dir="t"/>
          </a:scene3d>
        </p:spPr>
      </p:pic>
      <p:pic>
        <p:nvPicPr>
          <p:cNvPr id="9227" name="Picture 7" descr="C:\Documents and Settings\山崎栄一\デスクトップ\パワポマスター\クリップアート\j0431640.png"/>
          <p:cNvPicPr>
            <a:picLocks noChangeAspect="1" noChangeArrowheads="1"/>
          </p:cNvPicPr>
          <p:nvPr/>
        </p:nvPicPr>
        <p:blipFill>
          <a:blip r:embed="rId3" cstate="print"/>
          <a:srcRect/>
          <a:stretch>
            <a:fillRect/>
          </a:stretch>
        </p:blipFill>
        <p:spPr bwMode="auto">
          <a:xfrm>
            <a:off x="5643563" y="5429250"/>
            <a:ext cx="714375" cy="714375"/>
          </a:xfrm>
          <a:prstGeom prst="rect">
            <a:avLst/>
          </a:prstGeom>
          <a:noFill/>
          <a:ln w="9525">
            <a:noFill/>
            <a:miter lim="800000"/>
            <a:headEnd/>
            <a:tailEnd/>
          </a:ln>
        </p:spPr>
      </p:pic>
      <p:pic>
        <p:nvPicPr>
          <p:cNvPr id="9228" name="Picture 8" descr="C:\Documents and Settings\山崎栄一\デスクトップ\パワポマスター\クリップアート\j0431641.png"/>
          <p:cNvPicPr>
            <a:picLocks noChangeAspect="1" noChangeArrowheads="1"/>
          </p:cNvPicPr>
          <p:nvPr/>
        </p:nvPicPr>
        <p:blipFill>
          <a:blip r:embed="rId4" cstate="print"/>
          <a:srcRect/>
          <a:stretch>
            <a:fillRect/>
          </a:stretch>
        </p:blipFill>
        <p:spPr bwMode="auto">
          <a:xfrm>
            <a:off x="6286500" y="5429250"/>
            <a:ext cx="714375" cy="714375"/>
          </a:xfrm>
          <a:prstGeom prst="rect">
            <a:avLst/>
          </a:prstGeom>
          <a:noFill/>
          <a:ln w="9525">
            <a:noFill/>
            <a:miter lim="800000"/>
            <a:headEnd/>
            <a:tailEnd/>
          </a:ln>
        </p:spPr>
      </p:pic>
      <p:sp>
        <p:nvSpPr>
          <p:cNvPr id="9229" name="テキスト ボックス 12"/>
          <p:cNvSpPr txBox="1">
            <a:spLocks noChangeArrowheads="1"/>
          </p:cNvSpPr>
          <p:nvPr/>
        </p:nvSpPr>
        <p:spPr bwMode="auto">
          <a:xfrm>
            <a:off x="428625" y="5143500"/>
            <a:ext cx="642938" cy="338138"/>
          </a:xfrm>
          <a:prstGeom prst="rect">
            <a:avLst/>
          </a:prstGeom>
          <a:noFill/>
          <a:ln w="9525">
            <a:noFill/>
            <a:miter lim="800000"/>
            <a:headEnd/>
            <a:tailEnd/>
          </a:ln>
        </p:spPr>
        <p:txBody>
          <a:bodyPr>
            <a:spAutoFit/>
          </a:bodyPr>
          <a:lstStyle/>
          <a:p>
            <a:r>
              <a:rPr lang="ja-JP" altLang="en-US" sz="1600" dirty="0"/>
              <a:t>市民</a:t>
            </a:r>
          </a:p>
        </p:txBody>
      </p:sp>
      <p:sp>
        <p:nvSpPr>
          <p:cNvPr id="9230" name="テキスト ボックス 14"/>
          <p:cNvSpPr txBox="1">
            <a:spLocks noChangeArrowheads="1"/>
          </p:cNvSpPr>
          <p:nvPr/>
        </p:nvSpPr>
        <p:spPr bwMode="auto">
          <a:xfrm>
            <a:off x="2714625" y="5143500"/>
            <a:ext cx="642938" cy="338138"/>
          </a:xfrm>
          <a:prstGeom prst="rect">
            <a:avLst/>
          </a:prstGeom>
          <a:noFill/>
          <a:ln w="9525">
            <a:noFill/>
            <a:miter lim="800000"/>
            <a:headEnd/>
            <a:tailEnd/>
          </a:ln>
        </p:spPr>
        <p:txBody>
          <a:bodyPr>
            <a:spAutoFit/>
          </a:bodyPr>
          <a:lstStyle/>
          <a:p>
            <a:r>
              <a:rPr lang="ja-JP" altLang="en-US" sz="1600" dirty="0"/>
              <a:t>市民</a:t>
            </a:r>
          </a:p>
        </p:txBody>
      </p:sp>
      <p:sp>
        <p:nvSpPr>
          <p:cNvPr id="9231" name="テキスト ボックス 15"/>
          <p:cNvSpPr txBox="1">
            <a:spLocks noChangeArrowheads="1"/>
          </p:cNvSpPr>
          <p:nvPr/>
        </p:nvSpPr>
        <p:spPr bwMode="auto">
          <a:xfrm>
            <a:off x="7000875" y="5643563"/>
            <a:ext cx="642938" cy="338137"/>
          </a:xfrm>
          <a:prstGeom prst="rect">
            <a:avLst/>
          </a:prstGeom>
          <a:noFill/>
          <a:ln w="9525">
            <a:noFill/>
            <a:miter lim="800000"/>
            <a:headEnd/>
            <a:tailEnd/>
          </a:ln>
        </p:spPr>
        <p:txBody>
          <a:bodyPr>
            <a:spAutoFit/>
          </a:bodyPr>
          <a:lstStyle/>
          <a:p>
            <a:r>
              <a:rPr lang="ja-JP" altLang="en-US" sz="1600"/>
              <a:t>市民</a:t>
            </a:r>
          </a:p>
        </p:txBody>
      </p:sp>
      <p:sp>
        <p:nvSpPr>
          <p:cNvPr id="9232" name="テキスト ボックス 16"/>
          <p:cNvSpPr txBox="1">
            <a:spLocks noChangeArrowheads="1"/>
          </p:cNvSpPr>
          <p:nvPr/>
        </p:nvSpPr>
        <p:spPr bwMode="auto">
          <a:xfrm>
            <a:off x="6929438" y="3643313"/>
            <a:ext cx="642937" cy="338137"/>
          </a:xfrm>
          <a:prstGeom prst="rect">
            <a:avLst/>
          </a:prstGeom>
          <a:noFill/>
          <a:ln w="9525">
            <a:noFill/>
            <a:miter lim="800000"/>
            <a:headEnd/>
            <a:tailEnd/>
          </a:ln>
        </p:spPr>
        <p:txBody>
          <a:bodyPr>
            <a:spAutoFit/>
          </a:bodyPr>
          <a:lstStyle/>
          <a:p>
            <a:r>
              <a:rPr lang="ja-JP" altLang="en-US" sz="1600"/>
              <a:t>行政</a:t>
            </a:r>
          </a:p>
        </p:txBody>
      </p:sp>
      <p:sp>
        <p:nvSpPr>
          <p:cNvPr id="18" name="左右矢印 17"/>
          <p:cNvSpPr/>
          <p:nvPr/>
        </p:nvSpPr>
        <p:spPr>
          <a:xfrm>
            <a:off x="1214438" y="4572000"/>
            <a:ext cx="1357312"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下矢印 18"/>
          <p:cNvSpPr/>
          <p:nvPr/>
        </p:nvSpPr>
        <p:spPr>
          <a:xfrm>
            <a:off x="6215063" y="4357688"/>
            <a:ext cx="28575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35" name="テキスト ボックス 21"/>
          <p:cNvSpPr txBox="1">
            <a:spLocks noChangeArrowheads="1"/>
          </p:cNvSpPr>
          <p:nvPr/>
        </p:nvSpPr>
        <p:spPr bwMode="auto">
          <a:xfrm>
            <a:off x="4716016" y="4437112"/>
            <a:ext cx="1427609" cy="923330"/>
          </a:xfrm>
          <a:prstGeom prst="rect">
            <a:avLst/>
          </a:prstGeom>
          <a:noFill/>
          <a:ln w="9525">
            <a:noFill/>
            <a:miter lim="800000"/>
            <a:headEnd/>
            <a:tailEnd/>
          </a:ln>
        </p:spPr>
        <p:txBody>
          <a:bodyPr wrap="square">
            <a:spAutoFit/>
          </a:bodyPr>
          <a:lstStyle/>
          <a:p>
            <a:r>
              <a:rPr lang="ja-JP" altLang="en-US" sz="1800" b="1" dirty="0">
                <a:solidFill>
                  <a:srgbClr val="FF0000"/>
                </a:solidFill>
              </a:rPr>
              <a:t>禁止･下命許可・認可</a:t>
            </a:r>
            <a:endParaRPr lang="en-US" altLang="ja-JP" sz="1800" b="1" dirty="0">
              <a:solidFill>
                <a:srgbClr val="FF0000"/>
              </a:solidFill>
            </a:endParaRPr>
          </a:p>
          <a:p>
            <a:r>
              <a:rPr lang="ja-JP" altLang="en-US" sz="1800" b="1" dirty="0">
                <a:solidFill>
                  <a:srgbClr val="FF0000"/>
                </a:solidFill>
              </a:rPr>
              <a:t>　　　等</a:t>
            </a:r>
          </a:p>
        </p:txBody>
      </p:sp>
      <p:sp>
        <p:nvSpPr>
          <p:cNvPr id="9236" name="テキスト ボックス 22"/>
          <p:cNvSpPr txBox="1">
            <a:spLocks noChangeArrowheads="1"/>
          </p:cNvSpPr>
          <p:nvPr/>
        </p:nvSpPr>
        <p:spPr bwMode="auto">
          <a:xfrm>
            <a:off x="6643688" y="4429125"/>
            <a:ext cx="1857375" cy="584200"/>
          </a:xfrm>
          <a:prstGeom prst="rect">
            <a:avLst/>
          </a:prstGeom>
          <a:noFill/>
          <a:ln w="9525">
            <a:noFill/>
            <a:miter lim="800000"/>
            <a:headEnd/>
            <a:tailEnd/>
          </a:ln>
        </p:spPr>
        <p:txBody>
          <a:bodyPr>
            <a:spAutoFit/>
          </a:bodyPr>
          <a:lstStyle/>
          <a:p>
            <a:r>
              <a:rPr lang="ja-JP" altLang="en-US" sz="1600" dirty="0"/>
              <a:t>行政が</a:t>
            </a:r>
            <a:r>
              <a:rPr lang="ja-JP" altLang="en-US" sz="1600" dirty="0">
                <a:solidFill>
                  <a:srgbClr val="FF0000"/>
                </a:solidFill>
                <a:uFill>
                  <a:solidFill>
                    <a:srgbClr val="FF0000"/>
                  </a:solidFill>
                </a:uFill>
              </a:rPr>
              <a:t>一方的</a:t>
            </a:r>
            <a:r>
              <a:rPr lang="ja-JP" altLang="en-US" sz="1600" dirty="0" smtClean="0">
                <a:solidFill>
                  <a:srgbClr val="FF0000"/>
                </a:solidFill>
                <a:uFill>
                  <a:solidFill>
                    <a:srgbClr val="FF0000"/>
                  </a:solidFill>
                </a:uFill>
              </a:rPr>
              <a:t>に</a:t>
            </a:r>
            <a:endParaRPr lang="en-US" altLang="ja-JP" sz="1600" dirty="0" smtClean="0">
              <a:solidFill>
                <a:srgbClr val="FF0000"/>
              </a:solidFill>
              <a:uFill>
                <a:solidFill>
                  <a:srgbClr val="FF0000"/>
                </a:solidFill>
              </a:uFill>
            </a:endParaRPr>
          </a:p>
          <a:p>
            <a:r>
              <a:rPr lang="ja-JP" altLang="en-US" sz="1600" dirty="0" smtClean="0"/>
              <a:t>権利</a:t>
            </a:r>
            <a:r>
              <a:rPr lang="ja-JP" altLang="en-US" sz="1600" dirty="0"/>
              <a:t>･義務を確定</a:t>
            </a:r>
          </a:p>
        </p:txBody>
      </p:sp>
      <p:sp>
        <p:nvSpPr>
          <p:cNvPr id="9237" name="テキスト ボックス 23"/>
          <p:cNvSpPr txBox="1">
            <a:spLocks noChangeArrowheads="1"/>
          </p:cNvSpPr>
          <p:nvPr/>
        </p:nvSpPr>
        <p:spPr bwMode="auto">
          <a:xfrm>
            <a:off x="1428750" y="5000625"/>
            <a:ext cx="928688" cy="338138"/>
          </a:xfrm>
          <a:prstGeom prst="rect">
            <a:avLst/>
          </a:prstGeom>
          <a:noFill/>
          <a:ln w="9525">
            <a:noFill/>
            <a:miter lim="800000"/>
            <a:headEnd/>
            <a:tailEnd/>
          </a:ln>
        </p:spPr>
        <p:txBody>
          <a:bodyPr>
            <a:spAutoFit/>
          </a:bodyPr>
          <a:lstStyle/>
          <a:p>
            <a:r>
              <a:rPr lang="ja-JP" altLang="en-US" sz="1600" dirty="0">
                <a:solidFill>
                  <a:srgbClr val="FF0000"/>
                </a:solidFill>
              </a:rPr>
              <a:t>契約等</a:t>
            </a:r>
          </a:p>
        </p:txBody>
      </p:sp>
      <p:sp>
        <p:nvSpPr>
          <p:cNvPr id="9238" name="テキスト ボックス 24"/>
          <p:cNvSpPr txBox="1">
            <a:spLocks noChangeArrowheads="1"/>
          </p:cNvSpPr>
          <p:nvPr/>
        </p:nvSpPr>
        <p:spPr bwMode="auto">
          <a:xfrm>
            <a:off x="1000125" y="3571875"/>
            <a:ext cx="2000250" cy="584200"/>
          </a:xfrm>
          <a:prstGeom prst="rect">
            <a:avLst/>
          </a:prstGeom>
          <a:noFill/>
          <a:ln w="9525">
            <a:noFill/>
            <a:miter lim="800000"/>
            <a:headEnd/>
            <a:tailEnd/>
          </a:ln>
        </p:spPr>
        <p:txBody>
          <a:bodyPr>
            <a:spAutoFit/>
          </a:bodyPr>
          <a:lstStyle/>
          <a:p>
            <a:r>
              <a:rPr lang="ja-JP" altLang="en-US" sz="1600" dirty="0"/>
              <a:t>両者の合意によって権利･義務が確定</a:t>
            </a:r>
          </a:p>
        </p:txBody>
      </p:sp>
      <p:sp>
        <p:nvSpPr>
          <p:cNvPr id="26" name="雲形吹き出し 25"/>
          <p:cNvSpPr/>
          <p:nvPr/>
        </p:nvSpPr>
        <p:spPr>
          <a:xfrm>
            <a:off x="285750" y="5786438"/>
            <a:ext cx="1857375" cy="714375"/>
          </a:xfrm>
          <a:prstGeom prst="cloudCallout">
            <a:avLst>
              <a:gd name="adj1" fmla="val 24994"/>
              <a:gd name="adj2" fmla="val -1009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対等な立場</a:t>
            </a:r>
          </a:p>
        </p:txBody>
      </p:sp>
      <p:sp>
        <p:nvSpPr>
          <p:cNvPr id="27" name="雲形吹き出し 26"/>
          <p:cNvSpPr/>
          <p:nvPr/>
        </p:nvSpPr>
        <p:spPr>
          <a:xfrm>
            <a:off x="3786188" y="3357563"/>
            <a:ext cx="1857375" cy="714375"/>
          </a:xfrm>
          <a:prstGeom prst="cloudCallout">
            <a:avLst>
              <a:gd name="adj1" fmla="val 48719"/>
              <a:gd name="adj2" fmla="val 378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優位な立場</a:t>
            </a:r>
          </a:p>
        </p:txBody>
      </p:sp>
      <p:sp>
        <p:nvSpPr>
          <p:cNvPr id="25" name="スライド番号プレースホルダ 24"/>
          <p:cNvSpPr>
            <a:spLocks noGrp="1"/>
          </p:cNvSpPr>
          <p:nvPr>
            <p:ph type="sldNum" sz="quarter" idx="11"/>
          </p:nvPr>
        </p:nvSpPr>
        <p:spPr/>
        <p:txBody>
          <a:bodyPr/>
          <a:lstStyle/>
          <a:p>
            <a:pPr>
              <a:defRPr/>
            </a:pPr>
            <a:fld id="{78FA60FA-6CF9-400C-AAB9-2B007DE4E76B}" type="slidenum">
              <a:rPr lang="en-US" altLang="ja-JP" smtClean="0"/>
              <a:pPr>
                <a:defRPr/>
              </a:pPr>
              <a:t>19</a:t>
            </a:fld>
            <a:endParaRPr lang="en-US" altLang="ja-JP"/>
          </a:p>
        </p:txBody>
      </p:sp>
      <p:cxnSp>
        <p:nvCxnSpPr>
          <p:cNvPr id="30" name="曲線コネクタ 29"/>
          <p:cNvCxnSpPr>
            <a:stCxn id="27" idx="1"/>
          </p:cNvCxnSpPr>
          <p:nvPr/>
        </p:nvCxnSpPr>
        <p:spPr>
          <a:xfrm rot="5400000">
            <a:off x="2392386" y="3821901"/>
            <a:ext cx="2073214" cy="2571767"/>
          </a:xfrm>
          <a:prstGeom prst="curvedConnector2">
            <a:avLst/>
          </a:prstGeom>
          <a:ln w="25400">
            <a:solidFill>
              <a:srgbClr val="FF0000">
                <a:alpha val="44000"/>
              </a:srgb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雲形吹き出し 27"/>
          <p:cNvSpPr/>
          <p:nvPr/>
        </p:nvSpPr>
        <p:spPr>
          <a:xfrm>
            <a:off x="6072198" y="571480"/>
            <a:ext cx="3071802" cy="928694"/>
          </a:xfrm>
          <a:prstGeom prst="cloudCallout">
            <a:avLst>
              <a:gd name="adj1" fmla="val -71289"/>
              <a:gd name="adj2" fmla="val -44369"/>
            </a:avLst>
          </a:prstGeom>
          <a:ln>
            <a:solidFill>
              <a:schemeClr val="tx1"/>
            </a:solidFill>
          </a:ln>
        </p:spPr>
        <p:txBody>
          <a:bodyPr wrap="square" rtlCol="0" anchor="ctr">
            <a:normAutofit fontScale="92500"/>
          </a:bodyPr>
          <a:lstStyle/>
          <a:p>
            <a:pPr algn="ctr"/>
            <a:r>
              <a:rPr kumimoji="1" lang="ja-JP" altLang="en-US" sz="1600" dirty="0" smtClean="0"/>
              <a:t>いきなり行政法から</a:t>
            </a:r>
            <a:endParaRPr kumimoji="1" lang="en-US" altLang="ja-JP" sz="1600" dirty="0" smtClean="0"/>
          </a:p>
          <a:p>
            <a:pPr algn="ctr"/>
            <a:r>
              <a:rPr kumimoji="1" lang="ja-JP" altLang="en-US" sz="1600" dirty="0" smtClean="0"/>
              <a:t>始めると挫折する！！</a:t>
            </a:r>
          </a:p>
        </p:txBody>
      </p:sp>
      <p:sp>
        <p:nvSpPr>
          <p:cNvPr id="32" name="横巻き 31"/>
          <p:cNvSpPr/>
          <p:nvPr/>
        </p:nvSpPr>
        <p:spPr>
          <a:xfrm>
            <a:off x="3428992" y="5786454"/>
            <a:ext cx="2000264" cy="9286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smtClean="0"/>
              <a:t>どちらも</a:t>
            </a:r>
            <a:endParaRPr lang="en-US" altLang="ja-JP" sz="1800" dirty="0" smtClean="0"/>
          </a:p>
          <a:p>
            <a:pPr algn="ctr">
              <a:defRPr/>
            </a:pPr>
            <a:r>
              <a:rPr lang="ja-JP" altLang="en-US" sz="1800" dirty="0" smtClean="0"/>
              <a:t>意思表示が命</a:t>
            </a:r>
            <a:endParaRPr lang="ja-JP" altLang="en-US" sz="1800" dirty="0"/>
          </a:p>
        </p:txBody>
      </p:sp>
      <p:sp>
        <p:nvSpPr>
          <p:cNvPr id="33" name="テキスト ボックス 32"/>
          <p:cNvSpPr txBox="1"/>
          <p:nvPr/>
        </p:nvSpPr>
        <p:spPr>
          <a:xfrm>
            <a:off x="1214414" y="4286256"/>
            <a:ext cx="1285884" cy="253916"/>
          </a:xfrm>
          <a:prstGeom prst="rect">
            <a:avLst/>
          </a:prstGeom>
          <a:noFill/>
          <a:ln>
            <a:noFill/>
          </a:ln>
        </p:spPr>
        <p:txBody>
          <a:bodyPr wrap="square" rtlCol="0">
            <a:spAutoFit/>
          </a:bodyPr>
          <a:lstStyle/>
          <a:p>
            <a:r>
              <a:rPr kumimoji="1" lang="ja-JP" altLang="en-US" sz="1050" dirty="0" smtClean="0"/>
              <a:t>モノ・カネ・サービス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これまでに起きたショッキングな火災</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052736"/>
          <a:ext cx="8435975"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a:t>
            </a:fld>
            <a:endParaRPr lang="en-US" altLang="ja-JP"/>
          </a:p>
        </p:txBody>
      </p:sp>
      <p:sp>
        <p:nvSpPr>
          <p:cNvPr id="6" name="テキスト ボックス 5"/>
          <p:cNvSpPr txBox="1"/>
          <p:nvPr/>
        </p:nvSpPr>
        <p:spPr>
          <a:xfrm>
            <a:off x="3347864" y="6444044"/>
            <a:ext cx="4104456" cy="369332"/>
          </a:xfrm>
          <a:prstGeom prst="rect">
            <a:avLst/>
          </a:prstGeom>
          <a:noFill/>
          <a:ln>
            <a:noFill/>
          </a:ln>
        </p:spPr>
        <p:txBody>
          <a:bodyPr wrap="square" rtlCol="0">
            <a:spAutoFit/>
          </a:bodyPr>
          <a:lstStyle/>
          <a:p>
            <a:r>
              <a:rPr lang="ja-JP" altLang="en-US" sz="1800" dirty="0" smtClean="0"/>
              <a:t>朝日新聞　</a:t>
            </a:r>
            <a:r>
              <a:rPr lang="en-US" altLang="ja-JP" sz="1800" dirty="0" smtClean="0"/>
              <a:t>2012</a:t>
            </a:r>
            <a:r>
              <a:rPr lang="ja-JP" altLang="en-US" sz="1800" dirty="0" smtClean="0"/>
              <a:t>年</a:t>
            </a:r>
            <a:r>
              <a:rPr lang="en-US" altLang="ja-JP" sz="1800" dirty="0" smtClean="0"/>
              <a:t>05</a:t>
            </a:r>
            <a:r>
              <a:rPr lang="ja-JP" altLang="en-US" sz="1800" dirty="0" smtClean="0"/>
              <a:t>月</a:t>
            </a:r>
            <a:r>
              <a:rPr lang="en-US" altLang="ja-JP" sz="1800" dirty="0" smtClean="0"/>
              <a:t>14</a:t>
            </a:r>
            <a:r>
              <a:rPr lang="ja-JP" altLang="en-US" sz="1800" dirty="0" smtClean="0"/>
              <a:t>日 朝刊 ２社会</a:t>
            </a:r>
            <a:endParaRPr kumimoji="1" lang="ja-JP" alt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行政処分（行政行為）の特殊な効力</a:t>
            </a:r>
            <a:endParaRPr kumimoji="1" lang="ja-JP" altLang="en-US" dirty="0"/>
          </a:p>
        </p:txBody>
      </p:sp>
      <p:graphicFrame>
        <p:nvGraphicFramePr>
          <p:cNvPr id="4" name="コンテンツ プレースホルダ 3"/>
          <p:cNvGraphicFramePr>
            <a:graphicFrameLocks noGrp="1"/>
          </p:cNvGraphicFramePr>
          <p:nvPr>
            <p:ph idx="1"/>
          </p:nvPr>
        </p:nvGraphicFramePr>
        <p:xfrm>
          <a:off x="285720" y="1357298"/>
          <a:ext cx="8435975" cy="451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上下矢印 4"/>
          <p:cNvSpPr/>
          <p:nvPr/>
        </p:nvSpPr>
        <p:spPr>
          <a:xfrm>
            <a:off x="2143108" y="4714884"/>
            <a:ext cx="214314" cy="428628"/>
          </a:xfrm>
          <a:prstGeom prst="upDownArrow">
            <a:avLst/>
          </a:prstGeom>
          <a:ln>
            <a:solidFill>
              <a:schemeClr val="tx1"/>
            </a:solidFill>
          </a:ln>
        </p:spPr>
        <p:txBody>
          <a:bodyPr wrap="square" rtlCol="0" anchor="ctr">
            <a:normAutofit lnSpcReduction="10000"/>
          </a:bodyPr>
          <a:lstStyle/>
          <a:p>
            <a:pPr algn="ctr"/>
            <a:endParaRPr kumimoji="1" lang="ja-JP" altLang="en-US" sz="1600" dirty="0" smtClean="0"/>
          </a:p>
        </p:txBody>
      </p:sp>
      <p:sp>
        <p:nvSpPr>
          <p:cNvPr id="6" name="雲形吹き出し 5"/>
          <p:cNvSpPr/>
          <p:nvPr/>
        </p:nvSpPr>
        <p:spPr>
          <a:xfrm>
            <a:off x="5786414" y="500042"/>
            <a:ext cx="3357586" cy="785818"/>
          </a:xfrm>
          <a:prstGeom prst="cloudCallout">
            <a:avLst>
              <a:gd name="adj1" fmla="val -28833"/>
              <a:gd name="adj2" fmla="val 58561"/>
            </a:avLst>
          </a:prstGeom>
          <a:ln>
            <a:solidFill>
              <a:schemeClr val="tx1"/>
            </a:solidFill>
          </a:ln>
        </p:spPr>
        <p:txBody>
          <a:bodyPr wrap="square" rtlCol="0" anchor="ctr">
            <a:noAutofit/>
          </a:bodyPr>
          <a:lstStyle/>
          <a:p>
            <a:pPr algn="ctr"/>
            <a:r>
              <a:rPr kumimoji="1" lang="ja-JP" altLang="en-US" sz="1200" dirty="0" smtClean="0"/>
              <a:t>申立や訴訟をしても、</a:t>
            </a:r>
            <a:endParaRPr kumimoji="1" lang="en-US" altLang="ja-JP" sz="1200" dirty="0" smtClean="0"/>
          </a:p>
          <a:p>
            <a:pPr algn="ctr"/>
            <a:r>
              <a:rPr kumimoji="1" lang="ja-JP" altLang="en-US" sz="1200" dirty="0" smtClean="0"/>
              <a:t>代執行等の手続は停止しない</a:t>
            </a:r>
            <a:endParaRPr kumimoji="1" lang="en-US" altLang="ja-JP" sz="1200" dirty="0" smtClean="0"/>
          </a:p>
          <a:p>
            <a:pPr algn="ctr"/>
            <a:r>
              <a:rPr kumimoji="1" lang="ja-JP" altLang="en-US" sz="1200" dirty="0" smtClean="0">
                <a:solidFill>
                  <a:srgbClr val="FF0000"/>
                </a:solidFill>
              </a:rPr>
              <a:t>行政のゴリ押し力</a:t>
            </a:r>
          </a:p>
        </p:txBody>
      </p:sp>
      <p:sp>
        <p:nvSpPr>
          <p:cNvPr id="7" name="横巻き 6"/>
          <p:cNvSpPr/>
          <p:nvPr/>
        </p:nvSpPr>
        <p:spPr>
          <a:xfrm>
            <a:off x="3214678" y="5786454"/>
            <a:ext cx="4500594" cy="1071546"/>
          </a:xfrm>
          <a:prstGeom prst="horizontalScroll">
            <a:avLst/>
          </a:prstGeom>
          <a:ln>
            <a:solidFill>
              <a:schemeClr val="tx1"/>
            </a:solidFill>
          </a:ln>
        </p:spPr>
        <p:txBody>
          <a:bodyPr wrap="square" rtlCol="0" anchor="ctr">
            <a:normAutofit/>
          </a:bodyPr>
          <a:lstStyle/>
          <a:p>
            <a:pPr algn="ctr"/>
            <a:r>
              <a:rPr lang="ja-JP" altLang="en-US" sz="1600" dirty="0" smtClean="0"/>
              <a:t>これらの効力によって行政が優位に立っている。</a:t>
            </a:r>
            <a:endParaRPr lang="en-US" altLang="ja-JP" sz="1600" dirty="0" smtClean="0"/>
          </a:p>
          <a:p>
            <a:pPr algn="ctr"/>
            <a:r>
              <a:rPr lang="ja-JP" altLang="en-US" sz="1600" dirty="0" smtClean="0"/>
              <a:t>その分、行政</a:t>
            </a:r>
            <a:r>
              <a:rPr kumimoji="1" lang="ja-JP" altLang="en-US" sz="1600" dirty="0" smtClean="0"/>
              <a:t>が仕事を進めやすい。</a:t>
            </a:r>
          </a:p>
        </p:txBody>
      </p:sp>
      <p:sp>
        <p:nvSpPr>
          <p:cNvPr id="8" name="スライド番号プレースホルダ 7"/>
          <p:cNvSpPr>
            <a:spLocks noGrp="1"/>
          </p:cNvSpPr>
          <p:nvPr>
            <p:ph type="sldNum" sz="quarter" idx="11"/>
          </p:nvPr>
        </p:nvSpPr>
        <p:spPr/>
        <p:txBody>
          <a:bodyPr/>
          <a:lstStyle/>
          <a:p>
            <a:pPr>
              <a:defRPr/>
            </a:pPr>
            <a:fld id="{A1C8A4EA-1944-4F28-91D7-925B10C787CA}" type="slidenum">
              <a:rPr lang="en-US" altLang="ja-JP" smtClean="0"/>
              <a:pPr>
                <a:defRPr/>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具体的な処分・命令</a:t>
            </a:r>
            <a:endParaRPr kumimoji="1" lang="ja-JP" altLang="en-US" dirty="0"/>
          </a:p>
        </p:txBody>
      </p:sp>
      <p:graphicFrame>
        <p:nvGraphicFramePr>
          <p:cNvPr id="5" name="コンテンツ プレースホルダ 4"/>
          <p:cNvGraphicFramePr>
            <a:graphicFrameLocks noGrp="1"/>
          </p:cNvGraphicFramePr>
          <p:nvPr>
            <p:ph idx="1"/>
          </p:nvPr>
        </p:nvGraphicFramePr>
        <p:xfrm>
          <a:off x="251520" y="1124744"/>
          <a:ext cx="8435975"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21</a:t>
            </a:fld>
            <a:endParaRPr lang="en-US" altLang="ja-JP"/>
          </a:p>
        </p:txBody>
      </p:sp>
      <p:sp>
        <p:nvSpPr>
          <p:cNvPr id="6" name="爆発 1 5"/>
          <p:cNvSpPr/>
          <p:nvPr/>
        </p:nvSpPr>
        <p:spPr>
          <a:xfrm>
            <a:off x="7020272" y="4365104"/>
            <a:ext cx="1368152" cy="936104"/>
          </a:xfrm>
          <a:prstGeom prst="irregularSeal1">
            <a:avLst/>
          </a:prstGeom>
          <a:solidFill>
            <a:srgbClr val="FF0000"/>
          </a:solidFill>
          <a:ln>
            <a:solidFill>
              <a:schemeClr val="tx1"/>
            </a:solidFill>
          </a:ln>
        </p:spPr>
        <p:txBody>
          <a:bodyPr wrap="square" rtlCol="0" anchor="ctr">
            <a:noAutofit/>
          </a:bodyPr>
          <a:lstStyle/>
          <a:p>
            <a:pPr algn="ctr"/>
            <a:r>
              <a:rPr lang="ja-JP" altLang="en-US" sz="2000" b="1" dirty="0" smtClean="0">
                <a:solidFill>
                  <a:schemeClr val="bg1"/>
                </a:solidFill>
              </a:rPr>
              <a:t>強力</a:t>
            </a:r>
            <a:endParaRPr kumimoji="1" lang="ja-JP" altLang="en-US" sz="2000" b="1" dirty="0" smtClean="0">
              <a:solidFill>
                <a:schemeClr val="bg1"/>
              </a:solidFill>
            </a:endParaRPr>
          </a:p>
        </p:txBody>
      </p:sp>
      <p:sp>
        <p:nvSpPr>
          <p:cNvPr id="7" name="爆発 1 6"/>
          <p:cNvSpPr/>
          <p:nvPr/>
        </p:nvSpPr>
        <p:spPr>
          <a:xfrm>
            <a:off x="5508104" y="2564904"/>
            <a:ext cx="1368152" cy="936104"/>
          </a:xfrm>
          <a:prstGeom prst="irregularSeal1">
            <a:avLst/>
          </a:prstGeom>
          <a:solidFill>
            <a:srgbClr val="FF0000"/>
          </a:solidFill>
          <a:ln>
            <a:solidFill>
              <a:schemeClr val="tx1"/>
            </a:solidFill>
          </a:ln>
        </p:spPr>
        <p:txBody>
          <a:bodyPr wrap="square" rtlCol="0" anchor="ctr">
            <a:noAutofit/>
          </a:bodyPr>
          <a:lstStyle/>
          <a:p>
            <a:pPr algn="ctr"/>
            <a:r>
              <a:rPr lang="ja-JP" altLang="en-US" sz="2000" b="1" dirty="0" smtClean="0">
                <a:solidFill>
                  <a:schemeClr val="bg1"/>
                </a:solidFill>
              </a:rPr>
              <a:t>強力</a:t>
            </a:r>
            <a:endParaRPr kumimoji="1" lang="ja-JP" altLang="en-US" sz="2000" b="1" dirty="0" smtClean="0">
              <a:solidFill>
                <a:schemeClr val="bg1"/>
              </a:solidFill>
            </a:endParaRPr>
          </a:p>
        </p:txBody>
      </p:sp>
      <p:sp>
        <p:nvSpPr>
          <p:cNvPr id="8" name="雲 7"/>
          <p:cNvSpPr/>
          <p:nvPr/>
        </p:nvSpPr>
        <p:spPr>
          <a:xfrm>
            <a:off x="4716016" y="332656"/>
            <a:ext cx="4104456" cy="1656184"/>
          </a:xfrm>
          <a:prstGeom prst="cloud">
            <a:avLst/>
          </a:prstGeom>
          <a:solidFill>
            <a:srgbClr val="FFFF00"/>
          </a:solidFill>
          <a:ln w="19050">
            <a:solidFill>
              <a:schemeClr val="tx1"/>
            </a:solidFill>
          </a:ln>
        </p:spPr>
        <p:txBody>
          <a:bodyPr wrap="square" rtlCol="0" anchor="ctr">
            <a:noAutofit/>
          </a:bodyPr>
          <a:lstStyle/>
          <a:p>
            <a:pPr algn="ctr"/>
            <a:r>
              <a:rPr kumimoji="1" lang="ja-JP" altLang="en-US" sz="2000" dirty="0" smtClean="0"/>
              <a:t>本来はこれらの手法を用いて対応するのが</a:t>
            </a:r>
            <a:endParaRPr kumimoji="1" lang="en-US" altLang="ja-JP" sz="2000" dirty="0" smtClean="0"/>
          </a:p>
          <a:p>
            <a:pPr algn="ctr"/>
            <a:r>
              <a:rPr kumimoji="1" lang="ja-JP" altLang="en-US" sz="2000" dirty="0" smtClean="0"/>
              <a:t>タテマエではあるが</a:t>
            </a:r>
            <a:r>
              <a:rPr kumimoji="1" lang="en-US" altLang="ja-JP" sz="2000" dirty="0" smtClean="0"/>
              <a:t>…</a:t>
            </a:r>
            <a:endParaRPr kumimoji="1" lang="ja-JP" altLang="en-US" sz="2000" dirty="0" smtClean="0"/>
          </a:p>
        </p:txBody>
      </p:sp>
      <p:sp>
        <p:nvSpPr>
          <p:cNvPr id="9" name="横巻き 8"/>
          <p:cNvSpPr/>
          <p:nvPr/>
        </p:nvSpPr>
        <p:spPr>
          <a:xfrm>
            <a:off x="899592" y="5301208"/>
            <a:ext cx="6336704" cy="1368152"/>
          </a:xfrm>
          <a:prstGeom prst="horizontalScroll">
            <a:avLst/>
          </a:prstGeom>
          <a:ln>
            <a:solidFill>
              <a:schemeClr val="tx1"/>
            </a:solidFill>
          </a:ln>
        </p:spPr>
        <p:txBody>
          <a:bodyPr wrap="square" rtlCol="0" anchor="ctr">
            <a:normAutofit/>
          </a:bodyPr>
          <a:lstStyle/>
          <a:p>
            <a:pPr algn="ctr"/>
            <a:r>
              <a:rPr kumimoji="1" lang="ja-JP" altLang="en-US" sz="2400" dirty="0" smtClean="0"/>
              <a:t>これらの措置命令に従わなかった場合には、</a:t>
            </a:r>
            <a:endParaRPr kumimoji="1" lang="en-US" altLang="ja-JP" sz="2400" dirty="0" smtClean="0"/>
          </a:p>
          <a:p>
            <a:pPr algn="ctr"/>
            <a:r>
              <a:rPr lang="ja-JP" altLang="en-US" sz="2400" dirty="0" smtClean="0"/>
              <a:t>罰則や行政代執行</a:t>
            </a:r>
            <a:r>
              <a:rPr kumimoji="1" lang="ja-JP" altLang="en-US" sz="2400" dirty="0" smtClean="0"/>
              <a:t>が適用される！！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参考</a:t>
            </a:r>
            <a:r>
              <a:rPr kumimoji="1" lang="en-US" altLang="ja-JP" dirty="0" smtClean="0"/>
              <a:t>―</a:t>
            </a:r>
            <a:r>
              <a:rPr kumimoji="1" lang="ja-JP" altLang="en-US" dirty="0" smtClean="0"/>
              <a:t>予防消防の全体像　違反処理の流れ</a:t>
            </a:r>
            <a:endParaRPr kumimoji="1" lang="ja-JP" altLang="en-US" dirty="0"/>
          </a:p>
        </p:txBody>
      </p:sp>
      <p:sp>
        <p:nvSpPr>
          <p:cNvPr id="4" name="角丸四角形 3"/>
          <p:cNvSpPr/>
          <p:nvPr/>
        </p:nvSpPr>
        <p:spPr>
          <a:xfrm>
            <a:off x="71406" y="2424824"/>
            <a:ext cx="1500198" cy="578882"/>
          </a:xfrm>
          <a:prstGeom prst="roundRect">
            <a:avLst/>
          </a:prstGeom>
          <a:solidFill>
            <a:schemeClr val="accent5">
              <a:lumMod val="20000"/>
              <a:lumOff val="80000"/>
            </a:schemeClr>
          </a:solidFill>
          <a:ln>
            <a:solidFill>
              <a:schemeClr val="tx1"/>
            </a:solidFill>
          </a:ln>
        </p:spPr>
        <p:txBody>
          <a:bodyPr wrap="square" rtlCol="0" anchor="ctr">
            <a:spAutoFit/>
          </a:bodyPr>
          <a:lstStyle/>
          <a:p>
            <a:pPr algn="ctr"/>
            <a:r>
              <a:rPr kumimoji="1" lang="ja-JP" altLang="en-US" sz="1400" dirty="0" smtClean="0"/>
              <a:t>消防同意</a:t>
            </a:r>
            <a:endParaRPr kumimoji="1" lang="en-US" altLang="ja-JP" sz="1400" dirty="0" smtClean="0"/>
          </a:p>
          <a:p>
            <a:pPr algn="ctr"/>
            <a:r>
              <a:rPr kumimoji="1" lang="ja-JP" altLang="en-US" sz="1400" dirty="0" smtClean="0"/>
              <a:t>製造所等の許可</a:t>
            </a:r>
          </a:p>
        </p:txBody>
      </p:sp>
      <p:sp>
        <p:nvSpPr>
          <p:cNvPr id="5" name="角丸四角形 4"/>
          <p:cNvSpPr/>
          <p:nvPr/>
        </p:nvSpPr>
        <p:spPr>
          <a:xfrm>
            <a:off x="71406" y="3139204"/>
            <a:ext cx="1500198" cy="578882"/>
          </a:xfrm>
          <a:prstGeom prst="roundRect">
            <a:avLst/>
          </a:prstGeom>
          <a:solidFill>
            <a:schemeClr val="accent5">
              <a:lumMod val="20000"/>
              <a:lumOff val="80000"/>
            </a:schemeClr>
          </a:solidFill>
          <a:ln>
            <a:solidFill>
              <a:schemeClr val="tx1"/>
            </a:solidFill>
          </a:ln>
        </p:spPr>
        <p:txBody>
          <a:bodyPr wrap="square" rtlCol="0" anchor="ctr">
            <a:spAutoFit/>
          </a:bodyPr>
          <a:lstStyle/>
          <a:p>
            <a:pPr algn="ctr"/>
            <a:r>
              <a:rPr kumimoji="1" lang="ja-JP" altLang="en-US" sz="1400" dirty="0" smtClean="0"/>
              <a:t>使用検査</a:t>
            </a:r>
            <a:endParaRPr kumimoji="1" lang="en-US" altLang="ja-JP" sz="1400" dirty="0" smtClean="0"/>
          </a:p>
          <a:p>
            <a:pPr algn="ctr"/>
            <a:r>
              <a:rPr kumimoji="1" lang="ja-JP" altLang="en-US" sz="1400" dirty="0" smtClean="0"/>
              <a:t>完成検査</a:t>
            </a:r>
          </a:p>
        </p:txBody>
      </p:sp>
      <p:sp>
        <p:nvSpPr>
          <p:cNvPr id="6" name="角丸四角形 5"/>
          <p:cNvSpPr/>
          <p:nvPr/>
        </p:nvSpPr>
        <p:spPr>
          <a:xfrm>
            <a:off x="71406" y="3853584"/>
            <a:ext cx="1500198" cy="578882"/>
          </a:xfrm>
          <a:prstGeom prst="roundRect">
            <a:avLst/>
          </a:prstGeom>
          <a:solidFill>
            <a:schemeClr val="accent5">
              <a:lumMod val="20000"/>
              <a:lumOff val="80000"/>
            </a:schemeClr>
          </a:solidFill>
          <a:ln>
            <a:solidFill>
              <a:schemeClr val="tx1"/>
            </a:solidFill>
          </a:ln>
        </p:spPr>
        <p:txBody>
          <a:bodyPr wrap="square" rtlCol="0" anchor="ctr">
            <a:spAutoFit/>
          </a:bodyPr>
          <a:lstStyle/>
          <a:p>
            <a:pPr algn="ctr"/>
            <a:r>
              <a:rPr kumimoji="1" lang="ja-JP" altLang="en-US" sz="1400" dirty="0" smtClean="0"/>
              <a:t>防火管理指導</a:t>
            </a:r>
            <a:endParaRPr kumimoji="1" lang="en-US" altLang="ja-JP" sz="1400" dirty="0" smtClean="0"/>
          </a:p>
          <a:p>
            <a:pPr algn="ctr"/>
            <a:r>
              <a:rPr lang="ja-JP" altLang="en-US" sz="1400" dirty="0" smtClean="0"/>
              <a:t>保安管理指導</a:t>
            </a:r>
            <a:endParaRPr kumimoji="1" lang="ja-JP" altLang="en-US" sz="1400" dirty="0" smtClean="0"/>
          </a:p>
        </p:txBody>
      </p:sp>
      <p:sp>
        <p:nvSpPr>
          <p:cNvPr id="7" name="角丸四角形 6"/>
          <p:cNvSpPr/>
          <p:nvPr/>
        </p:nvSpPr>
        <p:spPr>
          <a:xfrm>
            <a:off x="1928794" y="3210642"/>
            <a:ext cx="1214446" cy="374571"/>
          </a:xfrm>
          <a:prstGeom prst="roundRect">
            <a:avLst/>
          </a:prstGeom>
          <a:solidFill>
            <a:schemeClr val="accent1">
              <a:lumMod val="40000"/>
              <a:lumOff val="60000"/>
            </a:schemeClr>
          </a:solidFill>
          <a:ln>
            <a:solidFill>
              <a:schemeClr val="tx1"/>
            </a:solidFill>
          </a:ln>
        </p:spPr>
        <p:txBody>
          <a:bodyPr wrap="square" rtlCol="0" anchor="ctr">
            <a:spAutoFit/>
          </a:bodyPr>
          <a:lstStyle/>
          <a:p>
            <a:pPr algn="ctr"/>
            <a:r>
              <a:rPr kumimoji="1" lang="ja-JP" altLang="en-US" sz="1600" dirty="0" smtClean="0"/>
              <a:t>立入検査</a:t>
            </a:r>
          </a:p>
        </p:txBody>
      </p:sp>
      <p:sp>
        <p:nvSpPr>
          <p:cNvPr id="8" name="角丸四角形 7"/>
          <p:cNvSpPr/>
          <p:nvPr/>
        </p:nvSpPr>
        <p:spPr>
          <a:xfrm>
            <a:off x="3571868" y="3210642"/>
            <a:ext cx="1071570" cy="374571"/>
          </a:xfrm>
          <a:prstGeom prst="round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600" dirty="0" smtClean="0"/>
              <a:t>警告</a:t>
            </a:r>
          </a:p>
        </p:txBody>
      </p:sp>
      <p:sp>
        <p:nvSpPr>
          <p:cNvPr id="9" name="角丸四角形 8"/>
          <p:cNvSpPr/>
          <p:nvPr/>
        </p:nvSpPr>
        <p:spPr>
          <a:xfrm>
            <a:off x="5286380" y="2643182"/>
            <a:ext cx="2071702" cy="374571"/>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認定･許可の取消し</a:t>
            </a:r>
          </a:p>
        </p:txBody>
      </p:sp>
      <p:sp>
        <p:nvSpPr>
          <p:cNvPr id="10" name="角丸四角形 9"/>
          <p:cNvSpPr/>
          <p:nvPr/>
        </p:nvSpPr>
        <p:spPr>
          <a:xfrm>
            <a:off x="5214942" y="5139468"/>
            <a:ext cx="2071702" cy="374571"/>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代執行（略式）</a:t>
            </a:r>
          </a:p>
        </p:txBody>
      </p:sp>
      <p:sp>
        <p:nvSpPr>
          <p:cNvPr id="11" name="角丸四角形 10"/>
          <p:cNvSpPr/>
          <p:nvPr/>
        </p:nvSpPr>
        <p:spPr>
          <a:xfrm>
            <a:off x="5214942" y="3782146"/>
            <a:ext cx="2071702" cy="646986"/>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告発</a:t>
            </a:r>
            <a:endParaRPr kumimoji="1" lang="en-US" altLang="ja-JP" sz="1600" dirty="0" smtClean="0"/>
          </a:p>
          <a:p>
            <a:pPr algn="ctr"/>
            <a:r>
              <a:rPr kumimoji="1" lang="ja-JP" altLang="en-US" sz="1600" dirty="0" smtClean="0"/>
              <a:t>（過料事件の通知）</a:t>
            </a:r>
          </a:p>
        </p:txBody>
      </p:sp>
      <p:sp>
        <p:nvSpPr>
          <p:cNvPr id="13" name="角丸四角形 12"/>
          <p:cNvSpPr/>
          <p:nvPr/>
        </p:nvSpPr>
        <p:spPr>
          <a:xfrm>
            <a:off x="5286380" y="2143116"/>
            <a:ext cx="2071702" cy="374571"/>
          </a:xfrm>
          <a:prstGeom prst="roundRect">
            <a:avLst/>
          </a:prstGeom>
          <a:solidFill>
            <a:schemeClr val="accent6">
              <a:lumMod val="40000"/>
              <a:lumOff val="60000"/>
            </a:schemeClr>
          </a:solidFill>
          <a:ln>
            <a:solidFill>
              <a:schemeClr val="tx1"/>
            </a:solidFill>
          </a:ln>
        </p:spPr>
        <p:txBody>
          <a:bodyPr wrap="square" rtlCol="0" anchor="ctr">
            <a:spAutoFit/>
          </a:bodyPr>
          <a:lstStyle/>
          <a:p>
            <a:pPr algn="ctr"/>
            <a:r>
              <a:rPr kumimoji="1" lang="ja-JP" altLang="en-US" sz="1600" dirty="0" smtClean="0"/>
              <a:t>命令</a:t>
            </a:r>
          </a:p>
        </p:txBody>
      </p:sp>
      <p:sp>
        <p:nvSpPr>
          <p:cNvPr id="16" name="テキスト ボックス 15"/>
          <p:cNvSpPr txBox="1"/>
          <p:nvPr/>
        </p:nvSpPr>
        <p:spPr>
          <a:xfrm>
            <a:off x="7429520" y="2143116"/>
            <a:ext cx="1143008" cy="307777"/>
          </a:xfrm>
          <a:prstGeom prst="rect">
            <a:avLst/>
          </a:prstGeom>
          <a:noFill/>
        </p:spPr>
        <p:txBody>
          <a:bodyPr wrap="square" rtlCol="0">
            <a:spAutoFit/>
          </a:bodyPr>
          <a:lstStyle/>
          <a:p>
            <a:r>
              <a:rPr kumimoji="1" lang="ja-JP" altLang="en-US" sz="1400" dirty="0" smtClean="0"/>
              <a:t>行政処分</a:t>
            </a:r>
          </a:p>
        </p:txBody>
      </p:sp>
      <p:sp>
        <p:nvSpPr>
          <p:cNvPr id="17" name="テキスト ボックス 16"/>
          <p:cNvSpPr txBox="1"/>
          <p:nvPr/>
        </p:nvSpPr>
        <p:spPr>
          <a:xfrm>
            <a:off x="7358082" y="2643182"/>
            <a:ext cx="1571636" cy="307777"/>
          </a:xfrm>
          <a:prstGeom prst="rect">
            <a:avLst/>
          </a:prstGeom>
          <a:noFill/>
        </p:spPr>
        <p:txBody>
          <a:bodyPr wrap="square" rtlCol="0">
            <a:spAutoFit/>
          </a:bodyPr>
          <a:lstStyle/>
          <a:p>
            <a:r>
              <a:rPr kumimoji="1" lang="ja-JP" altLang="en-US" sz="1400" dirty="0" smtClean="0"/>
              <a:t>行政処分の取消し</a:t>
            </a:r>
          </a:p>
        </p:txBody>
      </p:sp>
      <p:sp>
        <p:nvSpPr>
          <p:cNvPr id="18" name="テキスト ボックス 17"/>
          <p:cNvSpPr txBox="1"/>
          <p:nvPr/>
        </p:nvSpPr>
        <p:spPr>
          <a:xfrm>
            <a:off x="7286644" y="5143512"/>
            <a:ext cx="1714512" cy="307777"/>
          </a:xfrm>
          <a:prstGeom prst="rect">
            <a:avLst/>
          </a:prstGeom>
          <a:noFill/>
        </p:spPr>
        <p:txBody>
          <a:bodyPr wrap="square" rtlCol="0">
            <a:spAutoFit/>
          </a:bodyPr>
          <a:lstStyle/>
          <a:p>
            <a:r>
              <a:rPr kumimoji="1" lang="ja-JP" altLang="en-US" sz="1400" dirty="0" smtClean="0"/>
              <a:t>行政上の強制執行</a:t>
            </a:r>
          </a:p>
        </p:txBody>
      </p:sp>
      <p:sp>
        <p:nvSpPr>
          <p:cNvPr id="19" name="テキスト ボックス 18"/>
          <p:cNvSpPr txBox="1"/>
          <p:nvPr/>
        </p:nvSpPr>
        <p:spPr>
          <a:xfrm>
            <a:off x="7358082" y="3929066"/>
            <a:ext cx="1428760" cy="307777"/>
          </a:xfrm>
          <a:prstGeom prst="rect">
            <a:avLst/>
          </a:prstGeom>
          <a:noFill/>
        </p:spPr>
        <p:txBody>
          <a:bodyPr wrap="square" rtlCol="0">
            <a:spAutoFit/>
          </a:bodyPr>
          <a:lstStyle/>
          <a:p>
            <a:r>
              <a:rPr kumimoji="1" lang="ja-JP" altLang="en-US" sz="1400" dirty="0" smtClean="0"/>
              <a:t>刑事的処罰手続</a:t>
            </a:r>
          </a:p>
        </p:txBody>
      </p:sp>
      <p:sp>
        <p:nvSpPr>
          <p:cNvPr id="20" name="ストライプ矢印 19"/>
          <p:cNvSpPr/>
          <p:nvPr/>
        </p:nvSpPr>
        <p:spPr>
          <a:xfrm>
            <a:off x="1643042" y="3353518"/>
            <a:ext cx="285752" cy="142876"/>
          </a:xfrm>
          <a:prstGeom prst="stripedRightArrow">
            <a:avLst/>
          </a:prstGeom>
          <a:ln>
            <a:solidFill>
              <a:schemeClr val="tx1"/>
            </a:solidFill>
          </a:ln>
        </p:spPr>
        <p:txBody>
          <a:bodyPr wrap="square" rtlCol="0" anchor="ctr">
            <a:spAutoFit/>
          </a:bodyPr>
          <a:lstStyle/>
          <a:p>
            <a:pPr algn="ctr"/>
            <a:endParaRPr kumimoji="1" lang="ja-JP" altLang="en-US" sz="1600" dirty="0" smtClean="0"/>
          </a:p>
        </p:txBody>
      </p:sp>
      <p:sp>
        <p:nvSpPr>
          <p:cNvPr id="21" name="ストライプ矢印 20"/>
          <p:cNvSpPr/>
          <p:nvPr/>
        </p:nvSpPr>
        <p:spPr>
          <a:xfrm>
            <a:off x="3214678" y="3353518"/>
            <a:ext cx="285752" cy="142876"/>
          </a:xfrm>
          <a:prstGeom prst="stripedRightArrow">
            <a:avLst/>
          </a:prstGeom>
          <a:ln>
            <a:solidFill>
              <a:schemeClr val="tx1"/>
            </a:solidFill>
          </a:ln>
        </p:spPr>
        <p:txBody>
          <a:bodyPr wrap="square" rtlCol="0" anchor="ctr">
            <a:spAutoFit/>
          </a:bodyPr>
          <a:lstStyle/>
          <a:p>
            <a:pPr algn="ctr"/>
            <a:endParaRPr kumimoji="1" lang="ja-JP" altLang="en-US" sz="1600" dirty="0" smtClean="0"/>
          </a:p>
        </p:txBody>
      </p:sp>
      <p:cxnSp>
        <p:nvCxnSpPr>
          <p:cNvPr id="23" name="直線矢印コネクタ 22"/>
          <p:cNvCxnSpPr>
            <a:stCxn id="8" idx="3"/>
            <a:endCxn id="13" idx="1"/>
          </p:cNvCxnSpPr>
          <p:nvPr/>
        </p:nvCxnSpPr>
        <p:spPr>
          <a:xfrm flipV="1">
            <a:off x="4643438" y="2330402"/>
            <a:ext cx="642942" cy="1067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8" idx="3"/>
            <a:endCxn id="9" idx="1"/>
          </p:cNvCxnSpPr>
          <p:nvPr/>
        </p:nvCxnSpPr>
        <p:spPr>
          <a:xfrm flipV="1">
            <a:off x="4643438" y="2830468"/>
            <a:ext cx="642942" cy="5674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3"/>
            <a:endCxn id="10" idx="1"/>
          </p:cNvCxnSpPr>
          <p:nvPr/>
        </p:nvCxnSpPr>
        <p:spPr>
          <a:xfrm>
            <a:off x="4643438" y="3397928"/>
            <a:ext cx="571504" cy="19288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8" idx="3"/>
            <a:endCxn id="11" idx="1"/>
          </p:cNvCxnSpPr>
          <p:nvPr/>
        </p:nvCxnSpPr>
        <p:spPr>
          <a:xfrm>
            <a:off x="4643438" y="3397928"/>
            <a:ext cx="571504" cy="7077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643306" y="3710708"/>
            <a:ext cx="928694" cy="307777"/>
          </a:xfrm>
          <a:prstGeom prst="rect">
            <a:avLst/>
          </a:prstGeom>
          <a:noFill/>
        </p:spPr>
        <p:txBody>
          <a:bodyPr wrap="square" rtlCol="0">
            <a:spAutoFit/>
          </a:bodyPr>
          <a:lstStyle/>
          <a:p>
            <a:r>
              <a:rPr kumimoji="1" lang="ja-JP" altLang="en-US" sz="1400" dirty="0" smtClean="0"/>
              <a:t>行政指導</a:t>
            </a:r>
          </a:p>
        </p:txBody>
      </p:sp>
      <p:sp>
        <p:nvSpPr>
          <p:cNvPr id="41" name="テキスト ボックス 40"/>
          <p:cNvSpPr txBox="1"/>
          <p:nvPr/>
        </p:nvSpPr>
        <p:spPr>
          <a:xfrm>
            <a:off x="2071670" y="3710708"/>
            <a:ext cx="928694" cy="307777"/>
          </a:xfrm>
          <a:prstGeom prst="rect">
            <a:avLst/>
          </a:prstGeom>
          <a:noFill/>
        </p:spPr>
        <p:txBody>
          <a:bodyPr wrap="square" rtlCol="0">
            <a:spAutoFit/>
          </a:bodyPr>
          <a:lstStyle/>
          <a:p>
            <a:r>
              <a:rPr kumimoji="1" lang="ja-JP" altLang="en-US" sz="1400" dirty="0" smtClean="0"/>
              <a:t>行政調査</a:t>
            </a:r>
          </a:p>
        </p:txBody>
      </p:sp>
      <p:sp>
        <p:nvSpPr>
          <p:cNvPr id="29" name="横巻き 28"/>
          <p:cNvSpPr/>
          <p:nvPr/>
        </p:nvSpPr>
        <p:spPr>
          <a:xfrm>
            <a:off x="3286116" y="2571744"/>
            <a:ext cx="1143008"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行政手続法</a:t>
            </a:r>
          </a:p>
        </p:txBody>
      </p:sp>
      <p:sp>
        <p:nvSpPr>
          <p:cNvPr id="30" name="横巻き 29"/>
          <p:cNvSpPr/>
          <p:nvPr/>
        </p:nvSpPr>
        <p:spPr>
          <a:xfrm>
            <a:off x="4572000" y="1500174"/>
            <a:ext cx="1143008"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行政手続法</a:t>
            </a:r>
          </a:p>
        </p:txBody>
      </p:sp>
      <p:sp>
        <p:nvSpPr>
          <p:cNvPr id="31" name="横巻き 30"/>
          <p:cNvSpPr/>
          <p:nvPr/>
        </p:nvSpPr>
        <p:spPr>
          <a:xfrm>
            <a:off x="5857884" y="1500174"/>
            <a:ext cx="1357322"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行政不服審査法</a:t>
            </a:r>
          </a:p>
        </p:txBody>
      </p:sp>
      <p:sp>
        <p:nvSpPr>
          <p:cNvPr id="32" name="横巻き 31"/>
          <p:cNvSpPr/>
          <p:nvPr/>
        </p:nvSpPr>
        <p:spPr>
          <a:xfrm>
            <a:off x="7358082" y="1500174"/>
            <a:ext cx="1357322"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行政事件訴訟法</a:t>
            </a:r>
          </a:p>
        </p:txBody>
      </p:sp>
      <p:sp>
        <p:nvSpPr>
          <p:cNvPr id="33" name="横巻き 32"/>
          <p:cNvSpPr/>
          <p:nvPr/>
        </p:nvSpPr>
        <p:spPr>
          <a:xfrm>
            <a:off x="5572132" y="4572008"/>
            <a:ext cx="1285884"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行政代執行法</a:t>
            </a:r>
          </a:p>
        </p:txBody>
      </p:sp>
      <p:sp>
        <p:nvSpPr>
          <p:cNvPr id="34" name="横巻き 33"/>
          <p:cNvSpPr/>
          <p:nvPr/>
        </p:nvSpPr>
        <p:spPr>
          <a:xfrm>
            <a:off x="5572132" y="3214686"/>
            <a:ext cx="1285884" cy="500066"/>
          </a:xfrm>
          <a:prstGeom prst="horizontalScroll">
            <a:avLst/>
          </a:prstGeom>
          <a:solidFill>
            <a:schemeClr val="bg2">
              <a:lumMod val="20000"/>
              <a:lumOff val="80000"/>
            </a:schemeClr>
          </a:solidFill>
          <a:ln>
            <a:solidFill>
              <a:schemeClr val="tx1"/>
            </a:solidFill>
          </a:ln>
        </p:spPr>
        <p:txBody>
          <a:bodyPr wrap="square" rtlCol="0" anchor="ctr">
            <a:normAutofit fontScale="77500" lnSpcReduction="20000"/>
          </a:bodyPr>
          <a:lstStyle/>
          <a:p>
            <a:pPr algn="ctr"/>
            <a:r>
              <a:rPr kumimoji="1" lang="ja-JP" altLang="en-US" sz="1600" dirty="0" smtClean="0"/>
              <a:t>刑事訴訟法等</a:t>
            </a:r>
          </a:p>
        </p:txBody>
      </p:sp>
      <p:sp>
        <p:nvSpPr>
          <p:cNvPr id="35" name="スライド番号プレースホルダ 34"/>
          <p:cNvSpPr>
            <a:spLocks noGrp="1"/>
          </p:cNvSpPr>
          <p:nvPr>
            <p:ph type="sldNum" sz="quarter" idx="11"/>
          </p:nvPr>
        </p:nvSpPr>
        <p:spPr/>
        <p:txBody>
          <a:bodyPr/>
          <a:lstStyle/>
          <a:p>
            <a:pPr>
              <a:defRPr/>
            </a:pPr>
            <a:fld id="{A1C8A4EA-1944-4F28-91D7-925B10C787CA}" type="slidenum">
              <a:rPr lang="en-US" altLang="ja-JP" smtClean="0"/>
              <a:pPr>
                <a:defRPr/>
              </a:pPr>
              <a:t>22</a:t>
            </a:fld>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643306" y="1928802"/>
            <a:ext cx="2000264" cy="1785950"/>
          </a:xfrm>
          <a:prstGeom prst="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2" name="タイトル 1"/>
          <p:cNvSpPr>
            <a:spLocks noGrp="1"/>
          </p:cNvSpPr>
          <p:nvPr>
            <p:ph type="title"/>
          </p:nvPr>
        </p:nvSpPr>
        <p:spPr>
          <a:xfrm>
            <a:off x="250825" y="460375"/>
            <a:ext cx="8424863" cy="523220"/>
          </a:xfrm>
        </p:spPr>
        <p:txBody>
          <a:bodyPr/>
          <a:lstStyle/>
          <a:p>
            <a:r>
              <a:rPr kumimoji="1" lang="ja-JP" altLang="en-US" dirty="0" smtClean="0"/>
              <a:t>行政法から見た本来の関係</a:t>
            </a:r>
            <a:endParaRPr kumimoji="1" lang="ja-JP" altLang="en-US" dirty="0"/>
          </a:p>
        </p:txBody>
      </p:sp>
      <p:pic>
        <p:nvPicPr>
          <p:cNvPr id="4" name="Picture 2" descr="C:\Documents and Settings\山崎栄一\デスクトップ\パワポマスター\クリップアート\j0432625.png"/>
          <p:cNvPicPr>
            <a:picLocks noChangeAspect="1" noChangeArrowheads="1"/>
          </p:cNvPicPr>
          <p:nvPr/>
        </p:nvPicPr>
        <p:blipFill>
          <a:blip r:embed="rId3" cstate="print"/>
          <a:srcRect/>
          <a:stretch>
            <a:fillRect/>
          </a:stretch>
        </p:blipFill>
        <p:spPr bwMode="auto">
          <a:xfrm>
            <a:off x="3571868" y="4929198"/>
            <a:ext cx="648000" cy="648000"/>
          </a:xfrm>
          <a:prstGeom prst="rect">
            <a:avLst/>
          </a:prstGeom>
          <a:noFill/>
        </p:spPr>
      </p:pic>
      <p:pic>
        <p:nvPicPr>
          <p:cNvPr id="5" name="Picture 4" descr="C:\Documents and Settings\山崎栄一\デスクトップ\パワポマスター\クリップアート\j0433928.png"/>
          <p:cNvPicPr>
            <a:picLocks noChangeAspect="1" noChangeArrowheads="1"/>
          </p:cNvPicPr>
          <p:nvPr/>
        </p:nvPicPr>
        <p:blipFill>
          <a:blip r:embed="rId4" cstate="print"/>
          <a:srcRect/>
          <a:stretch>
            <a:fillRect/>
          </a:stretch>
        </p:blipFill>
        <p:spPr bwMode="auto">
          <a:xfrm>
            <a:off x="1357290" y="2241943"/>
            <a:ext cx="648000" cy="648000"/>
          </a:xfrm>
          <a:prstGeom prst="rect">
            <a:avLst/>
          </a:prstGeom>
          <a:noFill/>
        </p:spPr>
      </p:pic>
      <p:pic>
        <p:nvPicPr>
          <p:cNvPr id="6" name="Picture 3" descr="C:\Documents and Settings\山崎栄一\デスクトップ\パワポマスター\クリップアート\j0431641.png"/>
          <p:cNvPicPr>
            <a:picLocks noChangeAspect="1" noChangeArrowheads="1"/>
          </p:cNvPicPr>
          <p:nvPr/>
        </p:nvPicPr>
        <p:blipFill>
          <a:blip r:embed="rId5" cstate="print"/>
          <a:srcRect/>
          <a:stretch>
            <a:fillRect/>
          </a:stretch>
        </p:blipFill>
        <p:spPr bwMode="auto">
          <a:xfrm>
            <a:off x="4356012" y="2241943"/>
            <a:ext cx="648000" cy="648000"/>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a:off x="2357422" y="4929198"/>
            <a:ext cx="1033457" cy="1028046"/>
          </a:xfrm>
          <a:prstGeom prst="rect">
            <a:avLst/>
          </a:prstGeom>
          <a:noFill/>
          <a:ln w="9525">
            <a:noFill/>
            <a:miter lim="800000"/>
            <a:headEnd/>
            <a:tailEnd/>
          </a:ln>
          <a:effectLst/>
        </p:spPr>
      </p:pic>
      <p:sp>
        <p:nvSpPr>
          <p:cNvPr id="8" name="テキスト ボックス 7"/>
          <p:cNvSpPr txBox="1"/>
          <p:nvPr/>
        </p:nvSpPr>
        <p:spPr>
          <a:xfrm>
            <a:off x="2357422" y="6072206"/>
            <a:ext cx="1214446" cy="307777"/>
          </a:xfrm>
          <a:prstGeom prst="rect">
            <a:avLst/>
          </a:prstGeom>
          <a:noFill/>
        </p:spPr>
        <p:txBody>
          <a:bodyPr wrap="square" rtlCol="0">
            <a:spAutoFit/>
          </a:bodyPr>
          <a:lstStyle/>
          <a:p>
            <a:r>
              <a:rPr kumimoji="1" lang="ja-JP" altLang="en-US" sz="1400" dirty="0" smtClean="0"/>
              <a:t>防火対象物</a:t>
            </a:r>
            <a:endParaRPr kumimoji="1" lang="ja-JP" altLang="en-US" sz="1400" dirty="0"/>
          </a:p>
        </p:txBody>
      </p:sp>
      <p:sp>
        <p:nvSpPr>
          <p:cNvPr id="10" name="テキスト ボックス 9"/>
          <p:cNvSpPr txBox="1"/>
          <p:nvPr/>
        </p:nvSpPr>
        <p:spPr>
          <a:xfrm>
            <a:off x="3571868" y="5715016"/>
            <a:ext cx="714380" cy="338554"/>
          </a:xfrm>
          <a:prstGeom prst="rect">
            <a:avLst/>
          </a:prstGeom>
          <a:noFill/>
        </p:spPr>
        <p:txBody>
          <a:bodyPr wrap="square" rtlCol="0">
            <a:spAutoFit/>
          </a:bodyPr>
          <a:lstStyle/>
          <a:p>
            <a:r>
              <a:rPr kumimoji="1" lang="ja-JP" altLang="en-US" sz="1600" dirty="0" smtClean="0"/>
              <a:t>国民</a:t>
            </a:r>
            <a:endParaRPr kumimoji="1" lang="ja-JP" altLang="en-US" sz="1600" dirty="0"/>
          </a:p>
        </p:txBody>
      </p:sp>
      <p:sp>
        <p:nvSpPr>
          <p:cNvPr id="11" name="テキスト ボックス 10"/>
          <p:cNvSpPr txBox="1"/>
          <p:nvPr/>
        </p:nvSpPr>
        <p:spPr>
          <a:xfrm>
            <a:off x="3851920" y="3019008"/>
            <a:ext cx="1656184" cy="338554"/>
          </a:xfrm>
          <a:prstGeom prst="rect">
            <a:avLst/>
          </a:prstGeom>
          <a:noFill/>
        </p:spPr>
        <p:txBody>
          <a:bodyPr wrap="square" rtlCol="0">
            <a:spAutoFit/>
          </a:bodyPr>
          <a:lstStyle/>
          <a:p>
            <a:r>
              <a:rPr kumimoji="1" lang="ja-JP" altLang="en-US" sz="1600" dirty="0" smtClean="0"/>
              <a:t>開発建築指導課</a:t>
            </a:r>
            <a:endParaRPr kumimoji="1" lang="ja-JP" altLang="en-US" sz="1600" dirty="0"/>
          </a:p>
        </p:txBody>
      </p:sp>
      <p:sp>
        <p:nvSpPr>
          <p:cNvPr id="12" name="テキスト ボックス 11"/>
          <p:cNvSpPr txBox="1"/>
          <p:nvPr/>
        </p:nvSpPr>
        <p:spPr>
          <a:xfrm>
            <a:off x="1285851" y="3090446"/>
            <a:ext cx="1000132" cy="338554"/>
          </a:xfrm>
          <a:prstGeom prst="rect">
            <a:avLst/>
          </a:prstGeom>
          <a:noFill/>
        </p:spPr>
        <p:txBody>
          <a:bodyPr wrap="square" rtlCol="0">
            <a:spAutoFit/>
          </a:bodyPr>
          <a:lstStyle/>
          <a:p>
            <a:r>
              <a:rPr kumimoji="1" lang="ja-JP" altLang="en-US" sz="1600" dirty="0" smtClean="0"/>
              <a:t>消防署長</a:t>
            </a:r>
            <a:endParaRPr kumimoji="1" lang="ja-JP" altLang="en-US" sz="1600" dirty="0"/>
          </a:p>
        </p:txBody>
      </p:sp>
      <p:sp>
        <p:nvSpPr>
          <p:cNvPr id="14" name="左矢印 13"/>
          <p:cNvSpPr/>
          <p:nvPr/>
        </p:nvSpPr>
        <p:spPr>
          <a:xfrm rot="14311332">
            <a:off x="1805354" y="4282816"/>
            <a:ext cx="893995" cy="211411"/>
          </a:xfrm>
          <a:prstGeom prst="lef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5" name="正方形/長方形 14"/>
          <p:cNvSpPr/>
          <p:nvPr/>
        </p:nvSpPr>
        <p:spPr>
          <a:xfrm>
            <a:off x="714348" y="1928802"/>
            <a:ext cx="2000264" cy="1785950"/>
          </a:xfrm>
          <a:prstGeom prst="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18" name="正方形/長方形 17"/>
          <p:cNvSpPr/>
          <p:nvPr/>
        </p:nvSpPr>
        <p:spPr>
          <a:xfrm>
            <a:off x="1000100" y="1714488"/>
            <a:ext cx="1500198" cy="4286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市　消防署</a:t>
            </a:r>
          </a:p>
        </p:txBody>
      </p:sp>
      <p:sp>
        <p:nvSpPr>
          <p:cNvPr id="19" name="正方形/長方形 18"/>
          <p:cNvSpPr/>
          <p:nvPr/>
        </p:nvSpPr>
        <p:spPr>
          <a:xfrm>
            <a:off x="3786182" y="1714488"/>
            <a:ext cx="1714512" cy="42862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市　</a:t>
            </a:r>
          </a:p>
        </p:txBody>
      </p:sp>
      <p:sp>
        <p:nvSpPr>
          <p:cNvPr id="20" name="左矢印 19"/>
          <p:cNvSpPr/>
          <p:nvPr/>
        </p:nvSpPr>
        <p:spPr>
          <a:xfrm rot="18379593">
            <a:off x="3974894" y="4329310"/>
            <a:ext cx="893995" cy="211411"/>
          </a:xfrm>
          <a:prstGeom prst="lef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2" name="テキスト ボックス 21"/>
          <p:cNvSpPr txBox="1"/>
          <p:nvPr/>
        </p:nvSpPr>
        <p:spPr>
          <a:xfrm>
            <a:off x="2786050" y="4214818"/>
            <a:ext cx="1428760" cy="584775"/>
          </a:xfrm>
          <a:prstGeom prst="rect">
            <a:avLst/>
          </a:prstGeom>
          <a:noFill/>
        </p:spPr>
        <p:txBody>
          <a:bodyPr wrap="square" rtlCol="0">
            <a:spAutoFit/>
          </a:bodyPr>
          <a:lstStyle/>
          <a:p>
            <a:r>
              <a:rPr kumimoji="1" lang="ja-JP" altLang="en-US" sz="1600" dirty="0" smtClean="0"/>
              <a:t>行政処分</a:t>
            </a:r>
            <a:endParaRPr kumimoji="1" lang="en-US" altLang="ja-JP" sz="1600" dirty="0" smtClean="0"/>
          </a:p>
          <a:p>
            <a:r>
              <a:rPr kumimoji="1" lang="ja-JP" altLang="en-US" sz="1600" dirty="0" smtClean="0"/>
              <a:t>（措置命令等）</a:t>
            </a:r>
            <a:endParaRPr kumimoji="1" lang="ja-JP" altLang="en-US" sz="1600" dirty="0"/>
          </a:p>
        </p:txBody>
      </p:sp>
      <p:sp>
        <p:nvSpPr>
          <p:cNvPr id="23" name="テキスト ボックス 22"/>
          <p:cNvSpPr txBox="1"/>
          <p:nvPr/>
        </p:nvSpPr>
        <p:spPr>
          <a:xfrm>
            <a:off x="571472" y="4415861"/>
            <a:ext cx="1285884" cy="584775"/>
          </a:xfrm>
          <a:prstGeom prst="rect">
            <a:avLst/>
          </a:prstGeom>
          <a:noFill/>
        </p:spPr>
        <p:txBody>
          <a:bodyPr wrap="square" rtlCol="0">
            <a:spAutoFit/>
          </a:bodyPr>
          <a:lstStyle/>
          <a:p>
            <a:r>
              <a:rPr kumimoji="1" lang="ja-JP" altLang="en-US" sz="1600" dirty="0" smtClean="0"/>
              <a:t>消防法</a:t>
            </a:r>
            <a:endParaRPr kumimoji="1" lang="en-US" altLang="ja-JP" sz="1600" dirty="0" smtClean="0"/>
          </a:p>
          <a:p>
            <a:r>
              <a:rPr lang="ja-JP" altLang="en-US" sz="1600" dirty="0"/>
              <a:t>第</a:t>
            </a:r>
            <a:r>
              <a:rPr lang="en-US" altLang="ja-JP" sz="1600" dirty="0"/>
              <a:t>17</a:t>
            </a:r>
            <a:r>
              <a:rPr lang="ja-JP" altLang="en-US" sz="1600" dirty="0"/>
              <a:t>条の</a:t>
            </a:r>
            <a:r>
              <a:rPr lang="en-US" altLang="ja-JP" sz="1600" dirty="0"/>
              <a:t>4</a:t>
            </a:r>
            <a:endParaRPr kumimoji="1" lang="ja-JP" altLang="en-US" sz="1600" dirty="0"/>
          </a:p>
        </p:txBody>
      </p:sp>
      <p:sp>
        <p:nvSpPr>
          <p:cNvPr id="24" name="テキスト ボックス 23"/>
          <p:cNvSpPr txBox="1"/>
          <p:nvPr/>
        </p:nvSpPr>
        <p:spPr>
          <a:xfrm>
            <a:off x="4857752" y="4429132"/>
            <a:ext cx="1285884" cy="584775"/>
          </a:xfrm>
          <a:prstGeom prst="rect">
            <a:avLst/>
          </a:prstGeom>
          <a:noFill/>
        </p:spPr>
        <p:txBody>
          <a:bodyPr wrap="square" rtlCol="0">
            <a:spAutoFit/>
          </a:bodyPr>
          <a:lstStyle/>
          <a:p>
            <a:r>
              <a:rPr kumimoji="1" lang="ja-JP" altLang="en-US" sz="1600" dirty="0" smtClean="0"/>
              <a:t>建築基準法</a:t>
            </a:r>
            <a:endParaRPr kumimoji="1" lang="en-US" altLang="ja-JP" sz="1600" dirty="0" smtClean="0"/>
          </a:p>
          <a:p>
            <a:r>
              <a:rPr lang="ja-JP" altLang="en-US" sz="1600" dirty="0"/>
              <a:t>第</a:t>
            </a:r>
            <a:r>
              <a:rPr lang="en-US" altLang="ja-JP" sz="1600" dirty="0"/>
              <a:t>9</a:t>
            </a:r>
            <a:r>
              <a:rPr lang="ja-JP" altLang="en-US" sz="1600" dirty="0"/>
              <a:t>条</a:t>
            </a:r>
            <a:endParaRPr kumimoji="1" lang="ja-JP" altLang="en-US" sz="1600" dirty="0"/>
          </a:p>
        </p:txBody>
      </p:sp>
      <p:sp>
        <p:nvSpPr>
          <p:cNvPr id="25" name="角丸四角形 24"/>
          <p:cNvSpPr/>
          <p:nvPr/>
        </p:nvSpPr>
        <p:spPr>
          <a:xfrm>
            <a:off x="6072198" y="642918"/>
            <a:ext cx="2786082" cy="1571636"/>
          </a:xfrm>
          <a:prstGeom prst="round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rPr>
              <a:t>それぞれの行政庁が、</a:t>
            </a:r>
            <a:endParaRPr kumimoji="1" lang="en-US" altLang="ja-JP" sz="1800" b="1" dirty="0" smtClean="0">
              <a:solidFill>
                <a:schemeClr val="tx1"/>
              </a:solidFill>
            </a:endParaRPr>
          </a:p>
          <a:p>
            <a:pPr algn="ctr"/>
            <a:r>
              <a:rPr kumimoji="1" lang="ja-JP" altLang="en-US" sz="1800" b="1" dirty="0" smtClean="0">
                <a:solidFill>
                  <a:schemeClr val="tx1"/>
                </a:solidFill>
              </a:rPr>
              <a:t>それぞれの目的・権限に従って、規制権限を行使</a:t>
            </a:r>
          </a:p>
        </p:txBody>
      </p:sp>
      <p:cxnSp>
        <p:nvCxnSpPr>
          <p:cNvPr id="40" name="図形 39"/>
          <p:cNvCxnSpPr>
            <a:stCxn id="25" idx="1"/>
            <a:endCxn id="18" idx="0"/>
          </p:cNvCxnSpPr>
          <p:nvPr/>
        </p:nvCxnSpPr>
        <p:spPr>
          <a:xfrm rot="10800000" flipV="1">
            <a:off x="1750200" y="1428736"/>
            <a:ext cx="4321999" cy="28575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25" idx="1"/>
            <a:endCxn id="19" idx="0"/>
          </p:cNvCxnSpPr>
          <p:nvPr/>
        </p:nvCxnSpPr>
        <p:spPr>
          <a:xfrm rot="10800000" flipV="1">
            <a:off x="4643438" y="1428736"/>
            <a:ext cx="1428760" cy="28575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角丸四角形吹き出し 48"/>
          <p:cNvSpPr/>
          <p:nvPr/>
        </p:nvSpPr>
        <p:spPr>
          <a:xfrm>
            <a:off x="5214942" y="5214950"/>
            <a:ext cx="1571636" cy="785818"/>
          </a:xfrm>
          <a:prstGeom prst="wedgeRoundRectCallout">
            <a:avLst>
              <a:gd name="adj1" fmla="val -34528"/>
              <a:gd name="adj2" fmla="val -80610"/>
              <a:gd name="adj3" fmla="val 16667"/>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建築物の安全性</a:t>
            </a:r>
          </a:p>
        </p:txBody>
      </p:sp>
      <p:sp>
        <p:nvSpPr>
          <p:cNvPr id="50" name="角丸四角形吹き出し 49"/>
          <p:cNvSpPr/>
          <p:nvPr/>
        </p:nvSpPr>
        <p:spPr>
          <a:xfrm>
            <a:off x="357158" y="5286388"/>
            <a:ext cx="1571636" cy="785818"/>
          </a:xfrm>
          <a:prstGeom prst="wedgeRoundRectCallout">
            <a:avLst>
              <a:gd name="adj1" fmla="val 2022"/>
              <a:gd name="adj2" fmla="val -83593"/>
              <a:gd name="adj3" fmla="val 16667"/>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火災に対する</a:t>
            </a:r>
            <a:endParaRPr kumimoji="1" lang="en-US" altLang="ja-JP" sz="1400" dirty="0" smtClean="0">
              <a:solidFill>
                <a:schemeClr val="tx1"/>
              </a:solidFill>
            </a:endParaRPr>
          </a:p>
          <a:p>
            <a:pPr algn="ctr"/>
            <a:r>
              <a:rPr kumimoji="1" lang="ja-JP" altLang="en-US" sz="1400" dirty="0" smtClean="0">
                <a:solidFill>
                  <a:schemeClr val="tx1"/>
                </a:solidFill>
              </a:rPr>
              <a:t>安全性</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928662" y="1643050"/>
            <a:ext cx="5000660" cy="1928826"/>
          </a:xfrm>
          <a:prstGeom prst="rect">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0825" y="460375"/>
            <a:ext cx="8424863" cy="523220"/>
          </a:xfrm>
        </p:spPr>
        <p:txBody>
          <a:bodyPr/>
          <a:lstStyle/>
          <a:p>
            <a:r>
              <a:rPr kumimoji="1" lang="ja-JP" altLang="en-US" dirty="0" smtClean="0"/>
              <a:t>市民から見た外見上の関係</a:t>
            </a:r>
            <a:endParaRPr kumimoji="1" lang="ja-JP" altLang="en-US" dirty="0"/>
          </a:p>
        </p:txBody>
      </p:sp>
      <p:pic>
        <p:nvPicPr>
          <p:cNvPr id="4" name="Picture 2" descr="C:\Documents and Settings\山崎栄一\デスクトップ\パワポマスター\クリップアート\j0432625.png"/>
          <p:cNvPicPr>
            <a:picLocks noChangeAspect="1" noChangeArrowheads="1"/>
          </p:cNvPicPr>
          <p:nvPr/>
        </p:nvPicPr>
        <p:blipFill>
          <a:blip r:embed="rId3" cstate="print"/>
          <a:srcRect/>
          <a:stretch>
            <a:fillRect/>
          </a:stretch>
        </p:blipFill>
        <p:spPr bwMode="auto">
          <a:xfrm>
            <a:off x="4572000" y="4929198"/>
            <a:ext cx="648000" cy="648000"/>
          </a:xfrm>
          <a:prstGeom prst="rect">
            <a:avLst/>
          </a:prstGeom>
          <a:noFill/>
        </p:spPr>
      </p:pic>
      <p:pic>
        <p:nvPicPr>
          <p:cNvPr id="5" name="Picture 4" descr="C:\Documents and Settings\山崎栄一\デスクトップ\パワポマスター\クリップアート\j0433928.png"/>
          <p:cNvPicPr>
            <a:picLocks noChangeAspect="1" noChangeArrowheads="1"/>
          </p:cNvPicPr>
          <p:nvPr/>
        </p:nvPicPr>
        <p:blipFill>
          <a:blip r:embed="rId4" cstate="print"/>
          <a:srcRect/>
          <a:stretch>
            <a:fillRect/>
          </a:stretch>
        </p:blipFill>
        <p:spPr bwMode="auto">
          <a:xfrm>
            <a:off x="1571604" y="2027629"/>
            <a:ext cx="648000" cy="648000"/>
          </a:xfrm>
          <a:prstGeom prst="rect">
            <a:avLst/>
          </a:prstGeom>
          <a:noFill/>
        </p:spPr>
      </p:pic>
      <p:pic>
        <p:nvPicPr>
          <p:cNvPr id="6" name="Picture 3" descr="C:\Documents and Settings\山崎栄一\デスクトップ\パワポマスター\クリップアート\j0431641.png"/>
          <p:cNvPicPr>
            <a:picLocks noChangeAspect="1" noChangeArrowheads="1"/>
          </p:cNvPicPr>
          <p:nvPr/>
        </p:nvPicPr>
        <p:blipFill>
          <a:blip r:embed="rId5" cstate="print"/>
          <a:srcRect/>
          <a:stretch>
            <a:fillRect/>
          </a:stretch>
        </p:blipFill>
        <p:spPr bwMode="auto">
          <a:xfrm>
            <a:off x="4572000" y="2027629"/>
            <a:ext cx="648000" cy="648000"/>
          </a:xfrm>
          <a:prstGeom prst="rect">
            <a:avLst/>
          </a:prstGeom>
          <a:noFill/>
        </p:spPr>
      </p:pic>
      <p:pic>
        <p:nvPicPr>
          <p:cNvPr id="7" name="Picture 2"/>
          <p:cNvPicPr>
            <a:picLocks noChangeAspect="1" noChangeArrowheads="1"/>
          </p:cNvPicPr>
          <p:nvPr/>
        </p:nvPicPr>
        <p:blipFill>
          <a:blip r:embed="rId6" cstate="print"/>
          <a:srcRect/>
          <a:stretch>
            <a:fillRect/>
          </a:stretch>
        </p:blipFill>
        <p:spPr bwMode="auto">
          <a:xfrm>
            <a:off x="3357554" y="4929198"/>
            <a:ext cx="1033457" cy="1028046"/>
          </a:xfrm>
          <a:prstGeom prst="rect">
            <a:avLst/>
          </a:prstGeom>
          <a:noFill/>
          <a:ln w="9525">
            <a:noFill/>
            <a:miter lim="800000"/>
            <a:headEnd/>
            <a:tailEnd/>
          </a:ln>
          <a:effectLst/>
        </p:spPr>
      </p:pic>
      <p:sp>
        <p:nvSpPr>
          <p:cNvPr id="8" name="テキスト ボックス 7"/>
          <p:cNvSpPr txBox="1"/>
          <p:nvPr/>
        </p:nvSpPr>
        <p:spPr>
          <a:xfrm>
            <a:off x="3286116" y="6000768"/>
            <a:ext cx="1214446" cy="307777"/>
          </a:xfrm>
          <a:prstGeom prst="rect">
            <a:avLst/>
          </a:prstGeom>
          <a:noFill/>
        </p:spPr>
        <p:txBody>
          <a:bodyPr wrap="square" rtlCol="0">
            <a:spAutoFit/>
          </a:bodyPr>
          <a:lstStyle/>
          <a:p>
            <a:r>
              <a:rPr kumimoji="1" lang="ja-JP" altLang="en-US" sz="1400" dirty="0" smtClean="0"/>
              <a:t>防火対象物</a:t>
            </a:r>
            <a:endParaRPr kumimoji="1" lang="ja-JP" altLang="en-US" sz="1400" dirty="0"/>
          </a:p>
        </p:txBody>
      </p:sp>
      <p:sp>
        <p:nvSpPr>
          <p:cNvPr id="9" name="テキスト ボックス 8"/>
          <p:cNvSpPr txBox="1"/>
          <p:nvPr/>
        </p:nvSpPr>
        <p:spPr>
          <a:xfrm>
            <a:off x="4786314" y="5643578"/>
            <a:ext cx="714380" cy="338554"/>
          </a:xfrm>
          <a:prstGeom prst="rect">
            <a:avLst/>
          </a:prstGeom>
          <a:noFill/>
        </p:spPr>
        <p:txBody>
          <a:bodyPr wrap="square" rtlCol="0">
            <a:spAutoFit/>
          </a:bodyPr>
          <a:lstStyle/>
          <a:p>
            <a:r>
              <a:rPr kumimoji="1" lang="ja-JP" altLang="en-US" sz="1600" dirty="0" smtClean="0"/>
              <a:t>国民</a:t>
            </a:r>
            <a:endParaRPr kumimoji="1" lang="ja-JP" altLang="en-US" sz="1600" dirty="0"/>
          </a:p>
        </p:txBody>
      </p:sp>
      <p:sp>
        <p:nvSpPr>
          <p:cNvPr id="10" name="テキスト ボックス 9"/>
          <p:cNvSpPr txBox="1"/>
          <p:nvPr/>
        </p:nvSpPr>
        <p:spPr>
          <a:xfrm>
            <a:off x="4067944" y="2804694"/>
            <a:ext cx="1656184" cy="338554"/>
          </a:xfrm>
          <a:prstGeom prst="rect">
            <a:avLst/>
          </a:prstGeom>
          <a:noFill/>
        </p:spPr>
        <p:txBody>
          <a:bodyPr wrap="square" rtlCol="0">
            <a:spAutoFit/>
          </a:bodyPr>
          <a:lstStyle/>
          <a:p>
            <a:r>
              <a:rPr kumimoji="1" lang="ja-JP" altLang="en-US" sz="1600" dirty="0" smtClean="0"/>
              <a:t>開発建築指導課</a:t>
            </a:r>
            <a:endParaRPr kumimoji="1" lang="ja-JP" altLang="en-US" sz="1600" dirty="0"/>
          </a:p>
        </p:txBody>
      </p:sp>
      <p:sp>
        <p:nvSpPr>
          <p:cNvPr id="11" name="テキスト ボックス 10"/>
          <p:cNvSpPr txBox="1"/>
          <p:nvPr/>
        </p:nvSpPr>
        <p:spPr>
          <a:xfrm>
            <a:off x="1500165" y="2876132"/>
            <a:ext cx="1000132" cy="338554"/>
          </a:xfrm>
          <a:prstGeom prst="rect">
            <a:avLst/>
          </a:prstGeom>
          <a:noFill/>
        </p:spPr>
        <p:txBody>
          <a:bodyPr wrap="square" rtlCol="0">
            <a:spAutoFit/>
          </a:bodyPr>
          <a:lstStyle/>
          <a:p>
            <a:r>
              <a:rPr kumimoji="1" lang="ja-JP" altLang="en-US" sz="1600" dirty="0" smtClean="0"/>
              <a:t>消防署長</a:t>
            </a:r>
            <a:endParaRPr kumimoji="1" lang="ja-JP" altLang="en-US" sz="1600" dirty="0"/>
          </a:p>
        </p:txBody>
      </p:sp>
      <p:sp>
        <p:nvSpPr>
          <p:cNvPr id="13" name="左矢印 12"/>
          <p:cNvSpPr/>
          <p:nvPr/>
        </p:nvSpPr>
        <p:spPr>
          <a:xfrm rot="16200000">
            <a:off x="3828232" y="4172768"/>
            <a:ext cx="1143008" cy="512728"/>
          </a:xfrm>
          <a:prstGeom prst="leftArrow">
            <a:avLst/>
          </a:prstGeom>
          <a:solidFill>
            <a:srgbClr val="FFFF00"/>
          </a:solidFill>
          <a:ln>
            <a:solidFill>
              <a:schemeClr val="tx1"/>
            </a:solidFill>
          </a:ln>
        </p:spPr>
        <p:txBody>
          <a:bodyPr wrap="square" rtlCol="0" anchor="ctr">
            <a:normAutofit fontScale="77500" lnSpcReduction="20000"/>
          </a:bodyPr>
          <a:lstStyle/>
          <a:p>
            <a:pPr algn="ctr"/>
            <a:endParaRPr kumimoji="1" lang="ja-JP" altLang="en-US" sz="1600" dirty="0" smtClean="0"/>
          </a:p>
        </p:txBody>
      </p:sp>
      <p:sp>
        <p:nvSpPr>
          <p:cNvPr id="15" name="正方形/長方形 14"/>
          <p:cNvSpPr/>
          <p:nvPr/>
        </p:nvSpPr>
        <p:spPr>
          <a:xfrm>
            <a:off x="2500298" y="1357298"/>
            <a:ext cx="1928826" cy="5000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お役人</a:t>
            </a:r>
            <a:endParaRPr kumimoji="1" lang="ja-JP" altLang="en-US" sz="1600" dirty="0">
              <a:solidFill>
                <a:schemeClr val="tx1"/>
              </a:solidFill>
            </a:endParaRPr>
          </a:p>
        </p:txBody>
      </p:sp>
      <p:sp>
        <p:nvSpPr>
          <p:cNvPr id="16" name="雲形吹き出し 15"/>
          <p:cNvSpPr/>
          <p:nvPr/>
        </p:nvSpPr>
        <p:spPr>
          <a:xfrm>
            <a:off x="571472" y="3643314"/>
            <a:ext cx="2500330" cy="1071570"/>
          </a:xfrm>
          <a:prstGeom prst="cloudCallout">
            <a:avLst>
              <a:gd name="adj1" fmla="val 64187"/>
              <a:gd name="adj2" fmla="val 661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どちらも同じで</a:t>
            </a:r>
            <a:endParaRPr kumimoji="1" lang="en-US" altLang="ja-JP" sz="1600" dirty="0" smtClean="0">
              <a:solidFill>
                <a:schemeClr val="tx1"/>
              </a:solidFill>
            </a:endParaRPr>
          </a:p>
          <a:p>
            <a:pPr algn="ctr"/>
            <a:r>
              <a:rPr kumimoji="1" lang="ja-JP" altLang="en-US" sz="1600" dirty="0" smtClean="0">
                <a:solidFill>
                  <a:schemeClr val="tx1"/>
                </a:solidFill>
              </a:rPr>
              <a:t>区別がつかない</a:t>
            </a:r>
            <a:endParaRPr lang="en-US" altLang="ja-JP" sz="1600" dirty="0" smtClean="0">
              <a:solidFill>
                <a:schemeClr val="tx1"/>
              </a:solidFill>
            </a:endParaRPr>
          </a:p>
        </p:txBody>
      </p:sp>
      <p:sp>
        <p:nvSpPr>
          <p:cNvPr id="17" name="テキスト ボックス 16"/>
          <p:cNvSpPr txBox="1"/>
          <p:nvPr/>
        </p:nvSpPr>
        <p:spPr>
          <a:xfrm>
            <a:off x="4643438" y="3857628"/>
            <a:ext cx="1428760" cy="584775"/>
          </a:xfrm>
          <a:prstGeom prst="rect">
            <a:avLst/>
          </a:prstGeom>
          <a:noFill/>
        </p:spPr>
        <p:txBody>
          <a:bodyPr wrap="square" rtlCol="0">
            <a:spAutoFit/>
          </a:bodyPr>
          <a:lstStyle/>
          <a:p>
            <a:r>
              <a:rPr kumimoji="1" lang="ja-JP" altLang="en-US" sz="1600" dirty="0" smtClean="0"/>
              <a:t>行政処分</a:t>
            </a:r>
            <a:endParaRPr kumimoji="1" lang="en-US" altLang="ja-JP" sz="1600" dirty="0" smtClean="0"/>
          </a:p>
          <a:p>
            <a:r>
              <a:rPr kumimoji="1" lang="ja-JP" altLang="en-US" sz="1600" dirty="0" smtClean="0"/>
              <a:t>（措置命令等）</a:t>
            </a:r>
            <a:endParaRPr kumimoji="1" lang="ja-JP" altLang="en-US" sz="1600" dirty="0"/>
          </a:p>
        </p:txBody>
      </p:sp>
      <p:sp>
        <p:nvSpPr>
          <p:cNvPr id="18" name="四角形吹き出し 17"/>
          <p:cNvSpPr/>
          <p:nvPr/>
        </p:nvSpPr>
        <p:spPr>
          <a:xfrm>
            <a:off x="71406" y="5214950"/>
            <a:ext cx="3071834" cy="1285884"/>
          </a:xfrm>
          <a:prstGeom prst="wedgeRectCallout">
            <a:avLst>
              <a:gd name="adj1" fmla="val 5025"/>
              <a:gd name="adj2" fmla="val -82456"/>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消防署からの命令に従った</a:t>
            </a:r>
            <a:endParaRPr lang="en-US" altLang="ja-JP" sz="1600" dirty="0">
              <a:solidFill>
                <a:schemeClr val="tx1"/>
              </a:solidFill>
            </a:endParaRPr>
          </a:p>
          <a:p>
            <a:pPr algn="ctr"/>
            <a:r>
              <a:rPr lang="ja-JP" altLang="en-US" sz="1600" dirty="0" smtClean="0">
                <a:solidFill>
                  <a:schemeClr val="tx1"/>
                </a:solidFill>
              </a:rPr>
              <a:t>↓</a:t>
            </a:r>
            <a:endParaRPr lang="en-US" altLang="ja-JP" sz="1600" dirty="0" smtClean="0">
              <a:solidFill>
                <a:schemeClr val="tx1"/>
              </a:solidFill>
            </a:endParaRPr>
          </a:p>
          <a:p>
            <a:pPr algn="ctr"/>
            <a:r>
              <a:rPr lang="ja-JP" altLang="en-US" sz="1600" dirty="0">
                <a:solidFill>
                  <a:schemeClr val="tx1"/>
                </a:solidFill>
              </a:rPr>
              <a:t>建築物の違法性が</a:t>
            </a:r>
            <a:endParaRPr lang="en-US" altLang="ja-JP" sz="1600" dirty="0">
              <a:solidFill>
                <a:schemeClr val="tx1"/>
              </a:solidFill>
            </a:endParaRPr>
          </a:p>
          <a:p>
            <a:pPr algn="ctr"/>
            <a:r>
              <a:rPr lang="ja-JP" altLang="en-US" sz="1600" dirty="0">
                <a:solidFill>
                  <a:schemeClr val="tx1"/>
                </a:solidFill>
              </a:rPr>
              <a:t>解消</a:t>
            </a:r>
            <a:r>
              <a:rPr lang="ja-JP" altLang="en-US" sz="1600" dirty="0" smtClean="0">
                <a:solidFill>
                  <a:schemeClr val="tx1"/>
                </a:solidFill>
              </a:rPr>
              <a:t>された（あるいは存在しない）と勘違い</a:t>
            </a:r>
            <a:endParaRPr lang="ja-JP" altLang="en-US" sz="1600" dirty="0">
              <a:solidFill>
                <a:schemeClr val="tx1"/>
              </a:solidFill>
            </a:endParaRPr>
          </a:p>
        </p:txBody>
      </p:sp>
      <p:sp>
        <p:nvSpPr>
          <p:cNvPr id="19" name="爆発 2 18"/>
          <p:cNvSpPr/>
          <p:nvPr/>
        </p:nvSpPr>
        <p:spPr>
          <a:xfrm>
            <a:off x="4929190" y="4857760"/>
            <a:ext cx="571504" cy="357190"/>
          </a:xfrm>
          <a:prstGeom prst="irregularSeal2">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20" name="雲形吹き出し 19"/>
          <p:cNvSpPr/>
          <p:nvPr/>
        </p:nvSpPr>
        <p:spPr>
          <a:xfrm>
            <a:off x="5715008" y="3786190"/>
            <a:ext cx="3286148" cy="1714512"/>
          </a:xfrm>
          <a:prstGeom prst="cloudCallout">
            <a:avLst>
              <a:gd name="adj1" fmla="val -62604"/>
              <a:gd name="adj2" fmla="val 32806"/>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せっかく設備を設置したのに、無駄になってしまった～！！</a:t>
            </a:r>
            <a:endParaRPr kumimoji="1" lang="en-US" altLang="ja-JP" sz="1600" dirty="0" smtClean="0">
              <a:solidFill>
                <a:schemeClr val="tx1"/>
              </a:solidFill>
            </a:endParaRPr>
          </a:p>
          <a:p>
            <a:pPr algn="ctr"/>
            <a:r>
              <a:rPr lang="ja-JP" altLang="en-US" sz="1600" dirty="0">
                <a:solidFill>
                  <a:schemeClr val="tx1"/>
                </a:solidFill>
              </a:rPr>
              <a:t>なぜ</a:t>
            </a:r>
            <a:r>
              <a:rPr lang="ja-JP" altLang="en-US" sz="1600" dirty="0" smtClean="0">
                <a:solidFill>
                  <a:schemeClr val="tx1"/>
                </a:solidFill>
              </a:rPr>
              <a:t>、そんな設置命令を出したんだ！！</a:t>
            </a:r>
            <a:endParaRPr kumimoji="1" lang="ja-JP" altLang="en-US" sz="16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50825" y="460375"/>
            <a:ext cx="8424863" cy="523875"/>
          </a:xfrm>
        </p:spPr>
        <p:txBody>
          <a:bodyPr/>
          <a:lstStyle/>
          <a:p>
            <a:pPr eaLnBrk="1" hangingPunct="1"/>
            <a:r>
              <a:rPr lang="ja-JP" altLang="en-US" dirty="0" smtClean="0"/>
              <a:t>行政指導</a:t>
            </a:r>
            <a:r>
              <a:rPr lang="en-US" altLang="ja-JP" dirty="0" smtClean="0"/>
              <a:t>―</a:t>
            </a:r>
            <a:r>
              <a:rPr lang="ja-JP" altLang="en-US" dirty="0" smtClean="0"/>
              <a:t>もう一つの行政手法</a:t>
            </a:r>
          </a:p>
        </p:txBody>
      </p:sp>
      <p:sp>
        <p:nvSpPr>
          <p:cNvPr id="15363" name="コンテンツ プレースホルダ 2"/>
          <p:cNvSpPr>
            <a:spLocks noGrp="1"/>
          </p:cNvSpPr>
          <p:nvPr>
            <p:ph idx="1"/>
          </p:nvPr>
        </p:nvSpPr>
        <p:spPr>
          <a:xfrm>
            <a:off x="250825" y="1484313"/>
            <a:ext cx="8435975" cy="5016758"/>
          </a:xfrm>
        </p:spPr>
        <p:txBody>
          <a:bodyPr/>
          <a:lstStyle/>
          <a:p>
            <a:pPr eaLnBrk="1" hangingPunct="1"/>
            <a:r>
              <a:rPr lang="ja-JP" altLang="en-US" sz="2000" b="1" dirty="0" smtClean="0"/>
              <a:t>行政指導とは、行政機関の任務に属する一定の事項について、</a:t>
            </a:r>
            <a:r>
              <a:rPr lang="ja-JP" altLang="en-US" sz="2000" b="1" dirty="0" smtClean="0">
                <a:solidFill>
                  <a:srgbClr val="FF0000"/>
                </a:solidFill>
              </a:rPr>
              <a:t>相手方が任意に協力・履行してくれることを期待</a:t>
            </a:r>
            <a:r>
              <a:rPr lang="ja-JP" altLang="en-US" sz="2000" b="1" dirty="0" smtClean="0"/>
              <a:t>して行う活動</a:t>
            </a:r>
            <a:endParaRPr lang="en-US" altLang="ja-JP" sz="2000" b="1" dirty="0" smtClean="0"/>
          </a:p>
          <a:p>
            <a:pPr eaLnBrk="1" hangingPunct="1"/>
            <a:endParaRPr lang="en-US" altLang="ja-JP" sz="2000" dirty="0" smtClean="0"/>
          </a:p>
          <a:p>
            <a:pPr eaLnBrk="1" hangingPunct="1"/>
            <a:r>
              <a:rPr lang="ja-JP" altLang="en-US" sz="2000" b="1" dirty="0" smtClean="0">
                <a:solidFill>
                  <a:srgbClr val="FF0000"/>
                </a:solidFill>
              </a:rPr>
              <a:t>あくまでも任意である</a:t>
            </a:r>
            <a:r>
              <a:rPr lang="ja-JP" altLang="en-US" sz="2000" b="1" dirty="0" smtClean="0"/>
              <a:t>ので、行政指導に従わなかった者に対して不利益な取扱をしてはいけない</a:t>
            </a:r>
            <a:endParaRPr lang="en-US" altLang="ja-JP" sz="2000" b="1" dirty="0" smtClean="0"/>
          </a:p>
          <a:p>
            <a:pPr eaLnBrk="1" hangingPunct="1"/>
            <a:endParaRPr lang="en-US" altLang="ja-JP" sz="2000" dirty="0" smtClean="0"/>
          </a:p>
          <a:p>
            <a:pPr eaLnBrk="1" hangingPunct="1"/>
            <a:r>
              <a:rPr lang="ja-JP" altLang="en-US" sz="2000" dirty="0" smtClean="0"/>
              <a:t>事実行為なので、法的効果（権利</a:t>
            </a:r>
            <a:r>
              <a:rPr lang="en-US" altLang="ja-JP" sz="2000" dirty="0" smtClean="0"/>
              <a:t>―</a:t>
            </a:r>
            <a:r>
              <a:rPr lang="ja-JP" altLang="en-US" sz="2000" dirty="0" smtClean="0"/>
              <a:t>義務の変動）はない</a:t>
            </a:r>
            <a:endParaRPr lang="en-US" altLang="ja-JP" sz="2000" dirty="0" smtClean="0"/>
          </a:p>
          <a:p>
            <a:pPr eaLnBrk="1" hangingPunct="1"/>
            <a:endParaRPr lang="en-US" altLang="ja-JP" sz="2000" dirty="0" smtClean="0"/>
          </a:p>
          <a:p>
            <a:pPr eaLnBrk="1" hangingPunct="1"/>
            <a:r>
              <a:rPr lang="ja-JP" altLang="en-US" sz="2000" dirty="0" smtClean="0"/>
              <a:t>事実行為なので、不服申立・行政訴訟の対象とはならない</a:t>
            </a:r>
            <a:endParaRPr lang="en-US" altLang="ja-JP" sz="2000" dirty="0" smtClean="0"/>
          </a:p>
          <a:p>
            <a:pPr eaLnBrk="1" hangingPunct="1"/>
            <a:endParaRPr lang="en-US" altLang="ja-JP" sz="2000" dirty="0" smtClean="0"/>
          </a:p>
          <a:p>
            <a:pPr eaLnBrk="1" hangingPunct="1"/>
            <a:r>
              <a:rPr lang="ja-JP" altLang="en-US" sz="2000" dirty="0" smtClean="0"/>
              <a:t>ただし、国家賠償の対象にはなる</a:t>
            </a:r>
            <a:endParaRPr lang="en-US" altLang="ja-JP" sz="2000" dirty="0" smtClean="0"/>
          </a:p>
          <a:p>
            <a:pPr eaLnBrk="1" hangingPunct="1"/>
            <a:endParaRPr lang="en-US" altLang="ja-JP" sz="2000" dirty="0" smtClean="0"/>
          </a:p>
          <a:p>
            <a:pPr eaLnBrk="1" hangingPunct="1"/>
            <a:r>
              <a:rPr lang="ja-JP" altLang="en-US" sz="2000" dirty="0" smtClean="0"/>
              <a:t>地方公共団体の行う行政指導（市町村の消防）には、行政手続法は適用されない</a:t>
            </a:r>
          </a:p>
        </p:txBody>
      </p:sp>
      <p:sp>
        <p:nvSpPr>
          <p:cNvPr id="4" name="雲形吹き出し 3"/>
          <p:cNvSpPr/>
          <p:nvPr/>
        </p:nvSpPr>
        <p:spPr>
          <a:xfrm>
            <a:off x="5214910" y="404664"/>
            <a:ext cx="3929090" cy="928694"/>
          </a:xfrm>
          <a:prstGeom prst="cloudCallout">
            <a:avLst/>
          </a:prstGeom>
          <a:ln>
            <a:solidFill>
              <a:schemeClr val="tx1"/>
            </a:solidFill>
          </a:ln>
        </p:spPr>
        <p:txBody>
          <a:bodyPr wrap="square" rtlCol="0" anchor="ctr">
            <a:normAutofit fontScale="85000" lnSpcReduction="20000"/>
          </a:bodyPr>
          <a:lstStyle/>
          <a:p>
            <a:pPr algn="ctr"/>
            <a:r>
              <a:rPr kumimoji="1" lang="ja-JP" altLang="en-US" sz="1600" dirty="0" smtClean="0"/>
              <a:t>昔から行われている行政手法であるが、法令上は行政手続法（</a:t>
            </a:r>
            <a:r>
              <a:rPr kumimoji="1" lang="en-US" altLang="ja-JP" sz="1600" dirty="0" smtClean="0"/>
              <a:t>1994</a:t>
            </a:r>
            <a:r>
              <a:rPr kumimoji="1" lang="ja-JP" altLang="en-US" sz="1600" dirty="0" smtClean="0"/>
              <a:t>年）ではじめて規定された</a:t>
            </a:r>
          </a:p>
        </p:txBody>
      </p:sp>
      <p:sp>
        <p:nvSpPr>
          <p:cNvPr id="5" name="雲 4"/>
          <p:cNvSpPr/>
          <p:nvPr/>
        </p:nvSpPr>
        <p:spPr>
          <a:xfrm>
            <a:off x="6786578" y="3071810"/>
            <a:ext cx="1928826" cy="1357322"/>
          </a:xfrm>
          <a:prstGeom prst="cloud">
            <a:avLst/>
          </a:prstGeom>
          <a:ln>
            <a:solidFill>
              <a:schemeClr val="tx1"/>
            </a:solidFill>
          </a:ln>
        </p:spPr>
        <p:txBody>
          <a:bodyPr wrap="square" rtlCol="0" anchor="ctr">
            <a:normAutofit fontScale="92500" lnSpcReduction="20000"/>
          </a:bodyPr>
          <a:lstStyle/>
          <a:p>
            <a:pPr algn="ctr"/>
            <a:r>
              <a:rPr kumimoji="1" lang="ja-JP" altLang="en-US" sz="1600" dirty="0" smtClean="0"/>
              <a:t>要するに、</a:t>
            </a:r>
            <a:endParaRPr kumimoji="1" lang="en-US" altLang="ja-JP" sz="1600" dirty="0" smtClean="0"/>
          </a:p>
          <a:p>
            <a:pPr algn="ctr"/>
            <a:r>
              <a:rPr kumimoji="1" lang="ja-JP" altLang="en-US" sz="1600" dirty="0" smtClean="0"/>
              <a:t>行政手続法でタテマエを貫徹させた</a:t>
            </a:r>
          </a:p>
        </p:txBody>
      </p:sp>
      <p:sp>
        <p:nvSpPr>
          <p:cNvPr id="6" name="スライド番号プレースホルダ 5"/>
          <p:cNvSpPr>
            <a:spLocks noGrp="1"/>
          </p:cNvSpPr>
          <p:nvPr>
            <p:ph type="sldNum" sz="quarter" idx="11"/>
          </p:nvPr>
        </p:nvSpPr>
        <p:spPr/>
        <p:txBody>
          <a:bodyPr/>
          <a:lstStyle/>
          <a:p>
            <a:pPr>
              <a:defRPr/>
            </a:pPr>
            <a:fld id="{A1C8A4EA-1944-4F28-91D7-925B10C787CA}" type="slidenum">
              <a:rPr lang="en-US" altLang="ja-JP" smtClean="0"/>
              <a:pPr>
                <a:defRPr/>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行政指導</a:t>
            </a:r>
            <a:r>
              <a:rPr lang="en-US" altLang="ja-JP" dirty="0" smtClean="0"/>
              <a:t>―</a:t>
            </a:r>
            <a:r>
              <a:rPr lang="ja-JP" altLang="en-US" dirty="0" smtClean="0"/>
              <a:t>特徴その</a:t>
            </a:r>
            <a:r>
              <a:rPr lang="en-US" altLang="ja-JP" dirty="0" smtClean="0"/>
              <a:t>1</a:t>
            </a:r>
            <a:endParaRPr kumimoji="1" lang="ja-JP" altLang="en-US" dirty="0"/>
          </a:p>
        </p:txBody>
      </p:sp>
      <p:pic>
        <p:nvPicPr>
          <p:cNvPr id="5" name="Picture 2" descr="C:\Documents and Settings\山崎栄一\デスクトップ\パワポマスター\クリップアート\j0433928.png"/>
          <p:cNvPicPr>
            <a:picLocks noChangeAspect="1" noChangeArrowheads="1"/>
          </p:cNvPicPr>
          <p:nvPr/>
        </p:nvPicPr>
        <p:blipFill>
          <a:blip r:embed="rId3" cstate="print"/>
          <a:srcRect/>
          <a:stretch>
            <a:fillRect/>
          </a:stretch>
        </p:blipFill>
        <p:spPr bwMode="auto">
          <a:xfrm>
            <a:off x="3286116" y="3286124"/>
            <a:ext cx="928694" cy="928694"/>
          </a:xfrm>
          <a:prstGeom prst="rect">
            <a:avLst/>
          </a:prstGeom>
          <a:noFill/>
        </p:spPr>
      </p:pic>
      <p:pic>
        <p:nvPicPr>
          <p:cNvPr id="6" name="Picture 7" descr="C:\Documents and Settings\山崎栄一\デスクトップ\パワポマスター\クリップアート\j0431640.png"/>
          <p:cNvPicPr>
            <a:picLocks noChangeAspect="1" noChangeArrowheads="1"/>
          </p:cNvPicPr>
          <p:nvPr/>
        </p:nvPicPr>
        <p:blipFill>
          <a:blip r:embed="rId4" cstate="print"/>
          <a:srcRect/>
          <a:stretch>
            <a:fillRect/>
          </a:stretch>
        </p:blipFill>
        <p:spPr bwMode="auto">
          <a:xfrm>
            <a:off x="571472" y="3286124"/>
            <a:ext cx="928694" cy="928694"/>
          </a:xfrm>
          <a:prstGeom prst="rect">
            <a:avLst/>
          </a:prstGeom>
          <a:noFill/>
          <a:ln w="9525">
            <a:noFill/>
            <a:miter lim="800000"/>
            <a:headEnd/>
            <a:tailEnd/>
          </a:ln>
        </p:spPr>
      </p:pic>
      <p:sp>
        <p:nvSpPr>
          <p:cNvPr id="7" name="右矢印 6"/>
          <p:cNvSpPr/>
          <p:nvPr/>
        </p:nvSpPr>
        <p:spPr>
          <a:xfrm rot="10800000">
            <a:off x="1643042" y="3714752"/>
            <a:ext cx="1524011" cy="247652"/>
          </a:xfrm>
          <a:prstGeom prst="rightArrow">
            <a:avLst/>
          </a:prstGeom>
          <a:solidFill>
            <a:srgbClr val="FFC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9" name="テキスト ボックス 8"/>
          <p:cNvSpPr txBox="1"/>
          <p:nvPr/>
        </p:nvSpPr>
        <p:spPr>
          <a:xfrm>
            <a:off x="1857356" y="4214818"/>
            <a:ext cx="1143008" cy="307777"/>
          </a:xfrm>
          <a:prstGeom prst="rect">
            <a:avLst/>
          </a:prstGeom>
          <a:noFill/>
          <a:ln>
            <a:noFill/>
          </a:ln>
        </p:spPr>
        <p:txBody>
          <a:bodyPr wrap="square" rtlCol="0">
            <a:spAutoFit/>
          </a:bodyPr>
          <a:lstStyle/>
          <a:p>
            <a:r>
              <a:rPr kumimoji="1" lang="ja-JP" altLang="en-US" sz="1400" dirty="0" smtClean="0"/>
              <a:t>ソフトな指導</a:t>
            </a:r>
          </a:p>
        </p:txBody>
      </p:sp>
      <p:pic>
        <p:nvPicPr>
          <p:cNvPr id="10" name="Picture 2" descr="C:\Documents and Settings\山崎栄一\デスクトップ\パワポマスター\クリップアート\j0433928.png"/>
          <p:cNvPicPr>
            <a:picLocks noChangeAspect="1" noChangeArrowheads="1"/>
          </p:cNvPicPr>
          <p:nvPr/>
        </p:nvPicPr>
        <p:blipFill>
          <a:blip r:embed="rId3" cstate="print"/>
          <a:srcRect/>
          <a:stretch>
            <a:fillRect/>
          </a:stretch>
        </p:blipFill>
        <p:spPr bwMode="auto">
          <a:xfrm>
            <a:off x="3286116" y="1857364"/>
            <a:ext cx="928694" cy="928694"/>
          </a:xfrm>
          <a:prstGeom prst="rect">
            <a:avLst/>
          </a:prstGeom>
          <a:noFill/>
        </p:spPr>
      </p:pic>
      <p:pic>
        <p:nvPicPr>
          <p:cNvPr id="11" name="Picture 7" descr="C:\Documents and Settings\山崎栄一\デスクトップ\パワポマスター\クリップアート\j0431640.png"/>
          <p:cNvPicPr>
            <a:picLocks noChangeAspect="1" noChangeArrowheads="1"/>
          </p:cNvPicPr>
          <p:nvPr/>
        </p:nvPicPr>
        <p:blipFill>
          <a:blip r:embed="rId4" cstate="print"/>
          <a:srcRect/>
          <a:stretch>
            <a:fillRect/>
          </a:stretch>
        </p:blipFill>
        <p:spPr bwMode="auto">
          <a:xfrm>
            <a:off x="571472" y="1857364"/>
            <a:ext cx="928694" cy="928694"/>
          </a:xfrm>
          <a:prstGeom prst="rect">
            <a:avLst/>
          </a:prstGeom>
          <a:noFill/>
          <a:ln w="9525">
            <a:noFill/>
            <a:miter lim="800000"/>
            <a:headEnd/>
            <a:tailEnd/>
          </a:ln>
        </p:spPr>
      </p:pic>
      <p:sp>
        <p:nvSpPr>
          <p:cNvPr id="12" name="右矢印 11"/>
          <p:cNvSpPr/>
          <p:nvPr/>
        </p:nvSpPr>
        <p:spPr>
          <a:xfrm rot="10800000">
            <a:off x="1643042" y="2285992"/>
            <a:ext cx="1524011" cy="247652"/>
          </a:xfrm>
          <a:prstGeom prst="rightArrow">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3" name="テキスト ボックス 12"/>
          <p:cNvSpPr txBox="1"/>
          <p:nvPr/>
        </p:nvSpPr>
        <p:spPr>
          <a:xfrm>
            <a:off x="1763688" y="2786058"/>
            <a:ext cx="1656184" cy="307777"/>
          </a:xfrm>
          <a:prstGeom prst="rect">
            <a:avLst/>
          </a:prstGeom>
          <a:noFill/>
          <a:ln>
            <a:noFill/>
          </a:ln>
        </p:spPr>
        <p:txBody>
          <a:bodyPr wrap="square" rtlCol="0">
            <a:spAutoFit/>
          </a:bodyPr>
          <a:lstStyle/>
          <a:p>
            <a:r>
              <a:rPr kumimoji="1" lang="ja-JP" altLang="en-US" sz="1400" dirty="0" smtClean="0"/>
              <a:t>ハードな措置命令</a:t>
            </a:r>
          </a:p>
        </p:txBody>
      </p:sp>
      <p:sp>
        <p:nvSpPr>
          <p:cNvPr id="14" name="爆発 2 13"/>
          <p:cNvSpPr/>
          <p:nvPr/>
        </p:nvSpPr>
        <p:spPr>
          <a:xfrm>
            <a:off x="571472" y="1785926"/>
            <a:ext cx="571504" cy="285752"/>
          </a:xfrm>
          <a:prstGeom prst="irregularSeal2">
            <a:avLst/>
          </a:prstGeom>
          <a:solidFill>
            <a:srgbClr val="FF00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5" name="テキスト ボックス 14"/>
          <p:cNvSpPr txBox="1"/>
          <p:nvPr/>
        </p:nvSpPr>
        <p:spPr>
          <a:xfrm>
            <a:off x="357158" y="1142984"/>
            <a:ext cx="5294962" cy="523220"/>
          </a:xfrm>
          <a:prstGeom prst="rect">
            <a:avLst/>
          </a:prstGeom>
          <a:noFill/>
          <a:ln>
            <a:noFill/>
          </a:ln>
        </p:spPr>
        <p:txBody>
          <a:bodyPr wrap="square" rtlCol="0">
            <a:spAutoFit/>
          </a:bodyPr>
          <a:lstStyle/>
          <a:p>
            <a:r>
              <a:rPr kumimoji="1" lang="ja-JP" altLang="en-US" sz="1800" dirty="0" smtClean="0"/>
              <a:t>　</a:t>
            </a:r>
            <a:r>
              <a:rPr kumimoji="1" lang="ja-JP" altLang="en-US" sz="2800" dirty="0" smtClean="0"/>
              <a:t>日本の法文化にフィットしている</a:t>
            </a:r>
          </a:p>
        </p:txBody>
      </p:sp>
      <p:sp>
        <p:nvSpPr>
          <p:cNvPr id="16" name="スマイル 15"/>
          <p:cNvSpPr/>
          <p:nvPr/>
        </p:nvSpPr>
        <p:spPr>
          <a:xfrm>
            <a:off x="428596" y="3143248"/>
            <a:ext cx="357190" cy="428628"/>
          </a:xfrm>
          <a:prstGeom prst="smileyFace">
            <a:avLst/>
          </a:prstGeom>
          <a:blipFill>
            <a:blip r:embed="rId5" cstate="print"/>
            <a:tile tx="0" ty="0" sx="100000" sy="100000" flip="none" algn="tl"/>
          </a:blipFill>
          <a:ln>
            <a:solidFill>
              <a:schemeClr val="tx1"/>
            </a:solidFill>
          </a:ln>
        </p:spPr>
        <p:txBody>
          <a:bodyPr wrap="square" rtlCol="0" anchor="ctr">
            <a:normAutofit fontScale="92500" lnSpcReduction="10000"/>
          </a:bodyPr>
          <a:lstStyle/>
          <a:p>
            <a:pPr algn="ctr"/>
            <a:endParaRPr kumimoji="1" lang="ja-JP" altLang="en-US" sz="1600" dirty="0" smtClean="0"/>
          </a:p>
        </p:txBody>
      </p:sp>
      <p:sp>
        <p:nvSpPr>
          <p:cNvPr id="18" name="横巻き 17"/>
          <p:cNvSpPr/>
          <p:nvPr/>
        </p:nvSpPr>
        <p:spPr>
          <a:xfrm>
            <a:off x="1187624" y="4797152"/>
            <a:ext cx="6264696" cy="1728192"/>
          </a:xfrm>
          <a:prstGeom prst="horizontalScroll">
            <a:avLst/>
          </a:prstGeom>
          <a:solidFill>
            <a:srgbClr val="FF9999"/>
          </a:solidFill>
          <a:ln>
            <a:solidFill>
              <a:schemeClr val="tx1"/>
            </a:solidFill>
          </a:ln>
        </p:spPr>
        <p:txBody>
          <a:bodyPr wrap="square" rtlCol="0" anchor="ctr">
            <a:noAutofit/>
          </a:bodyPr>
          <a:lstStyle/>
          <a:p>
            <a:pPr algn="ctr"/>
            <a:r>
              <a:rPr kumimoji="1" lang="ja-JP" altLang="en-US" sz="2400" dirty="0" smtClean="0"/>
              <a:t>あいまいな法的根拠・強制力によって、</a:t>
            </a:r>
            <a:endParaRPr kumimoji="1" lang="en-US" altLang="ja-JP" sz="2400" dirty="0" smtClean="0"/>
          </a:p>
          <a:p>
            <a:pPr algn="ctr"/>
            <a:r>
              <a:rPr kumimoji="1" lang="ja-JP" altLang="en-US" sz="2400" dirty="0" smtClean="0"/>
              <a:t>国民の自由が制限されかねないという危惧</a:t>
            </a:r>
          </a:p>
        </p:txBody>
      </p:sp>
      <p:sp>
        <p:nvSpPr>
          <p:cNvPr id="23" name="スライド番号プレースホルダ 22"/>
          <p:cNvSpPr>
            <a:spLocks noGrp="1"/>
          </p:cNvSpPr>
          <p:nvPr>
            <p:ph type="sldNum" sz="quarter" idx="11"/>
          </p:nvPr>
        </p:nvSpPr>
        <p:spPr/>
        <p:txBody>
          <a:bodyPr/>
          <a:lstStyle/>
          <a:p>
            <a:pPr>
              <a:defRPr/>
            </a:pPr>
            <a:fld id="{A1C8A4EA-1944-4F28-91D7-925B10C787CA}" type="slidenum">
              <a:rPr lang="en-US" altLang="ja-JP" smtClean="0"/>
              <a:pPr>
                <a:defRPr/>
              </a:pPr>
              <a:t>26</a:t>
            </a:fld>
            <a:endParaRPr lang="en-US" altLang="ja-JP"/>
          </a:p>
        </p:txBody>
      </p:sp>
      <p:sp>
        <p:nvSpPr>
          <p:cNvPr id="27" name="雲 26"/>
          <p:cNvSpPr/>
          <p:nvPr/>
        </p:nvSpPr>
        <p:spPr>
          <a:xfrm>
            <a:off x="5076056" y="2420888"/>
            <a:ext cx="4392488" cy="2160240"/>
          </a:xfrm>
          <a:prstGeom prst="cloud">
            <a:avLst/>
          </a:prstGeom>
          <a:ln>
            <a:solidFill>
              <a:schemeClr val="tx1"/>
            </a:solidFill>
          </a:ln>
        </p:spPr>
        <p:txBody>
          <a:bodyPr wrap="square" rtlCol="0" anchor="ctr">
            <a:normAutofit/>
          </a:bodyPr>
          <a:lstStyle/>
          <a:p>
            <a:pPr algn="ctr"/>
            <a:r>
              <a:rPr kumimoji="1" lang="ja-JP" altLang="en-US" sz="2800" dirty="0" smtClean="0"/>
              <a:t>あくまでも協力を求めるだけで、</a:t>
            </a:r>
            <a:endParaRPr kumimoji="1" lang="en-US" altLang="ja-JP" sz="2800" dirty="0" smtClean="0"/>
          </a:p>
          <a:p>
            <a:pPr algn="ctr"/>
            <a:r>
              <a:rPr kumimoji="1" lang="ja-JP" altLang="en-US" sz="2800" dirty="0" smtClean="0"/>
              <a:t>強制力はない</a:t>
            </a:r>
          </a:p>
        </p:txBody>
      </p:sp>
      <p:pic>
        <p:nvPicPr>
          <p:cNvPr id="28" name="Picture 2" descr="C:\Documents and Settings\山崎栄一\デスクトップ\パワポマスター\クリップアート\j0432625.png"/>
          <p:cNvPicPr>
            <a:picLocks noChangeAspect="1" noChangeArrowheads="1"/>
          </p:cNvPicPr>
          <p:nvPr/>
        </p:nvPicPr>
        <p:blipFill>
          <a:blip r:embed="rId6" cstate="print"/>
          <a:srcRect/>
          <a:stretch>
            <a:fillRect/>
          </a:stretch>
        </p:blipFill>
        <p:spPr bwMode="auto">
          <a:xfrm>
            <a:off x="3995936" y="1916832"/>
            <a:ext cx="936104" cy="936104"/>
          </a:xfrm>
          <a:prstGeom prst="rect">
            <a:avLst/>
          </a:prstGeom>
          <a:noFill/>
        </p:spPr>
      </p:pic>
      <p:pic>
        <p:nvPicPr>
          <p:cNvPr id="29" name="Picture 2" descr="C:\Documents and Settings\山崎栄一\デスクトップ\パワポマスター\クリップアート\j0432625.png"/>
          <p:cNvPicPr>
            <a:picLocks noChangeAspect="1" noChangeArrowheads="1"/>
          </p:cNvPicPr>
          <p:nvPr/>
        </p:nvPicPr>
        <p:blipFill>
          <a:blip r:embed="rId6" cstate="print"/>
          <a:srcRect/>
          <a:stretch>
            <a:fillRect/>
          </a:stretch>
        </p:blipFill>
        <p:spPr bwMode="auto">
          <a:xfrm>
            <a:off x="4067944" y="3284984"/>
            <a:ext cx="936104" cy="93610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行政指導</a:t>
            </a:r>
            <a:r>
              <a:rPr lang="en-US" altLang="ja-JP" dirty="0" smtClean="0"/>
              <a:t>―</a:t>
            </a:r>
            <a:r>
              <a:rPr lang="ja-JP" altLang="en-US" dirty="0" smtClean="0"/>
              <a:t>特徴その</a:t>
            </a:r>
            <a:r>
              <a:rPr lang="en-US" altLang="ja-JP" dirty="0" smtClean="0"/>
              <a:t>2</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27</a:t>
            </a:fld>
            <a:endParaRPr lang="en-US" altLang="ja-JP"/>
          </a:p>
        </p:txBody>
      </p:sp>
      <p:graphicFrame>
        <p:nvGraphicFramePr>
          <p:cNvPr id="5" name="コンテンツ プレースホルダ 3"/>
          <p:cNvGraphicFramePr>
            <a:graphicFrameLocks/>
          </p:cNvGraphicFramePr>
          <p:nvPr/>
        </p:nvGraphicFramePr>
        <p:xfrm>
          <a:off x="144016" y="2564904"/>
          <a:ext cx="396044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352598" y="1177588"/>
            <a:ext cx="5515546" cy="523220"/>
          </a:xfrm>
          <a:prstGeom prst="rect">
            <a:avLst/>
          </a:prstGeom>
          <a:noFill/>
          <a:ln>
            <a:noFill/>
          </a:ln>
        </p:spPr>
        <p:txBody>
          <a:bodyPr wrap="square" rtlCol="0">
            <a:spAutoFit/>
          </a:bodyPr>
          <a:lstStyle/>
          <a:p>
            <a:r>
              <a:rPr kumimoji="1" lang="ja-JP" altLang="en-US" sz="1800" dirty="0" smtClean="0"/>
              <a:t>　</a:t>
            </a:r>
            <a:r>
              <a:rPr kumimoji="1" lang="ja-JP" altLang="en-US" sz="2800" dirty="0" smtClean="0"/>
              <a:t>現行法令の不備を補完できる</a:t>
            </a:r>
          </a:p>
        </p:txBody>
      </p:sp>
      <p:sp>
        <p:nvSpPr>
          <p:cNvPr id="7" name="角丸四角形吹き出し 6"/>
          <p:cNvSpPr/>
          <p:nvPr/>
        </p:nvSpPr>
        <p:spPr>
          <a:xfrm>
            <a:off x="5004048" y="2132856"/>
            <a:ext cx="3816424" cy="1656184"/>
          </a:xfrm>
          <a:prstGeom prst="wedgeRoundRectCallout">
            <a:avLst>
              <a:gd name="adj1" fmla="val -68515"/>
              <a:gd name="adj2" fmla="val 29517"/>
              <a:gd name="adj3" fmla="val 16667"/>
            </a:avLst>
          </a:prstGeom>
          <a:ln>
            <a:solidFill>
              <a:schemeClr val="tx1"/>
            </a:solidFill>
          </a:ln>
        </p:spPr>
        <p:txBody>
          <a:bodyPr wrap="square" rtlCol="0" anchor="ctr">
            <a:normAutofit/>
          </a:bodyPr>
          <a:lstStyle/>
          <a:p>
            <a:pPr algn="ctr"/>
            <a:r>
              <a:rPr kumimoji="1" lang="ja-JP" altLang="en-US" sz="2000" dirty="0" smtClean="0"/>
              <a:t>既存不適格建築物については、</a:t>
            </a:r>
            <a:endParaRPr kumimoji="1" lang="en-US" altLang="ja-JP" sz="2000" dirty="0" smtClean="0"/>
          </a:p>
          <a:p>
            <a:pPr algn="ctr"/>
            <a:r>
              <a:rPr kumimoji="1" lang="ja-JP" altLang="en-US" sz="2000" dirty="0" smtClean="0"/>
              <a:t>これで現行の基準の遵守を</a:t>
            </a:r>
            <a:endParaRPr kumimoji="1" lang="en-US" altLang="ja-JP" sz="2000" dirty="0" smtClean="0"/>
          </a:p>
          <a:p>
            <a:pPr algn="ctr"/>
            <a:r>
              <a:rPr kumimoji="1" lang="ja-JP" altLang="en-US" sz="2000" dirty="0" smtClean="0"/>
              <a:t>お願いすることになる</a:t>
            </a:r>
          </a:p>
        </p:txBody>
      </p:sp>
      <p:sp>
        <p:nvSpPr>
          <p:cNvPr id="8" name="角丸四角形吹き出し 7"/>
          <p:cNvSpPr/>
          <p:nvPr/>
        </p:nvSpPr>
        <p:spPr>
          <a:xfrm>
            <a:off x="5004048" y="4221088"/>
            <a:ext cx="3816424" cy="1656184"/>
          </a:xfrm>
          <a:prstGeom prst="wedgeRoundRectCallout">
            <a:avLst>
              <a:gd name="adj1" fmla="val -67439"/>
              <a:gd name="adj2" fmla="val -38186"/>
              <a:gd name="adj3" fmla="val 16667"/>
            </a:avLst>
          </a:prstGeom>
          <a:ln>
            <a:solidFill>
              <a:schemeClr val="tx1"/>
            </a:solidFill>
          </a:ln>
        </p:spPr>
        <p:txBody>
          <a:bodyPr wrap="square" rtlCol="0" anchor="ctr">
            <a:normAutofit/>
          </a:bodyPr>
          <a:lstStyle/>
          <a:p>
            <a:pPr algn="ctr"/>
            <a:r>
              <a:rPr kumimoji="1" lang="ja-JP" altLang="en-US" sz="2000" dirty="0" smtClean="0"/>
              <a:t>最初はとりあえず、穏便に協力を求めるという形でお願いをする。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措置命令に従わない場合</a:t>
            </a:r>
            <a:r>
              <a:rPr lang="en-US" altLang="ja-JP" dirty="0" smtClean="0"/>
              <a:t>―</a:t>
            </a:r>
            <a:r>
              <a:rPr lang="ja-JP" altLang="en-US" dirty="0" smtClean="0"/>
              <a:t>行政代</a:t>
            </a:r>
            <a:r>
              <a:rPr kumimoji="1" lang="ja-JP" altLang="en-US" dirty="0" smtClean="0"/>
              <a:t>執行のプロセス</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28</a:t>
            </a:fld>
            <a:endParaRPr lang="en-US" altLang="ja-JP"/>
          </a:p>
        </p:txBody>
      </p:sp>
      <p:sp>
        <p:nvSpPr>
          <p:cNvPr id="5" name="フローチャート : 複数書類 4"/>
          <p:cNvSpPr/>
          <p:nvPr/>
        </p:nvSpPr>
        <p:spPr>
          <a:xfrm>
            <a:off x="714348" y="3610838"/>
            <a:ext cx="1071570" cy="928694"/>
          </a:xfrm>
          <a:prstGeom prst="flowChartMultidocument">
            <a:avLst/>
          </a:prstGeom>
          <a:solidFill>
            <a:schemeClr val="accent5">
              <a:lumMod val="20000"/>
              <a:lumOff val="80000"/>
            </a:schemeClr>
          </a:solidFill>
          <a:ln>
            <a:solidFill>
              <a:schemeClr val="tx1"/>
            </a:solidFill>
          </a:ln>
        </p:spPr>
        <p:txBody>
          <a:bodyPr wrap="square" rtlCol="0" anchor="ctr">
            <a:normAutofit/>
          </a:bodyPr>
          <a:lstStyle/>
          <a:p>
            <a:pPr algn="ctr"/>
            <a:r>
              <a:rPr kumimoji="1" lang="ja-JP" altLang="en-US" sz="1400" dirty="0" smtClean="0"/>
              <a:t>戒告</a:t>
            </a:r>
          </a:p>
        </p:txBody>
      </p:sp>
      <p:sp>
        <p:nvSpPr>
          <p:cNvPr id="6" name="フローチャート : 複数書類 5"/>
          <p:cNvSpPr/>
          <p:nvPr/>
        </p:nvSpPr>
        <p:spPr>
          <a:xfrm>
            <a:off x="2428860" y="3610838"/>
            <a:ext cx="1357321" cy="928694"/>
          </a:xfrm>
          <a:prstGeom prst="flowChartMultidocument">
            <a:avLst/>
          </a:prstGeom>
          <a:solidFill>
            <a:schemeClr val="accent5">
              <a:lumMod val="40000"/>
              <a:lumOff val="60000"/>
            </a:schemeClr>
          </a:solidFill>
          <a:ln>
            <a:solidFill>
              <a:schemeClr val="tx1"/>
            </a:solidFill>
          </a:ln>
        </p:spPr>
        <p:txBody>
          <a:bodyPr wrap="square" rtlCol="0" anchor="ctr">
            <a:normAutofit/>
          </a:bodyPr>
          <a:lstStyle/>
          <a:p>
            <a:pPr algn="ctr"/>
            <a:r>
              <a:rPr kumimoji="1" lang="ja-JP" altLang="en-US" sz="1400" dirty="0" smtClean="0"/>
              <a:t>代執行令書による通知</a:t>
            </a:r>
          </a:p>
        </p:txBody>
      </p:sp>
      <p:sp>
        <p:nvSpPr>
          <p:cNvPr id="7" name="フローチャート : 複数書類 6"/>
          <p:cNvSpPr/>
          <p:nvPr/>
        </p:nvSpPr>
        <p:spPr>
          <a:xfrm>
            <a:off x="4429124" y="3610838"/>
            <a:ext cx="1071570" cy="928694"/>
          </a:xfrm>
          <a:prstGeom prst="flowChartMultidocument">
            <a:avLst/>
          </a:prstGeom>
          <a:solidFill>
            <a:schemeClr val="accent5">
              <a:lumMod val="60000"/>
              <a:lumOff val="40000"/>
            </a:schemeClr>
          </a:solidFill>
          <a:ln>
            <a:solidFill>
              <a:schemeClr val="tx1"/>
            </a:solidFill>
          </a:ln>
        </p:spPr>
        <p:txBody>
          <a:bodyPr wrap="square" rtlCol="0" anchor="ctr">
            <a:normAutofit/>
          </a:bodyPr>
          <a:lstStyle/>
          <a:p>
            <a:pPr algn="ctr"/>
            <a:r>
              <a:rPr kumimoji="1" lang="ja-JP" altLang="en-US" sz="1400" dirty="0" smtClean="0"/>
              <a:t>代執行の実施</a:t>
            </a:r>
          </a:p>
        </p:txBody>
      </p:sp>
      <p:sp>
        <p:nvSpPr>
          <p:cNvPr id="8" name="フローチャート : 複数書類 7"/>
          <p:cNvSpPr/>
          <p:nvPr/>
        </p:nvSpPr>
        <p:spPr>
          <a:xfrm>
            <a:off x="6286512" y="3610838"/>
            <a:ext cx="1071570" cy="928694"/>
          </a:xfrm>
          <a:prstGeom prst="flowChartMultidocument">
            <a:avLst/>
          </a:prstGeom>
          <a:solidFill>
            <a:schemeClr val="accent5">
              <a:lumMod val="75000"/>
            </a:schemeClr>
          </a:solidFill>
          <a:ln>
            <a:solidFill>
              <a:schemeClr val="tx1"/>
            </a:solidFill>
          </a:ln>
        </p:spPr>
        <p:txBody>
          <a:bodyPr wrap="square" rtlCol="0" anchor="ctr">
            <a:normAutofit/>
          </a:bodyPr>
          <a:lstStyle/>
          <a:p>
            <a:pPr algn="ctr"/>
            <a:r>
              <a:rPr kumimoji="1" lang="ja-JP" altLang="en-US" sz="1400" dirty="0" smtClean="0"/>
              <a:t>費用の徴収</a:t>
            </a:r>
          </a:p>
        </p:txBody>
      </p:sp>
      <p:sp>
        <p:nvSpPr>
          <p:cNvPr id="9" name="右矢印 8"/>
          <p:cNvSpPr/>
          <p:nvPr/>
        </p:nvSpPr>
        <p:spPr>
          <a:xfrm>
            <a:off x="1857356" y="3968028"/>
            <a:ext cx="500066"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0" name="右矢印 9"/>
          <p:cNvSpPr/>
          <p:nvPr/>
        </p:nvSpPr>
        <p:spPr>
          <a:xfrm>
            <a:off x="3857620" y="3968028"/>
            <a:ext cx="500066"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1" name="右矢印 10"/>
          <p:cNvSpPr/>
          <p:nvPr/>
        </p:nvSpPr>
        <p:spPr>
          <a:xfrm>
            <a:off x="5643570" y="3968028"/>
            <a:ext cx="500066" cy="214314"/>
          </a:xfrm>
          <a:prstGeom prst="rightArrow">
            <a:avLst/>
          </a:prstGeom>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12" name="角丸四角形 11"/>
          <p:cNvSpPr/>
          <p:nvPr/>
        </p:nvSpPr>
        <p:spPr>
          <a:xfrm>
            <a:off x="142844" y="2372250"/>
            <a:ext cx="2428892" cy="42862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chemeClr val="tx1"/>
            </a:solidFill>
          </a:ln>
        </p:spPr>
        <p:txBody>
          <a:bodyPr wrap="square" rtlCol="0" anchor="ctr">
            <a:normAutofit/>
          </a:bodyPr>
          <a:lstStyle/>
          <a:p>
            <a:pPr algn="ctr"/>
            <a:r>
              <a:rPr kumimoji="1" lang="ja-JP" altLang="en-US" sz="1600" dirty="0" smtClean="0"/>
              <a:t>代執行のプロセス</a:t>
            </a:r>
          </a:p>
        </p:txBody>
      </p:sp>
      <p:sp>
        <p:nvSpPr>
          <p:cNvPr id="13" name="左矢印吹き出し 12"/>
          <p:cNvSpPr/>
          <p:nvPr/>
        </p:nvSpPr>
        <p:spPr>
          <a:xfrm>
            <a:off x="2786050" y="2372250"/>
            <a:ext cx="5857916" cy="428628"/>
          </a:xfrm>
          <a:prstGeom prst="leftArrowCallout">
            <a:avLst>
              <a:gd name="adj1" fmla="val 25000"/>
              <a:gd name="adj2" fmla="val 25000"/>
              <a:gd name="adj3" fmla="val 25000"/>
              <a:gd name="adj4" fmla="val 90302"/>
            </a:avLst>
          </a:prstGeom>
          <a:solidFill>
            <a:srgbClr val="FF9999"/>
          </a:solidFill>
          <a:ln>
            <a:solidFill>
              <a:schemeClr val="tx1"/>
            </a:solidFill>
          </a:ln>
        </p:spPr>
        <p:txBody>
          <a:bodyPr wrap="square" rtlCol="0" anchor="ctr">
            <a:normAutofit/>
          </a:bodyPr>
          <a:lstStyle/>
          <a:p>
            <a:pPr algn="ctr"/>
            <a:r>
              <a:rPr kumimoji="1" lang="ja-JP" altLang="en-US" sz="1600" dirty="0" smtClean="0"/>
              <a:t>非常･危険切迫の場合は、省略可</a:t>
            </a:r>
            <a:r>
              <a:rPr kumimoji="1" lang="en-US" altLang="ja-JP" sz="1600" dirty="0" smtClean="0"/>
              <a:t>〔</a:t>
            </a:r>
            <a:r>
              <a:rPr kumimoji="1" lang="ja-JP" altLang="en-US" sz="1600" dirty="0" smtClean="0"/>
              <a:t>緊急執行</a:t>
            </a:r>
            <a:r>
              <a:rPr kumimoji="1" lang="en-US" altLang="ja-JP" sz="1600" dirty="0" smtClean="0"/>
              <a:t>〕</a:t>
            </a:r>
            <a:r>
              <a:rPr kumimoji="1" lang="ja-JP" altLang="en-US" sz="1600" dirty="0" smtClean="0"/>
              <a:t>（第</a:t>
            </a:r>
            <a:r>
              <a:rPr kumimoji="1" lang="en-US" altLang="ja-JP" sz="1600" dirty="0" smtClean="0"/>
              <a:t>3</a:t>
            </a:r>
            <a:r>
              <a:rPr kumimoji="1" lang="ja-JP" altLang="en-US" sz="1600" dirty="0" smtClean="0"/>
              <a:t>条第</a:t>
            </a:r>
            <a:r>
              <a:rPr kumimoji="1" lang="en-US" altLang="ja-JP" sz="1600" dirty="0" smtClean="0"/>
              <a:t>3</a:t>
            </a:r>
            <a:r>
              <a:rPr kumimoji="1" lang="ja-JP" altLang="en-US" sz="1600" dirty="0" smtClean="0"/>
              <a:t>項）</a:t>
            </a:r>
          </a:p>
        </p:txBody>
      </p:sp>
      <p:sp>
        <p:nvSpPr>
          <p:cNvPr id="14" name="テキスト ボックス 13"/>
          <p:cNvSpPr txBox="1"/>
          <p:nvPr/>
        </p:nvSpPr>
        <p:spPr>
          <a:xfrm>
            <a:off x="1357290" y="4396656"/>
            <a:ext cx="1126478" cy="430887"/>
          </a:xfrm>
          <a:prstGeom prst="rect">
            <a:avLst/>
          </a:prstGeom>
          <a:noFill/>
          <a:ln>
            <a:noFill/>
          </a:ln>
        </p:spPr>
        <p:txBody>
          <a:bodyPr wrap="square" rtlCol="0">
            <a:spAutoFit/>
          </a:bodyPr>
          <a:lstStyle/>
          <a:p>
            <a:r>
              <a:rPr kumimoji="1" lang="ja-JP" altLang="en-US" sz="1100" dirty="0" smtClean="0"/>
              <a:t>行政代執行法第</a:t>
            </a:r>
            <a:r>
              <a:rPr kumimoji="1" lang="en-US" altLang="ja-JP" sz="1100" dirty="0" smtClean="0"/>
              <a:t>3</a:t>
            </a:r>
            <a:r>
              <a:rPr kumimoji="1" lang="ja-JP" altLang="en-US" sz="1100" dirty="0" smtClean="0"/>
              <a:t>条第</a:t>
            </a:r>
            <a:r>
              <a:rPr kumimoji="1" lang="en-US" altLang="ja-JP" sz="1100" dirty="0" smtClean="0"/>
              <a:t>1</a:t>
            </a:r>
            <a:r>
              <a:rPr kumimoji="1" lang="ja-JP" altLang="en-US" sz="1100" dirty="0" smtClean="0"/>
              <a:t>項</a:t>
            </a:r>
          </a:p>
        </p:txBody>
      </p:sp>
      <p:sp>
        <p:nvSpPr>
          <p:cNvPr id="15" name="テキスト ボックス 14"/>
          <p:cNvSpPr txBox="1"/>
          <p:nvPr/>
        </p:nvSpPr>
        <p:spPr>
          <a:xfrm>
            <a:off x="3286116" y="4396656"/>
            <a:ext cx="1069860" cy="430887"/>
          </a:xfrm>
          <a:prstGeom prst="rect">
            <a:avLst/>
          </a:prstGeom>
          <a:noFill/>
          <a:ln>
            <a:noFill/>
          </a:ln>
        </p:spPr>
        <p:txBody>
          <a:bodyPr wrap="square" rtlCol="0">
            <a:spAutoFit/>
          </a:bodyPr>
          <a:lstStyle/>
          <a:p>
            <a:r>
              <a:rPr kumimoji="1" lang="ja-JP" altLang="en-US" sz="1100" dirty="0" smtClean="0"/>
              <a:t>行政代執行法</a:t>
            </a:r>
            <a:endParaRPr kumimoji="1" lang="en-US" altLang="ja-JP" sz="1100" dirty="0" smtClean="0"/>
          </a:p>
          <a:p>
            <a:r>
              <a:rPr kumimoji="1" lang="ja-JP" altLang="en-US" sz="1100" dirty="0" smtClean="0"/>
              <a:t>第</a:t>
            </a:r>
            <a:r>
              <a:rPr kumimoji="1" lang="en-US" altLang="ja-JP" sz="1100" dirty="0" smtClean="0"/>
              <a:t>3</a:t>
            </a:r>
            <a:r>
              <a:rPr kumimoji="1" lang="ja-JP" altLang="en-US" sz="1100" dirty="0" smtClean="0"/>
              <a:t>条第</a:t>
            </a:r>
            <a:r>
              <a:rPr kumimoji="1" lang="en-US" altLang="ja-JP" sz="1100" dirty="0" smtClean="0"/>
              <a:t>2</a:t>
            </a:r>
            <a:r>
              <a:rPr kumimoji="1" lang="ja-JP" altLang="en-US" sz="1100" dirty="0" smtClean="0"/>
              <a:t>項</a:t>
            </a:r>
          </a:p>
        </p:txBody>
      </p:sp>
      <p:sp>
        <p:nvSpPr>
          <p:cNvPr id="16" name="テキスト ボックス 15"/>
          <p:cNvSpPr txBox="1"/>
          <p:nvPr/>
        </p:nvSpPr>
        <p:spPr>
          <a:xfrm>
            <a:off x="6929453" y="4396656"/>
            <a:ext cx="1026923" cy="430887"/>
          </a:xfrm>
          <a:prstGeom prst="rect">
            <a:avLst/>
          </a:prstGeom>
          <a:noFill/>
          <a:ln>
            <a:noFill/>
          </a:ln>
        </p:spPr>
        <p:txBody>
          <a:bodyPr wrap="square" rtlCol="0">
            <a:spAutoFit/>
          </a:bodyPr>
          <a:lstStyle/>
          <a:p>
            <a:r>
              <a:rPr kumimoji="1" lang="ja-JP" altLang="en-US" sz="1100" dirty="0" smtClean="0"/>
              <a:t>行政代執行法第</a:t>
            </a:r>
            <a:r>
              <a:rPr kumimoji="1" lang="en-US" altLang="ja-JP" sz="1100" dirty="0" smtClean="0"/>
              <a:t>5</a:t>
            </a:r>
            <a:r>
              <a:rPr kumimoji="1" lang="ja-JP" altLang="en-US" sz="1100" dirty="0" smtClean="0"/>
              <a:t>条</a:t>
            </a:r>
          </a:p>
        </p:txBody>
      </p:sp>
      <p:sp>
        <p:nvSpPr>
          <p:cNvPr id="17" name="横巻き 16"/>
          <p:cNvSpPr/>
          <p:nvPr/>
        </p:nvSpPr>
        <p:spPr>
          <a:xfrm>
            <a:off x="899592" y="5169162"/>
            <a:ext cx="6643734" cy="1500198"/>
          </a:xfrm>
          <a:prstGeom prst="horizontalScroll">
            <a:avLst/>
          </a:prstGeom>
          <a:ln>
            <a:solidFill>
              <a:schemeClr val="tx1"/>
            </a:solidFill>
          </a:ln>
        </p:spPr>
        <p:txBody>
          <a:bodyPr wrap="square" rtlCol="0" anchor="ctr">
            <a:normAutofit/>
          </a:bodyPr>
          <a:lstStyle/>
          <a:p>
            <a:r>
              <a:rPr kumimoji="1" lang="ja-JP" altLang="en-US" sz="1600" dirty="0" smtClean="0"/>
              <a:t>　理論的には、</a:t>
            </a:r>
            <a:r>
              <a:rPr kumimoji="1" lang="ja-JP" altLang="en-US" sz="1600" dirty="0" smtClean="0">
                <a:solidFill>
                  <a:srgbClr val="FF0000"/>
                </a:solidFill>
              </a:rPr>
              <a:t>消防用設備等の設置義務</a:t>
            </a:r>
            <a:r>
              <a:rPr kumimoji="1" lang="ja-JP" altLang="en-US" sz="1600" dirty="0" smtClean="0"/>
              <a:t>も代執行の対象になり得るが、現実的には困難である（設置方法について選択の余地が大きいので）</a:t>
            </a:r>
            <a:endParaRPr kumimoji="1" lang="en-US" altLang="ja-JP" sz="1600" dirty="0" smtClean="0"/>
          </a:p>
          <a:p>
            <a:r>
              <a:rPr lang="ja-JP" altLang="en-US" sz="1600" dirty="0" smtClean="0"/>
              <a:t>　基本的には、</a:t>
            </a:r>
            <a:r>
              <a:rPr lang="ja-JP" altLang="en-US" sz="1600" dirty="0" smtClean="0">
                <a:solidFill>
                  <a:srgbClr val="FF0000"/>
                </a:solidFill>
              </a:rPr>
              <a:t>除去命令</a:t>
            </a:r>
            <a:r>
              <a:rPr lang="ja-JP" altLang="en-US" sz="1600" dirty="0" smtClean="0"/>
              <a:t>については</a:t>
            </a:r>
            <a:r>
              <a:rPr lang="ja-JP" altLang="en-US" sz="1600" dirty="0" smtClean="0">
                <a:solidFill>
                  <a:srgbClr val="FF0000"/>
                </a:solidFill>
              </a:rPr>
              <a:t>現実的に</a:t>
            </a:r>
            <a:r>
              <a:rPr lang="ja-JP" altLang="en-US" sz="1600" dirty="0" smtClean="0"/>
              <a:t>代執行の対象になり得る。</a:t>
            </a:r>
            <a:endParaRPr kumimoji="1" lang="ja-JP" altLang="en-US" sz="1600" dirty="0" smtClean="0"/>
          </a:p>
        </p:txBody>
      </p:sp>
      <p:sp>
        <p:nvSpPr>
          <p:cNvPr id="18" name="横巻き 17"/>
          <p:cNvSpPr/>
          <p:nvPr/>
        </p:nvSpPr>
        <p:spPr>
          <a:xfrm>
            <a:off x="1043608" y="1275030"/>
            <a:ext cx="6429420" cy="785818"/>
          </a:xfrm>
          <a:prstGeom prst="horizontalScroll">
            <a:avLst/>
          </a:prstGeom>
          <a:ln>
            <a:solidFill>
              <a:schemeClr val="tx1"/>
            </a:solidFill>
          </a:ln>
        </p:spPr>
        <p:txBody>
          <a:bodyPr wrap="square" rtlCol="0" anchor="ctr">
            <a:normAutofit/>
          </a:bodyPr>
          <a:lstStyle/>
          <a:p>
            <a:pPr algn="ctr"/>
            <a:r>
              <a:rPr kumimoji="1" lang="ja-JP" altLang="en-US" sz="1600" dirty="0" smtClean="0"/>
              <a:t>他人が代わって行うことができる</a:t>
            </a:r>
            <a:r>
              <a:rPr kumimoji="1" lang="ja-JP" altLang="en-US" sz="1600" dirty="0" smtClean="0">
                <a:solidFill>
                  <a:srgbClr val="FF0000"/>
                </a:solidFill>
              </a:rPr>
              <a:t>「代替的作為義務」</a:t>
            </a:r>
            <a:r>
              <a:rPr kumimoji="1" lang="ja-JP" altLang="en-US" sz="1600" dirty="0" smtClean="0"/>
              <a:t>に対してのみ可能</a:t>
            </a:r>
          </a:p>
        </p:txBody>
      </p:sp>
      <p:sp>
        <p:nvSpPr>
          <p:cNvPr id="19" name="角丸四角形 18"/>
          <p:cNvSpPr/>
          <p:nvPr/>
        </p:nvSpPr>
        <p:spPr>
          <a:xfrm>
            <a:off x="4427984" y="2924944"/>
            <a:ext cx="3929090" cy="428628"/>
          </a:xfrm>
          <a:prstGeom prst="roundRect">
            <a:avLst/>
          </a:prstGeom>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10000"/>
          </a:bodyPr>
          <a:lstStyle/>
          <a:p>
            <a:pPr algn="ctr"/>
            <a:r>
              <a:rPr kumimoji="1" lang="ja-JP" altLang="en-US" sz="1600" dirty="0" smtClean="0"/>
              <a:t>消防法の特別規定あり（消防法第</a:t>
            </a:r>
            <a:r>
              <a:rPr kumimoji="1" lang="en-US" altLang="ja-JP" sz="1600" dirty="0" smtClean="0"/>
              <a:t>3</a:t>
            </a:r>
            <a:r>
              <a:rPr kumimoji="1" lang="ja-JP" altLang="en-US" sz="1600" dirty="0" smtClean="0"/>
              <a:t>条第</a:t>
            </a:r>
            <a:r>
              <a:rPr kumimoji="1" lang="en-US" altLang="ja-JP" sz="1600" dirty="0" smtClean="0"/>
              <a:t>4</a:t>
            </a:r>
            <a:r>
              <a:rPr kumimoji="1" lang="ja-JP" altLang="en-US" sz="1600" dirty="0" smtClean="0"/>
              <a:t>項等）</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措置命令に従わない場合</a:t>
            </a:r>
            <a:r>
              <a:rPr lang="en-US" altLang="ja-JP" dirty="0" smtClean="0"/>
              <a:t>―</a:t>
            </a:r>
            <a:r>
              <a:rPr lang="ja-JP" altLang="en-US" dirty="0" smtClean="0"/>
              <a:t>罰則</a:t>
            </a:r>
            <a:r>
              <a:rPr kumimoji="1" lang="ja-JP" altLang="en-US" dirty="0" smtClean="0"/>
              <a:t>の適用</a:t>
            </a:r>
            <a:endParaRPr kumimoji="1" lang="ja-JP" altLang="en-US" dirty="0"/>
          </a:p>
        </p:txBody>
      </p:sp>
      <p:graphicFrame>
        <p:nvGraphicFramePr>
          <p:cNvPr id="4" name="表 3"/>
          <p:cNvGraphicFramePr>
            <a:graphicFrameLocks noGrp="1"/>
          </p:cNvGraphicFramePr>
          <p:nvPr/>
        </p:nvGraphicFramePr>
        <p:xfrm>
          <a:off x="642910" y="1153088"/>
          <a:ext cx="7715304" cy="5429287"/>
        </p:xfrm>
        <a:graphic>
          <a:graphicData uri="http://schemas.openxmlformats.org/drawingml/2006/table">
            <a:tbl>
              <a:tblPr firstRow="1" firstCol="1" bandRow="1">
                <a:tableStyleId>{7DF18680-E054-41AD-8BC1-D1AEF772440D}</a:tableStyleId>
              </a:tblPr>
              <a:tblGrid>
                <a:gridCol w="2121698"/>
                <a:gridCol w="2562599"/>
                <a:gridCol w="3031007"/>
              </a:tblGrid>
              <a:tr h="575045">
                <a:tc>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a:txBody>
                    <a:bodyPr/>
                    <a:lstStyle/>
                    <a:p>
                      <a:r>
                        <a:rPr kumimoji="1" lang="ja-JP" altLang="en-US" dirty="0" smtClean="0">
                          <a:solidFill>
                            <a:schemeClr val="tx1"/>
                          </a:solidFill>
                        </a:rPr>
                        <a:t>行政刑罰　</a:t>
                      </a:r>
                      <a:r>
                        <a:rPr kumimoji="1" lang="ja-JP" altLang="en-US" dirty="0" smtClean="0">
                          <a:solidFill>
                            <a:srgbClr val="FF0000"/>
                          </a:solidFill>
                        </a:rPr>
                        <a:t>（告発）</a:t>
                      </a:r>
                      <a:endParaRPr kumimoji="1" lang="ja-JP" altLang="en-US" dirty="0">
                        <a:solidFill>
                          <a:srgbClr val="FF0000"/>
                        </a:solidFill>
                      </a:endParaRPr>
                    </a:p>
                  </a:txBody>
                  <a:tcPr anchor="ctr"/>
                </a:tc>
                <a:tc>
                  <a:txBody>
                    <a:bodyPr/>
                    <a:lstStyle/>
                    <a:p>
                      <a:r>
                        <a:rPr kumimoji="1" lang="ja-JP" altLang="en-US" dirty="0" smtClean="0">
                          <a:solidFill>
                            <a:schemeClr val="tx1"/>
                          </a:solidFill>
                        </a:rPr>
                        <a:t>行政上の秩序罰</a:t>
                      </a:r>
                      <a:r>
                        <a:rPr kumimoji="1" lang="ja-JP" altLang="en-US" dirty="0" smtClean="0">
                          <a:solidFill>
                            <a:srgbClr val="FF0000"/>
                          </a:solidFill>
                        </a:rPr>
                        <a:t>（過料事件）</a:t>
                      </a:r>
                      <a:endParaRPr kumimoji="1" lang="ja-JP" altLang="en-US" dirty="0">
                        <a:solidFill>
                          <a:srgbClr val="FF0000"/>
                        </a:solidFill>
                      </a:endParaRPr>
                    </a:p>
                  </a:txBody>
                  <a:tcPr anchor="ctr"/>
                </a:tc>
              </a:tr>
              <a:tr h="570058">
                <a:tc>
                  <a:txBody>
                    <a:bodyPr/>
                    <a:lstStyle/>
                    <a:p>
                      <a:r>
                        <a:rPr kumimoji="1" lang="ja-JP" altLang="en-US" dirty="0" smtClean="0">
                          <a:solidFill>
                            <a:schemeClr val="tx1"/>
                          </a:solidFill>
                        </a:rPr>
                        <a:t>性格</a:t>
                      </a:r>
                      <a:endParaRPr kumimoji="1" lang="ja-JP" altLang="en-US" dirty="0">
                        <a:solidFill>
                          <a:schemeClr val="tx1"/>
                        </a:solidFill>
                      </a:endParaRPr>
                    </a:p>
                  </a:txBody>
                  <a:tcPr anchor="ctr"/>
                </a:tc>
                <a:tc>
                  <a:txBody>
                    <a:bodyPr/>
                    <a:lstStyle/>
                    <a:p>
                      <a:r>
                        <a:rPr kumimoji="1" lang="ja-JP" altLang="en-US" sz="1400" dirty="0" smtClean="0"/>
                        <a:t>刑罰（行政犯）</a:t>
                      </a:r>
                      <a:endParaRPr kumimoji="1" lang="ja-JP" altLang="en-US" sz="1400" dirty="0"/>
                    </a:p>
                  </a:txBody>
                  <a:tcPr anchor="ctr"/>
                </a:tc>
                <a:tc>
                  <a:txBody>
                    <a:bodyPr/>
                    <a:lstStyle/>
                    <a:p>
                      <a:r>
                        <a:rPr kumimoji="1" lang="ja-JP" altLang="en-US" sz="1400" dirty="0" smtClean="0"/>
                        <a:t>刑罰ではない</a:t>
                      </a:r>
                      <a:endParaRPr kumimoji="1" lang="ja-JP" altLang="en-US" sz="1400" dirty="0"/>
                    </a:p>
                  </a:txBody>
                  <a:tcPr anchor="ctr"/>
                </a:tc>
              </a:tr>
              <a:tr h="575045">
                <a:tc>
                  <a:txBody>
                    <a:bodyPr/>
                    <a:lstStyle/>
                    <a:p>
                      <a:r>
                        <a:rPr kumimoji="1" lang="ja-JP" altLang="en-US" dirty="0" smtClean="0">
                          <a:solidFill>
                            <a:schemeClr val="tx1"/>
                          </a:solidFill>
                        </a:rPr>
                        <a:t>内容</a:t>
                      </a:r>
                      <a:endParaRPr kumimoji="1" lang="ja-JP" altLang="en-US" dirty="0">
                        <a:solidFill>
                          <a:schemeClr val="tx1"/>
                        </a:solidFill>
                      </a:endParaRPr>
                    </a:p>
                  </a:txBody>
                  <a:tcPr anchor="ctr"/>
                </a:tc>
                <a:tc>
                  <a:txBody>
                    <a:bodyPr/>
                    <a:lstStyle/>
                    <a:p>
                      <a:r>
                        <a:rPr kumimoji="1" lang="ja-JP" altLang="en-US" sz="1400" dirty="0" smtClean="0"/>
                        <a:t>懲役、禁固、罰金、拘留、</a:t>
                      </a:r>
                      <a:r>
                        <a:rPr kumimoji="1" lang="ja-JP" altLang="en-US" sz="1400" dirty="0" smtClean="0">
                          <a:solidFill>
                            <a:srgbClr val="FF0000"/>
                          </a:solidFill>
                        </a:rPr>
                        <a:t>科料（とがりょう）</a:t>
                      </a:r>
                      <a:endParaRPr kumimoji="1" lang="ja-JP" altLang="en-US" sz="1400" dirty="0">
                        <a:solidFill>
                          <a:srgbClr val="FF0000"/>
                        </a:solidFill>
                      </a:endParaRPr>
                    </a:p>
                  </a:txBody>
                  <a:tcPr anchor="ctr"/>
                </a:tc>
                <a:tc>
                  <a:txBody>
                    <a:bodyPr/>
                    <a:lstStyle/>
                    <a:p>
                      <a:r>
                        <a:rPr kumimoji="1" lang="ja-JP" altLang="en-US" sz="1400" dirty="0" smtClean="0">
                          <a:solidFill>
                            <a:srgbClr val="FF0000"/>
                          </a:solidFill>
                        </a:rPr>
                        <a:t>過料（あやまちりょう）</a:t>
                      </a:r>
                      <a:endParaRPr kumimoji="1" lang="ja-JP" altLang="en-US" sz="1400" dirty="0">
                        <a:solidFill>
                          <a:srgbClr val="FF0000"/>
                        </a:solidFill>
                      </a:endParaRPr>
                    </a:p>
                  </a:txBody>
                  <a:tcPr anchor="ctr"/>
                </a:tc>
              </a:tr>
              <a:tr h="575045">
                <a:tc>
                  <a:txBody>
                    <a:bodyPr/>
                    <a:lstStyle/>
                    <a:p>
                      <a:r>
                        <a:rPr kumimoji="1" lang="ja-JP" altLang="en-US" dirty="0" smtClean="0">
                          <a:solidFill>
                            <a:schemeClr val="tx1"/>
                          </a:solidFill>
                        </a:rPr>
                        <a:t>対象</a:t>
                      </a:r>
                      <a:endParaRPr kumimoji="1" lang="ja-JP" altLang="en-US" dirty="0">
                        <a:solidFill>
                          <a:schemeClr val="tx1"/>
                        </a:solidFill>
                      </a:endParaRPr>
                    </a:p>
                  </a:txBody>
                  <a:tcPr anchor="ctr"/>
                </a:tc>
                <a:tc>
                  <a:txBody>
                    <a:bodyPr/>
                    <a:lstStyle/>
                    <a:p>
                      <a:r>
                        <a:rPr kumimoji="1" lang="ja-JP" altLang="en-US" sz="1400" dirty="0" smtClean="0"/>
                        <a:t>行政上の義務違反</a:t>
                      </a:r>
                      <a:endParaRPr kumimoji="1" lang="en-US" altLang="ja-JP" sz="1400" dirty="0" smtClean="0"/>
                    </a:p>
                    <a:p>
                      <a:r>
                        <a:rPr kumimoji="1" lang="ja-JP" altLang="en-US" sz="1400" dirty="0" smtClean="0"/>
                        <a:t>（軽微なものを除く）</a:t>
                      </a:r>
                      <a:endParaRPr kumimoji="1" lang="ja-JP" altLang="en-US" sz="1400" dirty="0"/>
                    </a:p>
                  </a:txBody>
                  <a:tcPr anchor="ctr"/>
                </a:tc>
                <a:tc>
                  <a:txBody>
                    <a:bodyPr/>
                    <a:lstStyle/>
                    <a:p>
                      <a:r>
                        <a:rPr kumimoji="1" lang="ja-JP" altLang="en-US" sz="1400" dirty="0" smtClean="0"/>
                        <a:t>行政上の軽微な義務違反</a:t>
                      </a:r>
                      <a:endParaRPr kumimoji="1" lang="ja-JP" altLang="en-US" sz="1400" dirty="0"/>
                    </a:p>
                  </a:txBody>
                  <a:tcPr anchor="ctr"/>
                </a:tc>
              </a:tr>
              <a:tr h="570058">
                <a:tc>
                  <a:txBody>
                    <a:bodyPr/>
                    <a:lstStyle/>
                    <a:p>
                      <a:r>
                        <a:rPr kumimoji="1" lang="ja-JP" altLang="en-US" dirty="0" smtClean="0">
                          <a:solidFill>
                            <a:schemeClr val="tx1"/>
                          </a:solidFill>
                        </a:rPr>
                        <a:t>条文</a:t>
                      </a:r>
                      <a:endParaRPr kumimoji="1" lang="ja-JP" altLang="en-US" dirty="0">
                        <a:solidFill>
                          <a:schemeClr val="tx1"/>
                        </a:solidFill>
                      </a:endParaRPr>
                    </a:p>
                  </a:txBody>
                  <a:tcPr anchor="ctr"/>
                </a:tc>
                <a:tc>
                  <a:txBody>
                    <a:bodyPr/>
                    <a:lstStyle/>
                    <a:p>
                      <a:r>
                        <a:rPr kumimoji="1" lang="ja-JP" altLang="en-US" sz="1400" dirty="0" smtClean="0"/>
                        <a:t>消防法第</a:t>
                      </a:r>
                      <a:r>
                        <a:rPr kumimoji="1" lang="en-US" altLang="ja-JP" sz="1400" dirty="0" smtClean="0"/>
                        <a:t>38</a:t>
                      </a:r>
                      <a:r>
                        <a:rPr kumimoji="1" lang="ja-JP" altLang="en-US" sz="1400" dirty="0" smtClean="0"/>
                        <a:t>条以下</a:t>
                      </a:r>
                      <a:endParaRPr kumimoji="1" lang="en-US" altLang="ja-JP" sz="1400" dirty="0" smtClean="0"/>
                    </a:p>
                    <a:p>
                      <a:r>
                        <a:rPr kumimoji="1" lang="ja-JP" altLang="en-US" sz="1400" dirty="0" smtClean="0"/>
                        <a:t>建築基準法</a:t>
                      </a:r>
                      <a:r>
                        <a:rPr kumimoji="1" lang="en-US" altLang="ja-JP" sz="1400" dirty="0" smtClean="0"/>
                        <a:t>98</a:t>
                      </a:r>
                      <a:r>
                        <a:rPr kumimoji="1" lang="ja-JP" altLang="en-US" sz="1400" dirty="0" smtClean="0"/>
                        <a:t>条以下</a:t>
                      </a:r>
                      <a:endParaRPr kumimoji="1" lang="ja-JP" altLang="en-US" sz="1400" dirty="0"/>
                    </a:p>
                  </a:txBody>
                  <a:tcPr anchor="ctr"/>
                </a:tc>
                <a:tc>
                  <a:txBody>
                    <a:bodyPr/>
                    <a:lstStyle/>
                    <a:p>
                      <a:r>
                        <a:rPr kumimoji="1" lang="ja-JP" altLang="en-US" sz="1400" dirty="0" smtClean="0"/>
                        <a:t>消防法第</a:t>
                      </a:r>
                      <a:r>
                        <a:rPr kumimoji="1" lang="en-US" altLang="ja-JP" sz="1400" dirty="0" smtClean="0"/>
                        <a:t>46</a:t>
                      </a:r>
                      <a:r>
                        <a:rPr kumimoji="1" lang="ja-JP" altLang="en-US" sz="1400" dirty="0" smtClean="0"/>
                        <a:t>の</a:t>
                      </a:r>
                      <a:r>
                        <a:rPr kumimoji="1" lang="en-US" altLang="ja-JP" sz="1400" dirty="0" smtClean="0"/>
                        <a:t>2</a:t>
                      </a:r>
                      <a:r>
                        <a:rPr kumimoji="1" lang="ja-JP" altLang="en-US" sz="1400" dirty="0" smtClean="0"/>
                        <a:t>～</a:t>
                      </a:r>
                      <a:r>
                        <a:rPr kumimoji="1" lang="en-US" altLang="ja-JP" sz="1400" dirty="0" smtClean="0"/>
                        <a:t>5</a:t>
                      </a:r>
                    </a:p>
                    <a:p>
                      <a:r>
                        <a:rPr kumimoji="1" lang="ja-JP" altLang="en-US" sz="1400" dirty="0" smtClean="0"/>
                        <a:t>建築基準法</a:t>
                      </a:r>
                      <a:r>
                        <a:rPr kumimoji="1" lang="en-US" altLang="ja-JP" sz="1400" dirty="0" smtClean="0"/>
                        <a:t>105</a:t>
                      </a:r>
                      <a:r>
                        <a:rPr kumimoji="1" lang="ja-JP" altLang="en-US" sz="1400" dirty="0" smtClean="0"/>
                        <a:t>条</a:t>
                      </a:r>
                      <a:endParaRPr kumimoji="1" lang="ja-JP" altLang="en-US" sz="1400" dirty="0"/>
                    </a:p>
                  </a:txBody>
                  <a:tcPr anchor="ctr"/>
                </a:tc>
              </a:tr>
              <a:tr h="570058">
                <a:tc>
                  <a:txBody>
                    <a:bodyPr/>
                    <a:lstStyle/>
                    <a:p>
                      <a:r>
                        <a:rPr kumimoji="1" lang="ja-JP" altLang="en-US" dirty="0" smtClean="0">
                          <a:solidFill>
                            <a:schemeClr val="tx1"/>
                          </a:solidFill>
                        </a:rPr>
                        <a:t>刑法総則</a:t>
                      </a:r>
                      <a:endParaRPr kumimoji="1" lang="ja-JP" altLang="en-US" dirty="0">
                        <a:solidFill>
                          <a:schemeClr val="tx1"/>
                        </a:solidFill>
                      </a:endParaRPr>
                    </a:p>
                  </a:txBody>
                  <a:tcPr anchor="ctr"/>
                </a:tc>
                <a:tc>
                  <a:txBody>
                    <a:bodyPr/>
                    <a:lstStyle/>
                    <a:p>
                      <a:r>
                        <a:rPr kumimoji="1" lang="ja-JP" altLang="en-US" sz="1400" dirty="0" smtClean="0"/>
                        <a:t>適用あり</a:t>
                      </a:r>
                      <a:endParaRPr kumimoji="1" lang="ja-JP" altLang="en-US" sz="1400" dirty="0"/>
                    </a:p>
                  </a:txBody>
                  <a:tcPr anchor="ctr"/>
                </a:tc>
                <a:tc>
                  <a:txBody>
                    <a:bodyPr/>
                    <a:lstStyle/>
                    <a:p>
                      <a:r>
                        <a:rPr kumimoji="1" lang="ja-JP" altLang="en-US" sz="1400" dirty="0" smtClean="0"/>
                        <a:t>適用なし</a:t>
                      </a:r>
                      <a:endParaRPr kumimoji="1" lang="ja-JP" altLang="en-US" sz="1400" dirty="0"/>
                    </a:p>
                  </a:txBody>
                  <a:tcPr anchor="ctr"/>
                </a:tc>
              </a:tr>
              <a:tr h="711960">
                <a:tc>
                  <a:txBody>
                    <a:bodyPr/>
                    <a:lstStyle/>
                    <a:p>
                      <a:r>
                        <a:rPr kumimoji="1" lang="ja-JP" altLang="en-US" dirty="0" smtClean="0">
                          <a:solidFill>
                            <a:schemeClr val="tx1"/>
                          </a:solidFill>
                        </a:rPr>
                        <a:t>科罰手続</a:t>
                      </a:r>
                      <a:endParaRPr kumimoji="1" lang="ja-JP" altLang="en-US" dirty="0">
                        <a:solidFill>
                          <a:schemeClr val="tx1"/>
                        </a:solidFill>
                      </a:endParaRPr>
                    </a:p>
                  </a:txBody>
                  <a:tcPr anchor="ctr"/>
                </a:tc>
                <a:tc>
                  <a:txBody>
                    <a:bodyPr/>
                    <a:lstStyle/>
                    <a:p>
                      <a:r>
                        <a:rPr kumimoji="1" lang="ja-JP" altLang="en-US" sz="1400" dirty="0" smtClean="0"/>
                        <a:t>刑事訴訟法による</a:t>
                      </a:r>
                      <a:endParaRPr kumimoji="1" lang="en-US" altLang="ja-JP" sz="1400" dirty="0" smtClean="0"/>
                    </a:p>
                    <a:p>
                      <a:r>
                        <a:rPr kumimoji="1" lang="en-US" altLang="ja-JP" sz="1200" dirty="0" smtClean="0"/>
                        <a:t>※</a:t>
                      </a:r>
                      <a:r>
                        <a:rPr kumimoji="1" lang="ja-JP" altLang="en-US" sz="1200" dirty="0" smtClean="0"/>
                        <a:t>例外　即決裁判・通告処分</a:t>
                      </a:r>
                      <a:endParaRPr kumimoji="1" lang="ja-JP" altLang="en-US" sz="1200" dirty="0"/>
                    </a:p>
                  </a:txBody>
                  <a:tcPr anchor="ctr"/>
                </a:tc>
                <a:tc>
                  <a:txBody>
                    <a:bodyPr/>
                    <a:lstStyle/>
                    <a:p>
                      <a:r>
                        <a:rPr kumimoji="1" lang="ja-JP" altLang="en-US" sz="1400" dirty="0" smtClean="0"/>
                        <a:t>非訟事件手続法による</a:t>
                      </a:r>
                      <a:endParaRPr kumimoji="1" lang="ja-JP" altLang="en-US" sz="1400" dirty="0"/>
                    </a:p>
                  </a:txBody>
                  <a:tcPr anchor="ctr"/>
                </a:tc>
              </a:tr>
              <a:tr h="570058">
                <a:tc>
                  <a:txBody>
                    <a:bodyPr/>
                    <a:lstStyle/>
                    <a:p>
                      <a:r>
                        <a:rPr kumimoji="1" lang="ja-JP" altLang="en-US" dirty="0" smtClean="0">
                          <a:solidFill>
                            <a:schemeClr val="tx1"/>
                          </a:solidFill>
                        </a:rPr>
                        <a:t>告発・通知先</a:t>
                      </a:r>
                      <a:endParaRPr kumimoji="1" lang="ja-JP" altLang="en-US" dirty="0">
                        <a:solidFill>
                          <a:schemeClr val="tx1"/>
                        </a:solidFill>
                      </a:endParaRPr>
                    </a:p>
                  </a:txBody>
                  <a:tcPr anchor="ctr"/>
                </a:tc>
                <a:tc>
                  <a:txBody>
                    <a:bodyPr/>
                    <a:lstStyle/>
                    <a:p>
                      <a:r>
                        <a:rPr kumimoji="1" lang="ja-JP" altLang="en-US" sz="1400" dirty="0" smtClean="0">
                          <a:solidFill>
                            <a:srgbClr val="FF0000"/>
                          </a:solidFill>
                        </a:rPr>
                        <a:t>捜査機関（検察・警察）</a:t>
                      </a:r>
                      <a:endParaRPr kumimoji="1" lang="ja-JP" altLang="en-US" sz="140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rPr>
                        <a:t>地方裁判所</a:t>
                      </a:r>
                      <a:endParaRPr kumimoji="1" lang="ja-JP" altLang="en-US" sz="1400" dirty="0">
                        <a:solidFill>
                          <a:srgbClr val="FF0000"/>
                        </a:solidFill>
                      </a:endParaRPr>
                    </a:p>
                  </a:txBody>
                  <a:tcPr anchor="ctr"/>
                </a:tc>
              </a:tr>
              <a:tr h="711960">
                <a:tc>
                  <a:txBody>
                    <a:bodyPr/>
                    <a:lstStyle/>
                    <a:p>
                      <a:r>
                        <a:rPr kumimoji="1" lang="ja-JP" altLang="en-US" dirty="0" smtClean="0">
                          <a:solidFill>
                            <a:schemeClr val="tx1"/>
                          </a:solidFill>
                        </a:rPr>
                        <a:t>科罰主体</a:t>
                      </a:r>
                      <a:endParaRPr kumimoji="1" lang="ja-JP" altLang="en-US" dirty="0">
                        <a:solidFill>
                          <a:schemeClr val="tx1"/>
                        </a:solidFill>
                      </a:endParaRPr>
                    </a:p>
                  </a:txBody>
                  <a:tcPr anchor="ctr"/>
                </a:tc>
                <a:tc>
                  <a:txBody>
                    <a:bodyPr/>
                    <a:lstStyle/>
                    <a:p>
                      <a:r>
                        <a:rPr kumimoji="1" lang="ja-JP" altLang="en-US" sz="1400" dirty="0" smtClean="0"/>
                        <a:t>裁判所</a:t>
                      </a:r>
                      <a:endParaRPr kumimoji="1" lang="ja-JP" altLang="en-US" sz="1400" dirty="0"/>
                    </a:p>
                  </a:txBody>
                  <a:tcPr anchor="ctr"/>
                </a:tc>
                <a:tc>
                  <a:txBody>
                    <a:bodyPr/>
                    <a:lstStyle/>
                    <a:p>
                      <a:r>
                        <a:rPr kumimoji="1" lang="ja-JP" altLang="en-US" sz="1400" dirty="0" smtClean="0"/>
                        <a:t>裁判所</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mn-lt"/>
                          <a:ea typeface="+mn-ea"/>
                          <a:cs typeface="+mn-cs"/>
                        </a:rPr>
                        <a:t>※</a:t>
                      </a:r>
                      <a:r>
                        <a:rPr kumimoji="1" lang="ja-JP" altLang="en-US" sz="1200" b="0" i="0" u="none" strike="noStrike" kern="1200" cap="none" spc="0" normalizeH="0" baseline="0" noProof="0" dirty="0" smtClean="0">
                          <a:ln>
                            <a:noFill/>
                          </a:ln>
                          <a:solidFill>
                            <a:srgbClr val="000000"/>
                          </a:solidFill>
                          <a:effectLst/>
                          <a:uLnTx/>
                          <a:uFillTx/>
                          <a:latin typeface="+mn-lt"/>
                          <a:ea typeface="+mn-ea"/>
                          <a:cs typeface="+mn-cs"/>
                        </a:rPr>
                        <a:t>条例・規則違反＝地方公共団体の長</a:t>
                      </a:r>
                      <a:endParaRPr kumimoji="1" lang="ja-JP" altLang="en-US" sz="1200" dirty="0"/>
                    </a:p>
                  </a:txBody>
                  <a:tcPr anchor="ctr"/>
                </a:tc>
              </a:tr>
            </a:tbl>
          </a:graphicData>
        </a:graphic>
      </p:graphicFrame>
      <p:sp>
        <p:nvSpPr>
          <p:cNvPr id="5" name="スライド番号プレースホルダ 4"/>
          <p:cNvSpPr>
            <a:spLocks noGrp="1"/>
          </p:cNvSpPr>
          <p:nvPr>
            <p:ph type="sldNum" sz="quarter" idx="11"/>
          </p:nvPr>
        </p:nvSpPr>
        <p:spPr/>
        <p:txBody>
          <a:bodyPr/>
          <a:lstStyle/>
          <a:p>
            <a:pPr>
              <a:defRPr/>
            </a:pPr>
            <a:fld id="{A1C8A4EA-1944-4F28-91D7-925B10C787CA}" type="slidenum">
              <a:rPr lang="en-US" altLang="ja-JP" smtClean="0"/>
              <a:pPr>
                <a:defRPr/>
              </a:pPr>
              <a:t>29</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460375"/>
            <a:ext cx="8424863" cy="523220"/>
          </a:xfrm>
        </p:spPr>
        <p:txBody>
          <a:bodyPr/>
          <a:lstStyle/>
          <a:p>
            <a:pPr eaLnBrk="1" hangingPunct="1"/>
            <a:r>
              <a:rPr lang="ja-JP" altLang="en-US" dirty="0" smtClean="0"/>
              <a:t>本日の全体的流れ</a:t>
            </a:r>
            <a:endParaRPr lang="ja-JP" altLang="ja-JP" dirty="0" smtClean="0"/>
          </a:p>
        </p:txBody>
      </p:sp>
      <p:graphicFrame>
        <p:nvGraphicFramePr>
          <p:cNvPr id="6" name="コンテンツ プレースホルダ 5"/>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a:t>
            </a:fld>
            <a:endParaRPr lang="en-US" altLang="ja-JP"/>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75" y="2928938"/>
            <a:ext cx="7772400" cy="1200150"/>
          </a:xfrm>
        </p:spPr>
        <p:txBody>
          <a:bodyPr/>
          <a:lstStyle/>
          <a:p>
            <a:pPr>
              <a:defRPr/>
            </a:pPr>
            <a:r>
              <a:rPr lang="en-US" altLang="ja-JP" dirty="0" smtClean="0"/>
              <a:t>Ⅰ</a:t>
            </a:r>
            <a:r>
              <a:rPr lang="ja-JP" altLang="en-US" dirty="0" err="1" smtClean="0"/>
              <a:t>．</a:t>
            </a:r>
            <a:r>
              <a:rPr lang="ja-JP" altLang="en-US" dirty="0" smtClean="0"/>
              <a:t>消防法・消防行政の特徴</a:t>
            </a:r>
            <a:r>
              <a:rPr lang="en-US" altLang="ja-JP" dirty="0" smtClean="0"/>
              <a:t/>
            </a:r>
            <a:br>
              <a:rPr lang="en-US" altLang="ja-JP" dirty="0" smtClean="0"/>
            </a:br>
            <a:endParaRPr lang="ja-JP" altLang="en-US" dirty="0"/>
          </a:p>
        </p:txBody>
      </p:sp>
      <p:sp>
        <p:nvSpPr>
          <p:cNvPr id="5123" name="テキスト プレースホルダ 4"/>
          <p:cNvSpPr>
            <a:spLocks noGrp="1"/>
          </p:cNvSpPr>
          <p:nvPr>
            <p:ph type="body" idx="1"/>
          </p:nvPr>
        </p:nvSpPr>
        <p:spPr>
          <a:xfrm>
            <a:off x="714375" y="3571875"/>
            <a:ext cx="7772400" cy="785813"/>
          </a:xfrm>
        </p:spPr>
        <p:txBody>
          <a:bodyPr/>
          <a:lstStyle/>
          <a:p>
            <a:endParaRPr lang="ja-JP" altLang="en-US" smtClean="0"/>
          </a:p>
        </p:txBody>
      </p:sp>
      <p:sp>
        <p:nvSpPr>
          <p:cNvPr id="5" name="スライド番号プレースホルダ 4"/>
          <p:cNvSpPr>
            <a:spLocks noGrp="1"/>
          </p:cNvSpPr>
          <p:nvPr>
            <p:ph type="sldNum" sz="quarter" idx="11"/>
          </p:nvPr>
        </p:nvSpPr>
        <p:spPr/>
        <p:txBody>
          <a:bodyPr/>
          <a:lstStyle/>
          <a:p>
            <a:pPr>
              <a:defRPr/>
            </a:pPr>
            <a:fld id="{5E5660F1-61D8-4B3C-852A-D21DC49170BD}" type="slidenum">
              <a:rPr lang="en-US" altLang="ja-JP" smtClean="0"/>
              <a:pPr>
                <a:defRPr/>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消防法の特徴（建築基準法も同様）</a:t>
            </a:r>
            <a:endParaRPr kumimoji="1" lang="ja-JP" altLang="en-US" dirty="0"/>
          </a:p>
        </p:txBody>
      </p:sp>
      <p:graphicFrame>
        <p:nvGraphicFramePr>
          <p:cNvPr id="5" name="図表 4"/>
          <p:cNvGraphicFramePr/>
          <p:nvPr/>
        </p:nvGraphicFramePr>
        <p:xfrm>
          <a:off x="142844" y="2786058"/>
          <a:ext cx="5429288"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円形吹き出し 3"/>
          <p:cNvSpPr/>
          <p:nvPr/>
        </p:nvSpPr>
        <p:spPr>
          <a:xfrm>
            <a:off x="4214810" y="2714620"/>
            <a:ext cx="2786082" cy="714380"/>
          </a:xfrm>
          <a:prstGeom prst="wedgeEllipseCallout">
            <a:avLst>
              <a:gd name="adj1" fmla="val -57588"/>
              <a:gd name="adj2" fmla="val 7691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密接に関連しており、</a:t>
            </a:r>
            <a:endParaRPr kumimoji="1" lang="en-US" altLang="ja-JP" sz="1400" dirty="0" smtClean="0">
              <a:solidFill>
                <a:schemeClr val="tx1"/>
              </a:solidFill>
            </a:endParaRPr>
          </a:p>
          <a:p>
            <a:pPr algn="ctr"/>
            <a:r>
              <a:rPr kumimoji="1" lang="ja-JP" altLang="en-US" sz="1400" dirty="0" smtClean="0">
                <a:solidFill>
                  <a:schemeClr val="tx1"/>
                </a:solidFill>
              </a:rPr>
              <a:t>頻繁に改正されている</a:t>
            </a:r>
          </a:p>
        </p:txBody>
      </p:sp>
      <p:sp>
        <p:nvSpPr>
          <p:cNvPr id="6" name="線吹き出し 1 (枠付き) 5"/>
          <p:cNvSpPr/>
          <p:nvPr/>
        </p:nvSpPr>
        <p:spPr>
          <a:xfrm>
            <a:off x="5214942" y="3643314"/>
            <a:ext cx="1785950" cy="500066"/>
          </a:xfrm>
          <a:prstGeom prst="borderCallout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政令で定める</a:t>
            </a:r>
            <a:r>
              <a:rPr lang="en-US" altLang="ja-JP" sz="1600" dirty="0" smtClean="0">
                <a:solidFill>
                  <a:schemeClr val="tx1"/>
                </a:solidFill>
              </a:rPr>
              <a:t>…</a:t>
            </a:r>
          </a:p>
          <a:p>
            <a:pPr algn="ctr"/>
            <a:r>
              <a:rPr kumimoji="1" lang="ja-JP" altLang="en-US" sz="1600" dirty="0" smtClean="0">
                <a:solidFill>
                  <a:schemeClr val="tx1"/>
                </a:solidFill>
              </a:rPr>
              <a:t>（第</a:t>
            </a:r>
            <a:r>
              <a:rPr kumimoji="1" lang="en-US" altLang="ja-JP" sz="1600" dirty="0" smtClean="0">
                <a:solidFill>
                  <a:schemeClr val="tx1"/>
                </a:solidFill>
              </a:rPr>
              <a:t>8</a:t>
            </a:r>
            <a:r>
              <a:rPr kumimoji="1" lang="ja-JP" altLang="en-US" sz="1600" dirty="0" smtClean="0">
                <a:solidFill>
                  <a:schemeClr val="tx1"/>
                </a:solidFill>
              </a:rPr>
              <a:t>条）</a:t>
            </a:r>
          </a:p>
        </p:txBody>
      </p:sp>
      <p:sp>
        <p:nvSpPr>
          <p:cNvPr id="7" name="線吹き出し 1 (枠付き) 6"/>
          <p:cNvSpPr/>
          <p:nvPr/>
        </p:nvSpPr>
        <p:spPr>
          <a:xfrm>
            <a:off x="5715008" y="4429132"/>
            <a:ext cx="2000264" cy="500066"/>
          </a:xfrm>
          <a:prstGeom prst="borderCallout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総務省令で定める</a:t>
            </a:r>
            <a:r>
              <a:rPr lang="en-US" altLang="ja-JP" sz="1600" dirty="0" smtClean="0">
                <a:solidFill>
                  <a:schemeClr val="tx1"/>
                </a:solidFill>
              </a:rPr>
              <a:t>…</a:t>
            </a:r>
            <a:r>
              <a:rPr lang="ja-JP" altLang="en-US" sz="1600" dirty="0" smtClean="0">
                <a:solidFill>
                  <a:schemeClr val="tx1"/>
                </a:solidFill>
              </a:rPr>
              <a:t>（第</a:t>
            </a:r>
            <a:r>
              <a:rPr lang="en-US" altLang="ja-JP" sz="1600" dirty="0" smtClean="0">
                <a:solidFill>
                  <a:schemeClr val="tx1"/>
                </a:solidFill>
              </a:rPr>
              <a:t>5</a:t>
            </a:r>
            <a:r>
              <a:rPr lang="ja-JP" altLang="en-US" sz="1600" dirty="0" smtClean="0">
                <a:solidFill>
                  <a:schemeClr val="tx1"/>
                </a:solidFill>
              </a:rPr>
              <a:t>条第</a:t>
            </a:r>
            <a:r>
              <a:rPr lang="en-US" altLang="ja-JP" sz="1600" dirty="0" smtClean="0">
                <a:solidFill>
                  <a:schemeClr val="tx1"/>
                </a:solidFill>
              </a:rPr>
              <a:t>3</a:t>
            </a:r>
            <a:r>
              <a:rPr lang="ja-JP" altLang="en-US" sz="1600" dirty="0" smtClean="0">
                <a:solidFill>
                  <a:schemeClr val="tx1"/>
                </a:solidFill>
              </a:rPr>
              <a:t>項）</a:t>
            </a:r>
            <a:endParaRPr kumimoji="1" lang="ja-JP" altLang="en-US" sz="1600" dirty="0" smtClean="0">
              <a:solidFill>
                <a:schemeClr val="tx1"/>
              </a:solidFill>
            </a:endParaRPr>
          </a:p>
        </p:txBody>
      </p:sp>
      <p:sp>
        <p:nvSpPr>
          <p:cNvPr id="8" name="正方形/長方形 7"/>
          <p:cNvSpPr/>
          <p:nvPr/>
        </p:nvSpPr>
        <p:spPr>
          <a:xfrm>
            <a:off x="0" y="1071546"/>
            <a:ext cx="9144000" cy="1680460"/>
          </a:xfrm>
          <a:prstGeom prst="rect">
            <a:avLst/>
          </a:prstGeom>
        </p:spPr>
        <p:txBody>
          <a:bodyPr wrap="square">
            <a:spAutoFit/>
          </a:bodyPr>
          <a:lstStyle/>
          <a:p>
            <a:pPr marL="342900" lvl="0" indent="-342900" eaLnBrk="0" hangingPunct="0">
              <a:spcBef>
                <a:spcPct val="20000"/>
              </a:spcBef>
              <a:buClr>
                <a:srgbClr val="333399"/>
              </a:buClr>
              <a:buSzPct val="80000"/>
              <a:buFont typeface="Wingdings" pitchFamily="2" charset="2"/>
              <a:buChar char="l"/>
            </a:pPr>
            <a:r>
              <a:rPr lang="ja-JP" altLang="en-US" sz="2400" kern="0" dirty="0" smtClean="0">
                <a:solidFill>
                  <a:srgbClr val="000000"/>
                </a:solidFill>
                <a:latin typeface="Times New Roman"/>
                <a:ea typeface="ＭＳ Ｐゴシック"/>
              </a:rPr>
              <a:t>法律</a:t>
            </a:r>
            <a:r>
              <a:rPr lang="en-US" altLang="ja-JP" sz="2400" kern="0" dirty="0" smtClean="0">
                <a:solidFill>
                  <a:srgbClr val="000000"/>
                </a:solidFill>
                <a:latin typeface="Times New Roman"/>
                <a:ea typeface="ＭＳ Ｐゴシック"/>
              </a:rPr>
              <a:t>―</a:t>
            </a:r>
            <a:r>
              <a:rPr lang="ja-JP" altLang="en-US" sz="2400" kern="0" dirty="0" smtClean="0">
                <a:solidFill>
                  <a:srgbClr val="000000"/>
                </a:solidFill>
                <a:latin typeface="Times New Roman"/>
                <a:ea typeface="ＭＳ Ｐゴシック"/>
              </a:rPr>
              <a:t>政令</a:t>
            </a:r>
            <a:r>
              <a:rPr lang="en-US" altLang="ja-JP" sz="2400" kern="0" dirty="0" smtClean="0">
                <a:solidFill>
                  <a:srgbClr val="000000"/>
                </a:solidFill>
                <a:latin typeface="Times New Roman"/>
                <a:ea typeface="ＭＳ Ｐゴシック"/>
              </a:rPr>
              <a:t>―</a:t>
            </a:r>
            <a:r>
              <a:rPr lang="ja-JP" altLang="en-US" sz="2400" kern="0" dirty="0" smtClean="0">
                <a:solidFill>
                  <a:srgbClr val="000000"/>
                </a:solidFill>
                <a:latin typeface="Times New Roman"/>
                <a:ea typeface="ＭＳ Ｐゴシック"/>
              </a:rPr>
              <a:t>規則　が緻密に連携しあっている法体系</a:t>
            </a:r>
            <a:endParaRPr lang="en-US" altLang="ja-JP" sz="2400" kern="0" dirty="0" smtClean="0">
              <a:solidFill>
                <a:srgbClr val="000000"/>
              </a:solidFill>
              <a:latin typeface="Times New Roman"/>
              <a:ea typeface="ＭＳ Ｐゴシック"/>
            </a:endParaRPr>
          </a:p>
          <a:p>
            <a:pPr marL="742950" lvl="1" indent="-285750" eaLnBrk="0" hangingPunct="0">
              <a:spcBef>
                <a:spcPct val="20000"/>
              </a:spcBef>
              <a:buClr>
                <a:srgbClr val="333399"/>
              </a:buClr>
              <a:buSzPct val="80000"/>
            </a:pPr>
            <a:r>
              <a:rPr lang="ja-JP" altLang="en-US" sz="2200" kern="0" dirty="0" smtClean="0">
                <a:solidFill>
                  <a:srgbClr val="000000"/>
                </a:solidFill>
                <a:latin typeface="Times New Roman"/>
                <a:ea typeface="ＭＳ Ｐゴシック"/>
              </a:rPr>
              <a:t>　　消防法（建築基準法）の体系がわかれば、どんな法令でも読める！！</a:t>
            </a:r>
            <a:endParaRPr lang="en-US" altLang="ja-JP" sz="2200" kern="0" dirty="0" smtClean="0">
              <a:solidFill>
                <a:srgbClr val="000000"/>
              </a:solidFill>
              <a:latin typeface="Times New Roman"/>
              <a:ea typeface="ＭＳ Ｐゴシック"/>
            </a:endParaRPr>
          </a:p>
          <a:p>
            <a:pPr marL="742950" lvl="1" indent="-285750" eaLnBrk="0" hangingPunct="0">
              <a:spcBef>
                <a:spcPct val="20000"/>
              </a:spcBef>
              <a:buClr>
                <a:srgbClr val="333399"/>
              </a:buClr>
              <a:buSzPct val="80000"/>
            </a:pPr>
            <a:r>
              <a:rPr lang="ja-JP" altLang="en-US" sz="2200" kern="0" dirty="0" smtClean="0">
                <a:solidFill>
                  <a:srgbClr val="000000"/>
                </a:solidFill>
                <a:latin typeface="Times New Roman"/>
                <a:ea typeface="ＭＳ Ｐゴシック"/>
              </a:rPr>
              <a:t>　　法律･建築･設備･医療など幅広い知識が必要！！</a:t>
            </a:r>
            <a:endParaRPr lang="en-US" altLang="ja-JP" sz="2200" kern="0" dirty="0" smtClean="0">
              <a:solidFill>
                <a:srgbClr val="000000"/>
              </a:solidFill>
              <a:latin typeface="Times New Roman"/>
              <a:ea typeface="ＭＳ Ｐゴシック"/>
            </a:endParaRPr>
          </a:p>
          <a:p>
            <a:pPr marL="742950" lvl="1" indent="-285750" eaLnBrk="0" hangingPunct="0">
              <a:spcBef>
                <a:spcPct val="20000"/>
              </a:spcBef>
              <a:buClr>
                <a:srgbClr val="333399"/>
              </a:buClr>
              <a:buSzPct val="80000"/>
            </a:pPr>
            <a:r>
              <a:rPr lang="ja-JP" altLang="en-US" sz="2200" kern="0" dirty="0" smtClean="0">
                <a:solidFill>
                  <a:srgbClr val="000000"/>
                </a:solidFill>
                <a:latin typeface="Times New Roman"/>
                <a:ea typeface="ＭＳ Ｐゴシック"/>
              </a:rPr>
              <a:t>　　消防官には「文武両道」が求められている！！　　</a:t>
            </a:r>
            <a:endParaRPr lang="en-US" altLang="ja-JP" sz="2200" kern="0" dirty="0" smtClean="0">
              <a:solidFill>
                <a:srgbClr val="000000"/>
              </a:solidFill>
              <a:latin typeface="Times New Roman"/>
              <a:ea typeface="ＭＳ Ｐゴシック"/>
            </a:endParaRPr>
          </a:p>
        </p:txBody>
      </p:sp>
      <p:sp>
        <p:nvSpPr>
          <p:cNvPr id="11" name="線吹き出し 1 (枠付き) 10"/>
          <p:cNvSpPr/>
          <p:nvPr/>
        </p:nvSpPr>
        <p:spPr>
          <a:xfrm>
            <a:off x="6215074" y="5143512"/>
            <a:ext cx="2714644" cy="500066"/>
          </a:xfrm>
          <a:prstGeom prst="borderCallout1">
            <a:avLst>
              <a:gd name="adj1" fmla="val 18750"/>
              <a:gd name="adj2" fmla="val -8333"/>
              <a:gd name="adj3" fmla="val 99167"/>
              <a:gd name="adj4" fmla="val -271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市町村条例でこれを定める</a:t>
            </a:r>
            <a:r>
              <a:rPr lang="en-US" altLang="ja-JP" sz="1600" dirty="0" smtClean="0">
                <a:solidFill>
                  <a:schemeClr val="tx1"/>
                </a:solidFill>
              </a:rPr>
              <a:t>…</a:t>
            </a:r>
          </a:p>
          <a:p>
            <a:pPr algn="ctr"/>
            <a:r>
              <a:rPr kumimoji="1" lang="ja-JP" altLang="en-US" sz="1600" dirty="0" smtClean="0">
                <a:solidFill>
                  <a:schemeClr val="tx1"/>
                </a:solidFill>
              </a:rPr>
              <a:t>（第</a:t>
            </a:r>
            <a:r>
              <a:rPr kumimoji="1" lang="en-US" altLang="ja-JP" sz="1600" dirty="0" smtClean="0">
                <a:solidFill>
                  <a:schemeClr val="tx1"/>
                </a:solidFill>
              </a:rPr>
              <a:t>9</a:t>
            </a:r>
            <a:r>
              <a:rPr kumimoji="1" lang="ja-JP" altLang="en-US" sz="1600" dirty="0" smtClean="0">
                <a:solidFill>
                  <a:schemeClr val="tx1"/>
                </a:solidFill>
              </a:rPr>
              <a:t>条）</a:t>
            </a:r>
          </a:p>
        </p:txBody>
      </p:sp>
      <p:sp>
        <p:nvSpPr>
          <p:cNvPr id="9" name="スライド番号プレースホルダ 8"/>
          <p:cNvSpPr>
            <a:spLocks noGrp="1"/>
          </p:cNvSpPr>
          <p:nvPr>
            <p:ph type="sldNum" sz="quarter" idx="11"/>
          </p:nvPr>
        </p:nvSpPr>
        <p:spPr/>
        <p:txBody>
          <a:bodyPr/>
          <a:lstStyle/>
          <a:p>
            <a:pPr>
              <a:defRPr/>
            </a:pPr>
            <a:fld id="{A1C8A4EA-1944-4F28-91D7-925B10C787CA}" type="slidenum">
              <a:rPr lang="en-US" altLang="ja-JP" smtClean="0"/>
              <a:pPr>
                <a:defRPr/>
              </a:pPr>
              <a:t>31</a:t>
            </a:fld>
            <a:endParaRPr lang="en-US"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60375"/>
            <a:ext cx="8424863" cy="523875"/>
          </a:xfrm>
        </p:spPr>
        <p:txBody>
          <a:bodyPr/>
          <a:lstStyle/>
          <a:p>
            <a:r>
              <a:rPr lang="ja-JP" altLang="en-US" dirty="0" smtClean="0"/>
              <a:t>消防行政の特徴</a:t>
            </a:r>
          </a:p>
        </p:txBody>
      </p:sp>
      <p:sp>
        <p:nvSpPr>
          <p:cNvPr id="6147" name="コンテンツ プレースホルダ 2"/>
          <p:cNvSpPr>
            <a:spLocks noGrp="1"/>
          </p:cNvSpPr>
          <p:nvPr>
            <p:ph idx="1"/>
          </p:nvPr>
        </p:nvSpPr>
        <p:spPr>
          <a:xfrm>
            <a:off x="214282" y="1214422"/>
            <a:ext cx="8435975" cy="2301877"/>
          </a:xfrm>
        </p:spPr>
        <p:txBody>
          <a:bodyPr/>
          <a:lstStyle/>
          <a:p>
            <a:r>
              <a:rPr lang="ja-JP" altLang="en-US" dirty="0" smtClean="0"/>
              <a:t>基本的には規制行政</a:t>
            </a:r>
            <a:endParaRPr lang="en-US" altLang="ja-JP" dirty="0" smtClean="0"/>
          </a:p>
          <a:p>
            <a:pPr lvl="1">
              <a:buFont typeface="Wingdings" pitchFamily="2" charset="2"/>
              <a:buNone/>
            </a:pPr>
            <a:r>
              <a:rPr lang="ja-JP" altLang="en-US" dirty="0" smtClean="0"/>
              <a:t>　　生命･身体ならびに財産の安全は、「消極目的」に基づく規制であるので、必要最小限の規制しかできない。</a:t>
            </a:r>
            <a:endParaRPr lang="en-US" altLang="ja-JP" dirty="0" smtClean="0"/>
          </a:p>
          <a:p>
            <a:pPr lvl="1">
              <a:buFont typeface="Wingdings" pitchFamily="2" charset="2"/>
              <a:buNone/>
            </a:pPr>
            <a:r>
              <a:rPr lang="ja-JP" altLang="en-US" dirty="0" smtClean="0"/>
              <a:t>　　漠然とした危険性だけでは規制ができない。そういった危険が現実化し、ショッキングな事故になってはじめて規制の強化が行われる。</a:t>
            </a:r>
            <a:endParaRPr lang="en-US" altLang="ja-JP" dirty="0" smtClean="0"/>
          </a:p>
          <a:p>
            <a:endParaRPr lang="en-US" altLang="ja-JP" dirty="0" smtClean="0"/>
          </a:p>
        </p:txBody>
      </p:sp>
      <p:sp>
        <p:nvSpPr>
          <p:cNvPr id="4" name="横巻き 3"/>
          <p:cNvSpPr/>
          <p:nvPr/>
        </p:nvSpPr>
        <p:spPr>
          <a:xfrm>
            <a:off x="1357290" y="3929066"/>
            <a:ext cx="6215085" cy="1785950"/>
          </a:xfrm>
          <a:prstGeom prst="horizontalScroll">
            <a:avLst/>
          </a:prstGeom>
          <a:solidFill>
            <a:srgbClr val="D2D6E6">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rPr>
              <a:t>　</a:t>
            </a:r>
            <a:r>
              <a:rPr lang="ja-JP" altLang="en-US" sz="1800" dirty="0">
                <a:solidFill>
                  <a:schemeClr val="tx1"/>
                </a:solidFill>
              </a:rPr>
              <a:t>防火対象物の令別表</a:t>
            </a:r>
            <a:r>
              <a:rPr lang="en-US" altLang="ja-JP" sz="1800" dirty="0">
                <a:solidFill>
                  <a:schemeClr val="tx1"/>
                </a:solidFill>
              </a:rPr>
              <a:t>6</a:t>
            </a:r>
            <a:r>
              <a:rPr lang="ja-JP" altLang="en-US" sz="1800" dirty="0">
                <a:solidFill>
                  <a:schemeClr val="tx1"/>
                </a:solidFill>
              </a:rPr>
              <a:t>項（ロ）の建物は、</a:t>
            </a:r>
            <a:r>
              <a:rPr lang="en-US" altLang="ja-JP" sz="1800" dirty="0">
                <a:solidFill>
                  <a:srgbClr val="000000"/>
                </a:solidFill>
                <a:ea typeface="ＭＳ ゴシック"/>
              </a:rPr>
              <a:t>275㎡</a:t>
            </a:r>
            <a:r>
              <a:rPr lang="ja-JP" altLang="en-US" sz="1800" dirty="0">
                <a:solidFill>
                  <a:srgbClr val="000000"/>
                </a:solidFill>
                <a:ea typeface="ＭＳ ゴシック"/>
              </a:rPr>
              <a:t>以上の場合スプリンクラー設置が義務づけられているが、</a:t>
            </a:r>
            <a:r>
              <a:rPr lang="en-US" altLang="ja-JP" sz="1800" dirty="0">
                <a:solidFill>
                  <a:srgbClr val="000000"/>
                </a:solidFill>
                <a:ea typeface="ＭＳ ゴシック"/>
              </a:rPr>
              <a:t>2006</a:t>
            </a:r>
            <a:r>
              <a:rPr lang="ja-JP" altLang="en-US" sz="1800" dirty="0">
                <a:solidFill>
                  <a:srgbClr val="000000"/>
                </a:solidFill>
                <a:ea typeface="ＭＳ ゴシック"/>
              </a:rPr>
              <a:t>年</a:t>
            </a:r>
            <a:r>
              <a:rPr lang="en-US" altLang="ja-JP" sz="1800" dirty="0">
                <a:solidFill>
                  <a:srgbClr val="000000"/>
                </a:solidFill>
                <a:ea typeface="ＭＳ ゴシック"/>
              </a:rPr>
              <a:t>1</a:t>
            </a:r>
            <a:r>
              <a:rPr lang="ja-JP" altLang="en-US" sz="1800" dirty="0">
                <a:solidFill>
                  <a:srgbClr val="000000"/>
                </a:solidFill>
                <a:ea typeface="ＭＳ ゴシック"/>
              </a:rPr>
              <a:t>月</a:t>
            </a:r>
            <a:r>
              <a:rPr lang="ja-JP" altLang="en-US" sz="1800" dirty="0" smtClean="0">
                <a:solidFill>
                  <a:srgbClr val="000000"/>
                </a:solidFill>
                <a:ea typeface="ＭＳ ゴシック"/>
              </a:rPr>
              <a:t>に火災が</a:t>
            </a:r>
            <a:r>
              <a:rPr lang="ja-JP" altLang="en-US" sz="1800" dirty="0">
                <a:solidFill>
                  <a:srgbClr val="000000"/>
                </a:solidFill>
                <a:ea typeface="ＭＳ ゴシック"/>
              </a:rPr>
              <a:t>あったグループホームの延べ面積が</a:t>
            </a:r>
            <a:r>
              <a:rPr lang="en-US" altLang="ja-JP" sz="1800" dirty="0">
                <a:solidFill>
                  <a:srgbClr val="000000"/>
                </a:solidFill>
                <a:ea typeface="ＭＳ ゴシック"/>
              </a:rPr>
              <a:t>279㎡</a:t>
            </a:r>
            <a:r>
              <a:rPr lang="ja-JP" altLang="en-US" sz="1800" dirty="0">
                <a:solidFill>
                  <a:srgbClr val="000000"/>
                </a:solidFill>
                <a:ea typeface="ＭＳ ゴシック"/>
              </a:rPr>
              <a:t>であったことによる</a:t>
            </a:r>
            <a:endParaRPr lang="ja-JP" altLang="en-US" sz="1800" dirty="0">
              <a:solidFill>
                <a:schemeClr val="tx1"/>
              </a:solidFill>
            </a:endParaRPr>
          </a:p>
        </p:txBody>
      </p:sp>
      <p:sp>
        <p:nvSpPr>
          <p:cNvPr id="5" name="雲 4"/>
          <p:cNvSpPr/>
          <p:nvPr/>
        </p:nvSpPr>
        <p:spPr>
          <a:xfrm>
            <a:off x="2285984" y="5715016"/>
            <a:ext cx="1785950" cy="642942"/>
          </a:xfrm>
          <a:prstGeom prst="cloud">
            <a:avLst/>
          </a:prstGeom>
        </p:spPr>
        <p:txBody>
          <a:bodyPr wrap="square" rtlCol="0" anchor="ctr">
            <a:spAutoFit/>
          </a:bodyPr>
          <a:lstStyle/>
          <a:p>
            <a:pPr algn="ctr"/>
            <a:endParaRPr kumimoji="1" lang="ja-JP" altLang="en-US" sz="1600" dirty="0" smtClean="0"/>
          </a:p>
        </p:txBody>
      </p:sp>
      <p:sp>
        <p:nvSpPr>
          <p:cNvPr id="7" name="雲 6"/>
          <p:cNvSpPr/>
          <p:nvPr/>
        </p:nvSpPr>
        <p:spPr>
          <a:xfrm>
            <a:off x="3214678" y="6215082"/>
            <a:ext cx="1214446" cy="428628"/>
          </a:xfrm>
          <a:prstGeom prst="cloud">
            <a:avLst/>
          </a:prstGeom>
        </p:spPr>
        <p:txBody>
          <a:bodyPr wrap="square" rtlCol="0" anchor="ctr">
            <a:spAutoFit/>
          </a:bodyPr>
          <a:lstStyle/>
          <a:p>
            <a:pPr algn="ctr"/>
            <a:endParaRPr kumimoji="1" lang="ja-JP" altLang="en-US" sz="1600" dirty="0" smtClean="0"/>
          </a:p>
        </p:txBody>
      </p:sp>
      <p:sp>
        <p:nvSpPr>
          <p:cNvPr id="17" name="円形吹き出し 16"/>
          <p:cNvSpPr/>
          <p:nvPr/>
        </p:nvSpPr>
        <p:spPr>
          <a:xfrm>
            <a:off x="5214942" y="1000108"/>
            <a:ext cx="785818" cy="5072098"/>
          </a:xfrm>
          <a:prstGeom prst="wedgeEllipseCallout">
            <a:avLst/>
          </a:prstGeom>
        </p:spPr>
        <p:txBody>
          <a:bodyPr wrap="square" rtlCol="0" anchor="ctr">
            <a:spAutoFit/>
          </a:bodyPr>
          <a:lstStyle/>
          <a:p>
            <a:pPr algn="ctr"/>
            <a:endParaRPr kumimoji="1" lang="ja-JP" altLang="en-US" sz="1600" dirty="0" smtClean="0"/>
          </a:p>
        </p:txBody>
      </p:sp>
      <p:sp>
        <p:nvSpPr>
          <p:cNvPr id="11" name="ホームベース 10"/>
          <p:cNvSpPr/>
          <p:nvPr/>
        </p:nvSpPr>
        <p:spPr>
          <a:xfrm>
            <a:off x="1357290" y="3500438"/>
            <a:ext cx="6357982" cy="428628"/>
          </a:xfrm>
          <a:prstGeom prst="homePlate">
            <a:avLst/>
          </a:prstGeom>
          <a:gradFill flip="none" rotWithShape="1">
            <a:gsLst>
              <a:gs pos="0">
                <a:srgbClr val="5E9EFF">
                  <a:alpha val="67000"/>
                </a:srgbClr>
              </a:gs>
              <a:gs pos="39999">
                <a:srgbClr val="85C2FF"/>
              </a:gs>
              <a:gs pos="70000">
                <a:srgbClr val="C4D6EB"/>
              </a:gs>
              <a:gs pos="100000">
                <a:srgbClr val="FFEBFA"/>
              </a:gs>
            </a:gsLst>
            <a:lin ang="10800000" scaled="1"/>
            <a:tileRect/>
          </a:gradFill>
          <a:ln>
            <a:solidFill>
              <a:schemeClr val="tx1"/>
            </a:solidFill>
          </a:ln>
        </p:spPr>
        <p:txBody>
          <a:bodyPr wrap="square" rtlCol="0" anchor="ctr">
            <a:normAutofit/>
          </a:bodyPr>
          <a:lstStyle/>
          <a:p>
            <a:pPr algn="ctr"/>
            <a:r>
              <a:rPr lang="ja-JP" altLang="en-US" sz="1800" b="1" dirty="0" smtClean="0"/>
              <a:t>「事故の発生」→「類似の施設の総点検」→「規制強化」</a:t>
            </a:r>
            <a:endParaRPr kumimoji="1" lang="ja-JP" altLang="en-US" sz="1800" b="1" dirty="0" smtClean="0"/>
          </a:p>
        </p:txBody>
      </p:sp>
      <p:sp>
        <p:nvSpPr>
          <p:cNvPr id="14" name="雲 13"/>
          <p:cNvSpPr/>
          <p:nvPr/>
        </p:nvSpPr>
        <p:spPr>
          <a:xfrm>
            <a:off x="1428728" y="5715016"/>
            <a:ext cx="6000792" cy="1000132"/>
          </a:xfrm>
          <a:prstGeom prst="cloud">
            <a:avLst/>
          </a:prstGeom>
          <a:blipFill>
            <a:blip r:embed="rId3" cstate="print"/>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noAutofit/>
          </a:bodyPr>
          <a:lstStyle/>
          <a:p>
            <a:pPr algn="ctr"/>
            <a:r>
              <a:rPr kumimoji="1" lang="ja-JP" altLang="en-US" sz="1800" b="1" dirty="0" smtClean="0"/>
              <a:t>真の意味での「予防」という発想はない</a:t>
            </a:r>
            <a:endParaRPr kumimoji="1" lang="en-US" altLang="ja-JP" sz="1800" b="1" dirty="0" smtClean="0"/>
          </a:p>
          <a:p>
            <a:pPr algn="ctr"/>
            <a:r>
              <a:rPr lang="ja-JP" altLang="en-US" sz="1800" b="1" dirty="0" smtClean="0"/>
              <a:t>常に後手回り→「人柱行政」</a:t>
            </a:r>
            <a:endParaRPr kumimoji="1" lang="ja-JP" altLang="en-US" sz="1800" b="1" dirty="0" smtClean="0"/>
          </a:p>
        </p:txBody>
      </p:sp>
      <p:sp>
        <p:nvSpPr>
          <p:cNvPr id="10" name="スライド番号プレースホルダ 9"/>
          <p:cNvSpPr>
            <a:spLocks noGrp="1"/>
          </p:cNvSpPr>
          <p:nvPr>
            <p:ph type="sldNum" sz="quarter" idx="11"/>
          </p:nvPr>
        </p:nvSpPr>
        <p:spPr/>
        <p:txBody>
          <a:bodyPr/>
          <a:lstStyle/>
          <a:p>
            <a:pPr>
              <a:defRPr/>
            </a:pPr>
            <a:fld id="{A1C8A4EA-1944-4F28-91D7-925B10C787CA}" type="slidenum">
              <a:rPr lang="en-US" altLang="ja-JP" smtClean="0"/>
              <a:pPr>
                <a:defRPr/>
              </a:pPr>
              <a:t>32</a:t>
            </a:fld>
            <a:endParaRPr lang="en-US" altLang="ja-JP"/>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 4"/>
          <p:cNvSpPr/>
          <p:nvPr/>
        </p:nvSpPr>
        <p:spPr>
          <a:xfrm>
            <a:off x="2195736" y="4581128"/>
            <a:ext cx="2428892" cy="1000132"/>
          </a:xfrm>
          <a:prstGeom prst="cloud">
            <a:avLst/>
          </a:prstGeom>
          <a:ln>
            <a:solidFill>
              <a:schemeClr val="tx1"/>
            </a:solidFill>
          </a:ln>
        </p:spPr>
        <p:txBody>
          <a:bodyPr wrap="square" rtlCol="0" anchor="ctr">
            <a:noAutofit/>
          </a:bodyPr>
          <a:lstStyle/>
          <a:p>
            <a:pPr algn="ctr"/>
            <a:r>
              <a:rPr kumimoji="1" lang="ja-JP" altLang="en-US" sz="1600" dirty="0" smtClean="0"/>
              <a:t>「</a:t>
            </a:r>
            <a:r>
              <a:rPr kumimoji="1" lang="ja-JP" altLang="en-US" sz="1400" dirty="0" smtClean="0"/>
              <a:t>先手必勝」的な発想への転換が求められている</a:t>
            </a:r>
          </a:p>
        </p:txBody>
      </p:sp>
      <p:sp>
        <p:nvSpPr>
          <p:cNvPr id="6" name="星 32 5"/>
          <p:cNvSpPr/>
          <p:nvPr/>
        </p:nvSpPr>
        <p:spPr>
          <a:xfrm>
            <a:off x="358677" y="3286124"/>
            <a:ext cx="2500330" cy="1174433"/>
          </a:xfrm>
          <a:prstGeom prst="star32">
            <a:avLst>
              <a:gd name="adj" fmla="val 44055"/>
            </a:avLst>
          </a:prstGeom>
          <a:solidFill>
            <a:srgbClr val="FF0000">
              <a:alpha val="20000"/>
            </a:srgbClr>
          </a:solidFill>
          <a:ln>
            <a:solidFill>
              <a:schemeClr val="tx1"/>
            </a:solidFill>
          </a:ln>
        </p:spPr>
        <p:txBody>
          <a:bodyPr wrap="square" rtlCol="0" anchor="ctr">
            <a:spAutoFit/>
          </a:bodyPr>
          <a:lstStyle/>
          <a:p>
            <a:pPr algn="ctr"/>
            <a:r>
              <a:rPr lang="ja-JP" altLang="en-US" sz="1400" dirty="0" smtClean="0"/>
              <a:t>群馬県渋川市</a:t>
            </a:r>
            <a:endParaRPr lang="en-US" altLang="ja-JP" sz="1400" dirty="0" smtClean="0"/>
          </a:p>
          <a:p>
            <a:pPr algn="ctr"/>
            <a:r>
              <a:rPr lang="ja-JP" altLang="en-US" sz="1400" dirty="0" smtClean="0"/>
              <a:t>老人ホーム火災 </a:t>
            </a:r>
            <a:endParaRPr lang="en-US" altLang="ja-JP" sz="1400" dirty="0" smtClean="0"/>
          </a:p>
          <a:p>
            <a:pPr algn="ctr"/>
            <a:r>
              <a:rPr lang="ja-JP" altLang="en-US" sz="1400" dirty="0" smtClean="0"/>
              <a:t>（</a:t>
            </a:r>
            <a:r>
              <a:rPr lang="en-US" altLang="ja-JP" sz="1400" dirty="0" smtClean="0"/>
              <a:t>2009</a:t>
            </a:r>
            <a:r>
              <a:rPr lang="ja-JP" altLang="en-US" sz="1400" dirty="0" smtClean="0"/>
              <a:t>年</a:t>
            </a:r>
            <a:r>
              <a:rPr lang="en-US" altLang="ja-JP" sz="1400" dirty="0" smtClean="0"/>
              <a:t>3</a:t>
            </a:r>
            <a:r>
              <a:rPr lang="ja-JP" altLang="en-US" sz="1400" dirty="0" smtClean="0"/>
              <a:t>月</a:t>
            </a:r>
            <a:r>
              <a:rPr lang="en-US" altLang="ja-JP" sz="1400" dirty="0" smtClean="0"/>
              <a:t>19</a:t>
            </a:r>
            <a:r>
              <a:rPr lang="ja-JP" altLang="en-US" sz="1400" dirty="0" smtClean="0"/>
              <a:t>日）</a:t>
            </a:r>
            <a:endParaRPr kumimoji="1" lang="ja-JP" altLang="en-US" sz="1400" dirty="0" smtClean="0"/>
          </a:p>
        </p:txBody>
      </p:sp>
      <p:sp>
        <p:nvSpPr>
          <p:cNvPr id="8" name="星 32 7"/>
          <p:cNvSpPr/>
          <p:nvPr/>
        </p:nvSpPr>
        <p:spPr>
          <a:xfrm>
            <a:off x="358677" y="1571612"/>
            <a:ext cx="2500330" cy="1174433"/>
          </a:xfrm>
          <a:prstGeom prst="star32">
            <a:avLst>
              <a:gd name="adj" fmla="val 44055"/>
            </a:avLst>
          </a:prstGeom>
          <a:solidFill>
            <a:srgbClr val="FF0000">
              <a:alpha val="20000"/>
            </a:srgbClr>
          </a:solidFill>
          <a:ln>
            <a:solidFill>
              <a:schemeClr val="tx1"/>
            </a:solidFill>
          </a:ln>
        </p:spPr>
        <p:txBody>
          <a:bodyPr wrap="square" rtlCol="0" anchor="ctr">
            <a:spAutoFit/>
          </a:bodyPr>
          <a:lstStyle/>
          <a:p>
            <a:pPr algn="ctr"/>
            <a:r>
              <a:rPr lang="ja-JP" altLang="en-US" sz="1400" dirty="0" smtClean="0"/>
              <a:t>認知症高齢者グループホーム火災（</a:t>
            </a:r>
            <a:r>
              <a:rPr lang="en-US" altLang="ja-JP" sz="1400" dirty="0" smtClean="0"/>
              <a:t>2006</a:t>
            </a:r>
            <a:r>
              <a:rPr lang="ja-JP" altLang="en-US" sz="1400" dirty="0" smtClean="0"/>
              <a:t>年</a:t>
            </a:r>
            <a:r>
              <a:rPr lang="en-US" altLang="ja-JP" sz="1400" dirty="0" smtClean="0"/>
              <a:t>1</a:t>
            </a:r>
            <a:r>
              <a:rPr lang="ja-JP" altLang="en-US" sz="1400" dirty="0" smtClean="0"/>
              <a:t>月</a:t>
            </a:r>
            <a:r>
              <a:rPr lang="en-US" altLang="ja-JP" sz="1400" dirty="0" smtClean="0"/>
              <a:t>8</a:t>
            </a:r>
            <a:r>
              <a:rPr lang="ja-JP" altLang="en-US" sz="1400" dirty="0" smtClean="0"/>
              <a:t>日）</a:t>
            </a:r>
            <a:endParaRPr kumimoji="1" lang="ja-JP" altLang="en-US" sz="1400" dirty="0" smtClean="0"/>
          </a:p>
        </p:txBody>
      </p:sp>
      <p:sp>
        <p:nvSpPr>
          <p:cNvPr id="9" name="星 32 8"/>
          <p:cNvSpPr/>
          <p:nvPr/>
        </p:nvSpPr>
        <p:spPr>
          <a:xfrm>
            <a:off x="358677" y="4998482"/>
            <a:ext cx="2500330" cy="1859518"/>
          </a:xfrm>
          <a:prstGeom prst="star32">
            <a:avLst>
              <a:gd name="adj" fmla="val 44055"/>
            </a:avLst>
          </a:prstGeom>
          <a:solidFill>
            <a:srgbClr val="FF0000">
              <a:alpha val="20000"/>
            </a:srgbClr>
          </a:solidFill>
          <a:ln>
            <a:solidFill>
              <a:schemeClr val="tx1"/>
            </a:solidFill>
          </a:ln>
        </p:spPr>
        <p:txBody>
          <a:bodyPr wrap="square" rtlCol="0" anchor="ctr">
            <a:spAutoFit/>
          </a:bodyPr>
          <a:lstStyle/>
          <a:p>
            <a:pPr algn="ctr"/>
            <a:r>
              <a:rPr kumimoji="1" lang="ja-JP" altLang="en-US" sz="1400" dirty="0" smtClean="0"/>
              <a:t>小規模施設でのさらなる火災</a:t>
            </a:r>
            <a:endParaRPr kumimoji="1" lang="en-US" altLang="ja-JP" sz="1400" dirty="0" smtClean="0"/>
          </a:p>
          <a:p>
            <a:pPr algn="ctr"/>
            <a:r>
              <a:rPr lang="en-US" altLang="ja-JP" sz="1400" dirty="0" smtClean="0"/>
              <a:t>or</a:t>
            </a:r>
          </a:p>
          <a:p>
            <a:pPr algn="ctr"/>
            <a:r>
              <a:rPr lang="ja-JP" altLang="en-US" sz="1400" dirty="0" smtClean="0"/>
              <a:t>個人住宅･共同住宅での火災</a:t>
            </a:r>
            <a:endParaRPr kumimoji="1" lang="ja-JP" altLang="en-US" sz="1400" dirty="0" smtClean="0"/>
          </a:p>
        </p:txBody>
      </p:sp>
      <p:sp>
        <p:nvSpPr>
          <p:cNvPr id="15" name="角丸四角形 14"/>
          <p:cNvSpPr/>
          <p:nvPr/>
        </p:nvSpPr>
        <p:spPr>
          <a:xfrm>
            <a:off x="3271866" y="1667560"/>
            <a:ext cx="5000660" cy="1285884"/>
          </a:xfrm>
          <a:prstGeom prst="roundRect">
            <a:avLst/>
          </a:prstGeom>
          <a:ln>
            <a:solidFill>
              <a:schemeClr val="tx1"/>
            </a:solidFill>
          </a:ln>
        </p:spPr>
        <p:txBody>
          <a:bodyPr wrap="square" rtlCol="0" anchor="ctr">
            <a:normAutofit fontScale="92500" lnSpcReduction="10000"/>
          </a:bodyPr>
          <a:lstStyle/>
          <a:p>
            <a:pPr>
              <a:buFont typeface="Arial" pitchFamily="34" charset="0"/>
              <a:buChar char="•"/>
            </a:pPr>
            <a:r>
              <a:rPr kumimoji="1" lang="ja-JP" altLang="en-US" sz="1600" dirty="0" smtClean="0"/>
              <a:t>施行令別表第一（六）の細分化</a:t>
            </a:r>
            <a:endParaRPr kumimoji="1" lang="en-US" altLang="ja-JP" sz="1600" dirty="0" smtClean="0"/>
          </a:p>
          <a:p>
            <a:pPr>
              <a:buFont typeface="Arial" pitchFamily="34" charset="0"/>
              <a:buChar char="•"/>
            </a:pPr>
            <a:r>
              <a:rPr kumimoji="1" lang="ja-JP" altLang="en-US" sz="1600" dirty="0" smtClean="0"/>
              <a:t>防火管理者の選任基準　</a:t>
            </a:r>
            <a:r>
              <a:rPr kumimoji="1" lang="en-US" altLang="ja-JP" sz="1600" dirty="0" smtClean="0"/>
              <a:t>30</a:t>
            </a:r>
            <a:r>
              <a:rPr kumimoji="1" lang="ja-JP" altLang="en-US" sz="1600" dirty="0" smtClean="0"/>
              <a:t>人以上→</a:t>
            </a:r>
            <a:r>
              <a:rPr kumimoji="1" lang="en-US" altLang="ja-JP" sz="1600" dirty="0" smtClean="0"/>
              <a:t>10</a:t>
            </a:r>
            <a:r>
              <a:rPr kumimoji="1" lang="ja-JP" altLang="en-US" sz="1600" dirty="0" smtClean="0"/>
              <a:t>人以上</a:t>
            </a:r>
            <a:endParaRPr kumimoji="1" lang="en-US" altLang="ja-JP" sz="1600" dirty="0" smtClean="0"/>
          </a:p>
          <a:p>
            <a:pPr>
              <a:buFont typeface="Arial" pitchFamily="34" charset="0"/>
              <a:buChar char="•"/>
            </a:pPr>
            <a:r>
              <a:rPr lang="ja-JP" altLang="en-US" sz="1600" dirty="0" smtClean="0">
                <a:solidFill>
                  <a:srgbClr val="FF0000"/>
                </a:solidFill>
              </a:rPr>
              <a:t>スプリンクラー設備　</a:t>
            </a:r>
            <a:r>
              <a:rPr lang="en-US" altLang="ja-JP" sz="1600" dirty="0" smtClean="0">
                <a:solidFill>
                  <a:srgbClr val="FF0000"/>
                </a:solidFill>
              </a:rPr>
              <a:t>1000㎡</a:t>
            </a:r>
            <a:r>
              <a:rPr lang="ja-JP" altLang="en-US" sz="1600" dirty="0" smtClean="0">
                <a:solidFill>
                  <a:srgbClr val="FF0000"/>
                </a:solidFill>
              </a:rPr>
              <a:t>以上→</a:t>
            </a:r>
            <a:r>
              <a:rPr lang="en-US" altLang="ja-JP" sz="1600" dirty="0" smtClean="0">
                <a:solidFill>
                  <a:srgbClr val="FF0000"/>
                </a:solidFill>
              </a:rPr>
              <a:t>275</a:t>
            </a:r>
            <a:r>
              <a:rPr lang="ja-JP" altLang="en-US" sz="1600" dirty="0" smtClean="0">
                <a:solidFill>
                  <a:srgbClr val="FF0000"/>
                </a:solidFill>
              </a:rPr>
              <a:t>㎡以上（費用助成）</a:t>
            </a:r>
            <a:endParaRPr lang="en-US" altLang="ja-JP" sz="1600" dirty="0" smtClean="0">
              <a:solidFill>
                <a:srgbClr val="FF0000"/>
              </a:solidFill>
            </a:endParaRPr>
          </a:p>
          <a:p>
            <a:pPr>
              <a:buFont typeface="Arial" pitchFamily="34" charset="0"/>
              <a:buChar char="•"/>
            </a:pPr>
            <a:r>
              <a:rPr lang="ja-JP" altLang="en-US" sz="1600" dirty="0" smtClean="0"/>
              <a:t>自動</a:t>
            </a:r>
            <a:r>
              <a:rPr kumimoji="1" lang="ja-JP" altLang="en-US" sz="1600" dirty="0" smtClean="0"/>
              <a:t>火災報知設備　</a:t>
            </a:r>
            <a:r>
              <a:rPr kumimoji="1" lang="en-US" altLang="ja-JP" sz="1600" dirty="0" smtClean="0"/>
              <a:t>300</a:t>
            </a:r>
            <a:r>
              <a:rPr kumimoji="1" lang="ja-JP" altLang="en-US" sz="1600" dirty="0" smtClean="0"/>
              <a:t>㎡以上→全ての施設</a:t>
            </a:r>
            <a:endParaRPr kumimoji="1" lang="en-US" altLang="ja-JP" sz="1600" dirty="0" smtClean="0"/>
          </a:p>
          <a:p>
            <a:pPr>
              <a:buFont typeface="Arial" pitchFamily="34" charset="0"/>
              <a:buChar char="•"/>
            </a:pPr>
            <a:r>
              <a:rPr lang="ja-JP" altLang="en-US" sz="1600" dirty="0" smtClean="0"/>
              <a:t>火災報知設備　</a:t>
            </a:r>
            <a:r>
              <a:rPr lang="en-US" altLang="ja-JP" sz="1600" dirty="0" smtClean="0"/>
              <a:t>500</a:t>
            </a:r>
            <a:r>
              <a:rPr lang="ja-JP" altLang="en-US" sz="1600" dirty="0" smtClean="0"/>
              <a:t>㎡以上→全ての施設</a:t>
            </a:r>
            <a:endParaRPr kumimoji="1" lang="ja-JP" altLang="en-US" sz="1600" dirty="0" smtClean="0"/>
          </a:p>
        </p:txBody>
      </p:sp>
      <p:sp>
        <p:nvSpPr>
          <p:cNvPr id="17" name="角丸四角形 16"/>
          <p:cNvSpPr/>
          <p:nvPr/>
        </p:nvSpPr>
        <p:spPr>
          <a:xfrm>
            <a:off x="3271865" y="3382072"/>
            <a:ext cx="5072099" cy="1285884"/>
          </a:xfrm>
          <a:prstGeom prst="roundRect">
            <a:avLst/>
          </a:prstGeom>
          <a:ln>
            <a:solidFill>
              <a:schemeClr val="tx1"/>
            </a:solidFill>
          </a:ln>
        </p:spPr>
        <p:txBody>
          <a:bodyPr wrap="square" rtlCol="0" anchor="ctr">
            <a:normAutofit fontScale="85000" lnSpcReduction="10000"/>
          </a:bodyPr>
          <a:lstStyle/>
          <a:p>
            <a:r>
              <a:rPr kumimoji="1" lang="ja-JP" altLang="en-US" sz="1800" dirty="0" smtClean="0"/>
              <a:t>防火安全教育･指導のための住宅用火災警報器の配備</a:t>
            </a:r>
            <a:endParaRPr kumimoji="1" lang="en-US" altLang="ja-JP" sz="1800" dirty="0" smtClean="0"/>
          </a:p>
          <a:p>
            <a:endParaRPr lang="en-US" altLang="ja-JP" sz="1600" dirty="0" smtClean="0"/>
          </a:p>
          <a:p>
            <a:r>
              <a:rPr kumimoji="1" lang="ja-JP" altLang="en-US" sz="1600" dirty="0" smtClean="0"/>
              <a:t>自力避難困難な者が寝泊まりするなど火災危険性の高い社会福祉施設、簡易宿泊所等の全てにおいて、住警器を</a:t>
            </a:r>
            <a:r>
              <a:rPr kumimoji="1" lang="ja-JP" altLang="en-US" sz="1600" dirty="0" smtClean="0">
                <a:solidFill>
                  <a:srgbClr val="FF0000"/>
                </a:solidFill>
              </a:rPr>
              <a:t>全額国費により</a:t>
            </a:r>
            <a:r>
              <a:rPr kumimoji="1" lang="ja-JP" altLang="en-US" sz="1600" dirty="0" smtClean="0"/>
              <a:t>各地方公共団体に配備し、全施設に設置する</a:t>
            </a:r>
          </a:p>
        </p:txBody>
      </p:sp>
      <p:sp>
        <p:nvSpPr>
          <p:cNvPr id="19" name="雲形吹き出し 18"/>
          <p:cNvSpPr/>
          <p:nvPr/>
        </p:nvSpPr>
        <p:spPr>
          <a:xfrm>
            <a:off x="4499992" y="4810832"/>
            <a:ext cx="4644008" cy="2047168"/>
          </a:xfrm>
          <a:prstGeom prst="cloudCallout">
            <a:avLst>
              <a:gd name="adj1" fmla="val -44972"/>
              <a:gd name="adj2" fmla="val -54093"/>
            </a:avLst>
          </a:prstGeom>
          <a:ln>
            <a:solidFill>
              <a:schemeClr val="tx1"/>
            </a:solidFill>
          </a:ln>
        </p:spPr>
        <p:txBody>
          <a:bodyPr wrap="square" rtlCol="0" anchor="ctr">
            <a:noAutofit/>
          </a:bodyPr>
          <a:lstStyle/>
          <a:p>
            <a:pPr>
              <a:buFont typeface="Arial" pitchFamily="34" charset="0"/>
              <a:buChar char="•"/>
            </a:pPr>
            <a:r>
              <a:rPr kumimoji="1" lang="ja-JP" altLang="en-US" sz="1400" dirty="0" smtClean="0"/>
              <a:t>これらの施設をきちんと把握できるか</a:t>
            </a:r>
            <a:endParaRPr kumimoji="1" lang="en-US" altLang="ja-JP" sz="1400" dirty="0" smtClean="0"/>
          </a:p>
          <a:p>
            <a:pPr>
              <a:buFont typeface="Arial" pitchFamily="34" charset="0"/>
              <a:buChar char="•"/>
            </a:pPr>
            <a:r>
              <a:rPr kumimoji="1" lang="en-US" altLang="ja-JP" sz="1400" dirty="0" smtClean="0"/>
              <a:t>100㎡</a:t>
            </a:r>
            <a:r>
              <a:rPr kumimoji="1" lang="ja-JP" altLang="en-US" sz="1400" dirty="0" smtClean="0"/>
              <a:t>で火災なのに十分なのか</a:t>
            </a:r>
            <a:endParaRPr kumimoji="1" lang="en-US" altLang="ja-JP" sz="1400" dirty="0" smtClean="0"/>
          </a:p>
          <a:p>
            <a:pPr>
              <a:buFont typeface="Arial" pitchFamily="34" charset="0"/>
              <a:buChar char="•"/>
            </a:pPr>
            <a:r>
              <a:rPr lang="ja-JP" altLang="en-US" sz="1400" dirty="0" smtClean="0"/>
              <a:t>避難困難なのに住警機でよいのか</a:t>
            </a:r>
            <a:endParaRPr lang="en-US" altLang="ja-JP" sz="1400" dirty="0" smtClean="0"/>
          </a:p>
          <a:p>
            <a:pPr>
              <a:buFont typeface="Arial" pitchFamily="34" charset="0"/>
              <a:buChar char="•"/>
            </a:pPr>
            <a:r>
              <a:rPr kumimoji="1" lang="ja-JP" altLang="en-US" sz="1400" dirty="0" smtClean="0"/>
              <a:t>設備設置規制＝費用助成を原則セットにすべきではないのか</a:t>
            </a:r>
          </a:p>
        </p:txBody>
      </p:sp>
      <p:sp>
        <p:nvSpPr>
          <p:cNvPr id="21" name="星 5 20"/>
          <p:cNvSpPr/>
          <p:nvPr/>
        </p:nvSpPr>
        <p:spPr>
          <a:xfrm>
            <a:off x="7915336" y="2024750"/>
            <a:ext cx="214314" cy="214314"/>
          </a:xfrm>
          <a:prstGeom prst="star5">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2" name="星 5 21"/>
          <p:cNvSpPr/>
          <p:nvPr/>
        </p:nvSpPr>
        <p:spPr>
          <a:xfrm>
            <a:off x="5843634" y="1596122"/>
            <a:ext cx="214314" cy="214314"/>
          </a:xfrm>
          <a:prstGeom prst="star5">
            <a:avLst/>
          </a:prstGeom>
          <a:solidFill>
            <a:srgbClr val="FFFF00"/>
          </a:solidFill>
          <a:ln>
            <a:solidFill>
              <a:schemeClr val="tx1"/>
            </a:solidFill>
          </a:ln>
        </p:spPr>
        <p:txBody>
          <a:bodyPr wrap="square" rtlCol="0" anchor="ctr">
            <a:normAutofit fontScale="25000" lnSpcReduction="20000"/>
          </a:bodyPr>
          <a:lstStyle/>
          <a:p>
            <a:pPr algn="ctr"/>
            <a:endParaRPr kumimoji="1" lang="ja-JP" altLang="en-US" sz="1600" dirty="0" smtClean="0"/>
          </a:p>
        </p:txBody>
      </p:sp>
      <p:sp>
        <p:nvSpPr>
          <p:cNvPr id="20" name="タイトル 19"/>
          <p:cNvSpPr>
            <a:spLocks noGrp="1"/>
          </p:cNvSpPr>
          <p:nvPr>
            <p:ph type="title"/>
          </p:nvPr>
        </p:nvSpPr>
        <p:spPr>
          <a:xfrm>
            <a:off x="250825" y="460375"/>
            <a:ext cx="8424863" cy="523220"/>
          </a:xfrm>
        </p:spPr>
        <p:txBody>
          <a:bodyPr/>
          <a:lstStyle/>
          <a:p>
            <a:r>
              <a:rPr kumimoji="1" lang="ja-JP" altLang="en-US" dirty="0" smtClean="0"/>
              <a:t>最近の消防法による規制の一例</a:t>
            </a:r>
            <a:r>
              <a:rPr kumimoji="1" lang="en-US" altLang="ja-JP" dirty="0" smtClean="0"/>
              <a:t>―</a:t>
            </a:r>
            <a:r>
              <a:rPr kumimoji="1" lang="ja-JP" altLang="en-US" dirty="0" smtClean="0"/>
              <a:t>福祉施設</a:t>
            </a:r>
            <a:endParaRPr kumimoji="1" lang="ja-JP" altLang="en-US" dirty="0"/>
          </a:p>
        </p:txBody>
      </p:sp>
      <p:sp>
        <p:nvSpPr>
          <p:cNvPr id="18" name="スライド番号プレースホルダ 17"/>
          <p:cNvSpPr>
            <a:spLocks noGrp="1"/>
          </p:cNvSpPr>
          <p:nvPr>
            <p:ph type="sldNum" sz="quarter" idx="11"/>
          </p:nvPr>
        </p:nvSpPr>
        <p:spPr/>
        <p:txBody>
          <a:bodyPr/>
          <a:lstStyle/>
          <a:p>
            <a:pPr>
              <a:defRPr/>
            </a:pPr>
            <a:fld id="{A1C8A4EA-1944-4F28-91D7-925B10C787CA}" type="slidenum">
              <a:rPr lang="en-US" altLang="ja-JP" smtClean="0"/>
              <a:pPr>
                <a:defRPr/>
              </a:pPr>
              <a:t>33</a:t>
            </a:fld>
            <a:endParaRPr lang="en-US" altLang="ja-JP"/>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消防法の規制対象</a:t>
            </a:r>
            <a:r>
              <a:rPr kumimoji="1" lang="en-US" altLang="ja-JP" dirty="0" smtClean="0"/>
              <a:t>―</a:t>
            </a:r>
            <a:r>
              <a:rPr kumimoji="1" lang="ja-JP" altLang="en-US" dirty="0" smtClean="0"/>
              <a:t>防火対象物</a:t>
            </a:r>
            <a:endParaRPr kumimoji="1" lang="ja-JP" altLang="en-US" dirty="0"/>
          </a:p>
        </p:txBody>
      </p:sp>
      <p:graphicFrame>
        <p:nvGraphicFramePr>
          <p:cNvPr id="5" name="コンテンツ プレースホルダ 4"/>
          <p:cNvGraphicFramePr>
            <a:graphicFrameLocks noGrp="1"/>
          </p:cNvGraphicFramePr>
          <p:nvPr>
            <p:ph idx="1"/>
          </p:nvPr>
        </p:nvGraphicFramePr>
        <p:xfrm>
          <a:off x="251520" y="1196753"/>
          <a:ext cx="8435975"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34</a:t>
            </a:fld>
            <a:endParaRPr lang="en-US" altLang="ja-JP"/>
          </a:p>
        </p:txBody>
      </p:sp>
      <p:sp>
        <p:nvSpPr>
          <p:cNvPr id="6" name="横巻き 5"/>
          <p:cNvSpPr/>
          <p:nvPr/>
        </p:nvSpPr>
        <p:spPr>
          <a:xfrm>
            <a:off x="683568" y="5157192"/>
            <a:ext cx="7416824" cy="1368152"/>
          </a:xfrm>
          <a:prstGeom prst="horizontalScroll">
            <a:avLst/>
          </a:prstGeom>
          <a:solidFill>
            <a:schemeClr val="accent1"/>
          </a:solidFill>
          <a:ln>
            <a:solidFill>
              <a:schemeClr val="tx1"/>
            </a:solidFill>
          </a:ln>
        </p:spPr>
        <p:txBody>
          <a:bodyPr wrap="square" rtlCol="0" anchor="ctr">
            <a:normAutofit/>
          </a:bodyPr>
          <a:lstStyle/>
          <a:p>
            <a:pPr algn="ctr"/>
            <a:r>
              <a:rPr kumimoji="1" lang="ja-JP" altLang="en-US" b="1" dirty="0" smtClean="0">
                <a:solidFill>
                  <a:schemeClr val="bg1"/>
                </a:solidFill>
              </a:rPr>
              <a:t>建築基準法の規制対象とほとんど同じ</a:t>
            </a:r>
          </a:p>
        </p:txBody>
      </p:sp>
      <p:sp>
        <p:nvSpPr>
          <p:cNvPr id="7" name="雲 6"/>
          <p:cNvSpPr/>
          <p:nvPr/>
        </p:nvSpPr>
        <p:spPr>
          <a:xfrm>
            <a:off x="5868144" y="404664"/>
            <a:ext cx="3275856" cy="1656184"/>
          </a:xfrm>
          <a:prstGeom prst="cloud">
            <a:avLst/>
          </a:prstGeom>
          <a:solidFill>
            <a:schemeClr val="accent5">
              <a:lumMod val="75000"/>
            </a:schemeClr>
          </a:solidFill>
          <a:ln>
            <a:solidFill>
              <a:schemeClr val="tx1"/>
            </a:solidFill>
          </a:ln>
        </p:spPr>
        <p:txBody>
          <a:bodyPr wrap="square" rtlCol="0" anchor="ctr">
            <a:normAutofit/>
          </a:bodyPr>
          <a:lstStyle/>
          <a:p>
            <a:pPr algn="ctr"/>
            <a:r>
              <a:rPr kumimoji="1" lang="ja-JP" altLang="en-US" sz="1800" b="1" dirty="0" smtClean="0">
                <a:solidFill>
                  <a:schemeClr val="bg1"/>
                </a:solidFill>
              </a:rPr>
              <a:t>対象にならないのは一戸建て住宅ぐらい</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35</a:t>
            </a:fld>
            <a:endParaRPr lang="en-US" altLang="ja-JP"/>
          </a:p>
        </p:txBody>
      </p:sp>
      <p:pic>
        <p:nvPicPr>
          <p:cNvPr id="2050" name="Picture 2" descr="http://www.jp-security.net/syoukaki2/images/s4.gif"/>
          <p:cNvPicPr>
            <a:picLocks noChangeAspect="1" noChangeArrowheads="1"/>
          </p:cNvPicPr>
          <p:nvPr/>
        </p:nvPicPr>
        <p:blipFill>
          <a:blip r:embed="rId3" cstate="print"/>
          <a:srcRect/>
          <a:stretch>
            <a:fillRect/>
          </a:stretch>
        </p:blipFill>
        <p:spPr bwMode="auto">
          <a:xfrm>
            <a:off x="395536" y="332656"/>
            <a:ext cx="5544616" cy="6737482"/>
          </a:xfrm>
          <a:prstGeom prst="rect">
            <a:avLst/>
          </a:prstGeom>
          <a:noFill/>
        </p:spPr>
      </p:pic>
      <p:sp>
        <p:nvSpPr>
          <p:cNvPr id="7" name="正方形/長方形 6"/>
          <p:cNvSpPr/>
          <p:nvPr/>
        </p:nvSpPr>
        <p:spPr>
          <a:xfrm>
            <a:off x="5831632" y="5805264"/>
            <a:ext cx="3312368" cy="461665"/>
          </a:xfrm>
          <a:prstGeom prst="rect">
            <a:avLst/>
          </a:prstGeom>
        </p:spPr>
        <p:txBody>
          <a:bodyPr wrap="square">
            <a:spAutoFit/>
          </a:bodyPr>
          <a:lstStyle/>
          <a:p>
            <a:r>
              <a:rPr lang="en-US" altLang="ja-JP" sz="1200" b="1" dirty="0" smtClean="0"/>
              <a:t>JP</a:t>
            </a:r>
            <a:r>
              <a:rPr lang="ja-JP" altLang="en-US" sz="1200" b="1" dirty="0" smtClean="0"/>
              <a:t>セキュリティネットのＨＰより</a:t>
            </a:r>
            <a:endParaRPr lang="en-US" altLang="ja-JP" sz="1200" b="1" dirty="0" smtClean="0"/>
          </a:p>
          <a:p>
            <a:r>
              <a:rPr lang="en-US" altLang="ja-JP" sz="1200" dirty="0" smtClean="0"/>
              <a:t>http://www.jp-security.net/syoukaki2/index.html</a:t>
            </a:r>
            <a:endParaRPr lang="ja-JP" altLang="en-US" sz="1200" dirty="0"/>
          </a:p>
        </p:txBody>
      </p:sp>
      <p:sp>
        <p:nvSpPr>
          <p:cNvPr id="8" name="雲 7"/>
          <p:cNvSpPr/>
          <p:nvPr/>
        </p:nvSpPr>
        <p:spPr>
          <a:xfrm>
            <a:off x="5436096" y="980728"/>
            <a:ext cx="3384376" cy="1656184"/>
          </a:xfrm>
          <a:prstGeom prst="cloud">
            <a:avLst/>
          </a:prstGeom>
          <a:solidFill>
            <a:schemeClr val="accent5">
              <a:lumMod val="75000"/>
            </a:schemeClr>
          </a:solidFill>
          <a:ln>
            <a:solidFill>
              <a:schemeClr val="tx1"/>
            </a:solidFill>
          </a:ln>
        </p:spPr>
        <p:txBody>
          <a:bodyPr wrap="square" rtlCol="0" anchor="ctr">
            <a:normAutofit/>
          </a:bodyPr>
          <a:lstStyle/>
          <a:p>
            <a:pPr algn="ctr"/>
            <a:r>
              <a:rPr kumimoji="1" lang="ja-JP" altLang="en-US" sz="1800" b="1" dirty="0" smtClean="0">
                <a:solidFill>
                  <a:schemeClr val="bg1"/>
                </a:solidFill>
              </a:rPr>
              <a:t>規制の分類がかなりきめ細かいモノになっている</a:t>
            </a:r>
          </a:p>
        </p:txBody>
      </p:sp>
      <p:sp>
        <p:nvSpPr>
          <p:cNvPr id="6" name="横巻き 5"/>
          <p:cNvSpPr/>
          <p:nvPr/>
        </p:nvSpPr>
        <p:spPr>
          <a:xfrm>
            <a:off x="5364088" y="2780928"/>
            <a:ext cx="3456384" cy="2880320"/>
          </a:xfrm>
          <a:prstGeom prst="horizontalScroll">
            <a:avLst>
              <a:gd name="adj" fmla="val 8314"/>
            </a:avLst>
          </a:prstGeom>
          <a:ln>
            <a:solidFill>
              <a:schemeClr val="tx1"/>
            </a:solidFill>
          </a:ln>
        </p:spPr>
        <p:txBody>
          <a:bodyPr wrap="square" rtlCol="0" anchor="ctr">
            <a:normAutofit/>
          </a:bodyPr>
          <a:lstStyle/>
          <a:p>
            <a:pPr algn="ctr"/>
            <a:r>
              <a:rPr kumimoji="1" lang="ja-JP" altLang="en-US" sz="1800" dirty="0" smtClean="0"/>
              <a:t>定義付けの問題：</a:t>
            </a:r>
            <a:endParaRPr kumimoji="1" lang="en-US" altLang="ja-JP" sz="1800" dirty="0" smtClean="0"/>
          </a:p>
          <a:p>
            <a:pPr algn="ctr"/>
            <a:r>
              <a:rPr kumimoji="1" lang="ja-JP" altLang="en-US" sz="1800" dirty="0" smtClean="0"/>
              <a:t>グループホームはここにいう防火対象物に該当するか？</a:t>
            </a:r>
            <a:endParaRPr kumimoji="1" lang="en-US" altLang="ja-JP" sz="1800" dirty="0" smtClean="0"/>
          </a:p>
          <a:p>
            <a:pPr algn="ctr"/>
            <a:r>
              <a:rPr lang="ja-JP" altLang="en-US" sz="1800" dirty="0" smtClean="0"/>
              <a:t>「自宅と同じような居心地」が基本コンセプトなのに</a:t>
            </a:r>
            <a:r>
              <a:rPr lang="en-US" altLang="ja-JP" sz="1800" dirty="0" smtClean="0"/>
              <a:t>…</a:t>
            </a:r>
            <a:endParaRPr kumimoji="1" lang="ja-JP" altLang="en-US" sz="1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消防法上の命令</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052736"/>
          <a:ext cx="8497639" cy="554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36</a:t>
            </a:fld>
            <a:endParaRPr lang="en-US" altLang="ja-JP"/>
          </a:p>
        </p:txBody>
      </p:sp>
      <p:sp>
        <p:nvSpPr>
          <p:cNvPr id="6" name="爆発 1 5"/>
          <p:cNvSpPr/>
          <p:nvPr/>
        </p:nvSpPr>
        <p:spPr>
          <a:xfrm>
            <a:off x="6084168" y="4437112"/>
            <a:ext cx="1368152" cy="936104"/>
          </a:xfrm>
          <a:prstGeom prst="irregularSeal1">
            <a:avLst/>
          </a:prstGeom>
          <a:solidFill>
            <a:srgbClr val="FF0000"/>
          </a:solidFill>
          <a:ln>
            <a:solidFill>
              <a:schemeClr val="tx1"/>
            </a:solidFill>
          </a:ln>
        </p:spPr>
        <p:txBody>
          <a:bodyPr wrap="square" rtlCol="0" anchor="ctr">
            <a:noAutofit/>
          </a:bodyPr>
          <a:lstStyle/>
          <a:p>
            <a:pPr algn="ctr"/>
            <a:r>
              <a:rPr lang="ja-JP" altLang="en-US" sz="2000" b="1" dirty="0" smtClean="0">
                <a:solidFill>
                  <a:schemeClr val="bg1"/>
                </a:solidFill>
              </a:rPr>
              <a:t>強力</a:t>
            </a:r>
            <a:endParaRPr kumimoji="1" lang="ja-JP" altLang="en-US" sz="2000" b="1"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警察比例の原則</a:t>
            </a:r>
            <a:endParaRPr kumimoji="1" lang="ja-JP" altLang="en-US" dirty="0"/>
          </a:p>
        </p:txBody>
      </p:sp>
      <p:sp>
        <p:nvSpPr>
          <p:cNvPr id="4" name="正方形/長方形 3"/>
          <p:cNvSpPr/>
          <p:nvPr/>
        </p:nvSpPr>
        <p:spPr>
          <a:xfrm>
            <a:off x="1000100" y="2214554"/>
            <a:ext cx="6215106" cy="1214446"/>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5" name="テキスト ボックス 4"/>
          <p:cNvSpPr txBox="1"/>
          <p:nvPr/>
        </p:nvSpPr>
        <p:spPr>
          <a:xfrm>
            <a:off x="3643306" y="1428736"/>
            <a:ext cx="1000132" cy="400110"/>
          </a:xfrm>
          <a:prstGeom prst="rect">
            <a:avLst/>
          </a:prstGeom>
          <a:noFill/>
        </p:spPr>
        <p:txBody>
          <a:bodyPr wrap="square" rtlCol="0">
            <a:spAutoFit/>
          </a:bodyPr>
          <a:lstStyle/>
          <a:p>
            <a:r>
              <a:rPr lang="ja-JP" altLang="en-US" sz="2000" dirty="0"/>
              <a:t>危険性</a:t>
            </a:r>
            <a:endParaRPr kumimoji="1" lang="ja-JP" altLang="en-US" sz="2000" dirty="0" smtClean="0"/>
          </a:p>
        </p:txBody>
      </p:sp>
      <p:cxnSp>
        <p:nvCxnSpPr>
          <p:cNvPr id="6" name="直線コネクタ 5"/>
          <p:cNvCxnSpPr/>
          <p:nvPr/>
        </p:nvCxnSpPr>
        <p:spPr>
          <a:xfrm rot="5400000">
            <a:off x="6858810" y="1642256"/>
            <a:ext cx="71438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a:off x="643704" y="1713694"/>
            <a:ext cx="71438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572000" y="1643050"/>
            <a:ext cx="214314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0800000">
            <a:off x="1571604" y="1643050"/>
            <a:ext cx="2071702"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786578" y="1428736"/>
            <a:ext cx="428628" cy="400110"/>
          </a:xfrm>
          <a:prstGeom prst="rect">
            <a:avLst/>
          </a:prstGeom>
          <a:noFill/>
        </p:spPr>
        <p:txBody>
          <a:bodyPr wrap="square" rtlCol="0">
            <a:spAutoFit/>
          </a:bodyPr>
          <a:lstStyle/>
          <a:p>
            <a:r>
              <a:rPr kumimoji="1" lang="ja-JP" altLang="en-US" sz="2000" dirty="0" smtClean="0"/>
              <a:t>大</a:t>
            </a:r>
          </a:p>
        </p:txBody>
      </p:sp>
      <p:sp>
        <p:nvSpPr>
          <p:cNvPr id="11" name="テキスト ボックス 10"/>
          <p:cNvSpPr txBox="1"/>
          <p:nvPr/>
        </p:nvSpPr>
        <p:spPr>
          <a:xfrm>
            <a:off x="1071538" y="1428736"/>
            <a:ext cx="428628" cy="400110"/>
          </a:xfrm>
          <a:prstGeom prst="rect">
            <a:avLst/>
          </a:prstGeom>
          <a:noFill/>
        </p:spPr>
        <p:txBody>
          <a:bodyPr wrap="square" rtlCol="0">
            <a:spAutoFit/>
          </a:bodyPr>
          <a:lstStyle/>
          <a:p>
            <a:r>
              <a:rPr kumimoji="1" lang="ja-JP" altLang="en-US" sz="2000" dirty="0" smtClean="0"/>
              <a:t>小</a:t>
            </a:r>
          </a:p>
        </p:txBody>
      </p:sp>
      <p:cxnSp>
        <p:nvCxnSpPr>
          <p:cNvPr id="12" name="直線矢印コネクタ 11"/>
          <p:cNvCxnSpPr/>
          <p:nvPr/>
        </p:nvCxnSpPr>
        <p:spPr>
          <a:xfrm rot="5400000" flipH="1" flipV="1">
            <a:off x="1965307" y="4035429"/>
            <a:ext cx="785818"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5180017" y="4035429"/>
            <a:ext cx="785818"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071802" y="3857628"/>
            <a:ext cx="2143140" cy="830997"/>
          </a:xfrm>
          <a:prstGeom prst="rect">
            <a:avLst/>
          </a:prstGeom>
          <a:noFill/>
        </p:spPr>
        <p:txBody>
          <a:bodyPr wrap="square" rtlCol="0">
            <a:spAutoFit/>
          </a:bodyPr>
          <a:lstStyle/>
          <a:p>
            <a:r>
              <a:rPr kumimoji="1" lang="ja-JP" altLang="en-US" sz="1600" dirty="0" smtClean="0"/>
              <a:t>第</a:t>
            </a:r>
            <a:r>
              <a:rPr kumimoji="1" lang="en-US" altLang="ja-JP" sz="1600" dirty="0" smtClean="0"/>
              <a:t>17</a:t>
            </a:r>
            <a:r>
              <a:rPr kumimoji="1" lang="ja-JP" altLang="en-US" sz="1600" dirty="0" smtClean="0"/>
              <a:t>条の</a:t>
            </a:r>
            <a:r>
              <a:rPr kumimoji="1" lang="en-US" altLang="ja-JP" sz="1600" dirty="0" smtClean="0"/>
              <a:t>4</a:t>
            </a:r>
            <a:r>
              <a:rPr kumimoji="1" lang="ja-JP" altLang="en-US" sz="1600" dirty="0" smtClean="0"/>
              <a:t>に基づく措置命令</a:t>
            </a:r>
            <a:endParaRPr kumimoji="1" lang="en-US" altLang="ja-JP" sz="1600" dirty="0" smtClean="0"/>
          </a:p>
          <a:p>
            <a:r>
              <a:rPr kumimoji="1" lang="ja-JP" altLang="en-US" sz="1600" dirty="0" smtClean="0"/>
              <a:t>（消防用設備の設置）</a:t>
            </a:r>
            <a:endParaRPr kumimoji="1" lang="ja-JP" altLang="en-US" sz="1600" dirty="0"/>
          </a:p>
        </p:txBody>
      </p:sp>
      <p:sp>
        <p:nvSpPr>
          <p:cNvPr id="15" name="テキスト ボックス 14"/>
          <p:cNvSpPr txBox="1"/>
          <p:nvPr/>
        </p:nvSpPr>
        <p:spPr>
          <a:xfrm>
            <a:off x="5786446" y="3857628"/>
            <a:ext cx="1571636" cy="830997"/>
          </a:xfrm>
          <a:prstGeom prst="rect">
            <a:avLst/>
          </a:prstGeom>
          <a:noFill/>
        </p:spPr>
        <p:txBody>
          <a:bodyPr wrap="square" rtlCol="0">
            <a:spAutoFit/>
          </a:bodyPr>
          <a:lstStyle/>
          <a:p>
            <a:r>
              <a:rPr kumimoji="1" lang="ja-JP" altLang="en-US" sz="1600" dirty="0" smtClean="0"/>
              <a:t>第</a:t>
            </a:r>
            <a:r>
              <a:rPr kumimoji="1" lang="en-US" altLang="ja-JP" sz="1600" dirty="0" smtClean="0"/>
              <a:t>5</a:t>
            </a:r>
            <a:r>
              <a:rPr kumimoji="1" lang="ja-JP" altLang="en-US" sz="1600" dirty="0" smtClean="0"/>
              <a:t>条に基づく措置命令</a:t>
            </a:r>
            <a:endParaRPr kumimoji="1" lang="en-US" altLang="ja-JP" sz="1600" dirty="0" smtClean="0"/>
          </a:p>
          <a:p>
            <a:r>
              <a:rPr kumimoji="1" lang="ja-JP" altLang="en-US" sz="1600" dirty="0" smtClean="0"/>
              <a:t>（使用禁止）</a:t>
            </a:r>
            <a:endParaRPr kumimoji="1" lang="ja-JP" altLang="en-US" sz="1600" dirty="0"/>
          </a:p>
        </p:txBody>
      </p:sp>
      <p:sp>
        <p:nvSpPr>
          <p:cNvPr id="16" name="メモ 15"/>
          <p:cNvSpPr/>
          <p:nvPr/>
        </p:nvSpPr>
        <p:spPr>
          <a:xfrm>
            <a:off x="179512" y="5085184"/>
            <a:ext cx="4143404" cy="1285884"/>
          </a:xfrm>
          <a:prstGeom prst="foldedCorner">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あくまでも、消防用設備が一定の基準に従って設置されていないことによる危険性から判断をすることになる！！</a:t>
            </a:r>
          </a:p>
        </p:txBody>
      </p:sp>
      <p:sp>
        <p:nvSpPr>
          <p:cNvPr id="17" name="雲形吹き出し 16"/>
          <p:cNvSpPr/>
          <p:nvPr/>
        </p:nvSpPr>
        <p:spPr>
          <a:xfrm>
            <a:off x="5004048" y="4643446"/>
            <a:ext cx="4248472" cy="2214554"/>
          </a:xfrm>
          <a:prstGeom prst="cloudCallout">
            <a:avLst>
              <a:gd name="adj1" fmla="val -62644"/>
              <a:gd name="adj2" fmla="val -89"/>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むしろ、違法建築物ということで使用禁止処分をすることこそ警察比例の原則に反している！！</a:t>
            </a:r>
            <a:endParaRPr kumimoji="1" lang="ja-JP" altLang="en-US" sz="2000" dirty="0" smtClean="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en-US" altLang="ja-JP" dirty="0" smtClean="0"/>
              <a:t>5</a:t>
            </a:r>
            <a:r>
              <a:rPr kumimoji="1" lang="ja-JP" altLang="en-US" dirty="0" smtClean="0"/>
              <a:t>条命令の出しにくさ</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484313"/>
          <a:ext cx="8435975" cy="2160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38</a:t>
            </a:fld>
            <a:endParaRPr lang="en-US" altLang="ja-JP"/>
          </a:p>
        </p:txBody>
      </p:sp>
      <p:sp>
        <p:nvSpPr>
          <p:cNvPr id="6" name="爆発 1 5"/>
          <p:cNvSpPr/>
          <p:nvPr/>
        </p:nvSpPr>
        <p:spPr>
          <a:xfrm>
            <a:off x="0" y="3501008"/>
            <a:ext cx="9036496" cy="3356992"/>
          </a:xfrm>
          <a:prstGeom prst="irregularSeal1">
            <a:avLst/>
          </a:prstGeom>
          <a:solidFill>
            <a:srgbClr val="FF0000"/>
          </a:solidFill>
          <a:ln>
            <a:solidFill>
              <a:schemeClr val="tx1"/>
            </a:solidFill>
          </a:ln>
        </p:spPr>
        <p:txBody>
          <a:bodyPr wrap="square" rtlCol="0" anchor="ctr">
            <a:noAutofit/>
          </a:bodyPr>
          <a:lstStyle/>
          <a:p>
            <a:pPr algn="ctr"/>
            <a:r>
              <a:rPr kumimoji="1" lang="ja-JP" altLang="en-US" sz="2400" dirty="0" smtClean="0">
                <a:solidFill>
                  <a:schemeClr val="bg1"/>
                </a:solidFill>
              </a:rPr>
              <a:t>空振りのリスクがあるので</a:t>
            </a:r>
            <a:endParaRPr kumimoji="1" lang="en-US" altLang="ja-JP" sz="2400" dirty="0" smtClean="0">
              <a:solidFill>
                <a:schemeClr val="bg1"/>
              </a:solidFill>
            </a:endParaRPr>
          </a:p>
          <a:p>
            <a:pPr algn="ctr"/>
            <a:r>
              <a:rPr kumimoji="1" lang="en-US" altLang="ja-JP" sz="2400" dirty="0" smtClean="0">
                <a:solidFill>
                  <a:schemeClr val="bg1"/>
                </a:solidFill>
              </a:rPr>
              <a:t>5</a:t>
            </a:r>
            <a:r>
              <a:rPr kumimoji="1" lang="ja-JP" altLang="en-US" sz="2400" dirty="0" smtClean="0">
                <a:solidFill>
                  <a:schemeClr val="bg1"/>
                </a:solidFill>
              </a:rPr>
              <a:t>条命令は出しにくいのではないか？</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14375" y="2928938"/>
            <a:ext cx="7772400" cy="646331"/>
          </a:xfrm>
        </p:spPr>
        <p:txBody>
          <a:bodyPr/>
          <a:lstStyle/>
          <a:p>
            <a:pPr>
              <a:defRPr/>
            </a:pPr>
            <a:r>
              <a:rPr lang="en-US" altLang="ja-JP" dirty="0" smtClean="0"/>
              <a:t>Ⅱ</a:t>
            </a:r>
            <a:r>
              <a:rPr lang="ja-JP" altLang="en-US" dirty="0" err="1" smtClean="0"/>
              <a:t>．</a:t>
            </a:r>
            <a:r>
              <a:rPr lang="ja-JP" altLang="en-US" dirty="0" smtClean="0"/>
              <a:t>建築基準法・建築行政の特徴</a:t>
            </a:r>
            <a:endParaRPr lang="ja-JP" altLang="en-US" dirty="0"/>
          </a:p>
        </p:txBody>
      </p:sp>
      <p:sp>
        <p:nvSpPr>
          <p:cNvPr id="8195" name="テキスト プレースホルダ 4"/>
          <p:cNvSpPr>
            <a:spLocks noGrp="1"/>
          </p:cNvSpPr>
          <p:nvPr>
            <p:ph type="body" idx="1"/>
          </p:nvPr>
        </p:nvSpPr>
        <p:spPr>
          <a:xfrm>
            <a:off x="714375" y="3571875"/>
            <a:ext cx="7772400" cy="785813"/>
          </a:xfrm>
        </p:spPr>
        <p:txBody>
          <a:bodyPr/>
          <a:lstStyle/>
          <a:p>
            <a:endParaRPr lang="ja-JP" altLang="en-US" smtClean="0"/>
          </a:p>
        </p:txBody>
      </p:sp>
      <p:sp>
        <p:nvSpPr>
          <p:cNvPr id="5" name="スライド番号プレースホルダ 4"/>
          <p:cNvSpPr>
            <a:spLocks noGrp="1"/>
          </p:cNvSpPr>
          <p:nvPr>
            <p:ph type="sldNum" sz="quarter" idx="11"/>
          </p:nvPr>
        </p:nvSpPr>
        <p:spPr/>
        <p:txBody>
          <a:bodyPr/>
          <a:lstStyle/>
          <a:p>
            <a:pPr>
              <a:defRPr/>
            </a:pPr>
            <a:fld id="{5E5660F1-61D8-4B3C-852A-D21DC49170BD}" type="slidenum">
              <a:rPr lang="en-US" altLang="ja-JP" smtClean="0"/>
              <a:pPr>
                <a:defRPr/>
              </a:pPr>
              <a:t>39</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14348" y="2928934"/>
            <a:ext cx="7772400" cy="646331"/>
          </a:xfrm>
        </p:spPr>
        <p:txBody>
          <a:bodyPr/>
          <a:lstStyle/>
          <a:p>
            <a:r>
              <a:rPr kumimoji="1" lang="ja-JP" altLang="en-US" dirty="0" smtClean="0"/>
              <a:t>憲法から見た法規制に関する知識</a:t>
            </a:r>
            <a:endParaRPr kumimoji="1" lang="ja-JP" altLang="en-US" dirty="0"/>
          </a:p>
        </p:txBody>
      </p:sp>
      <p:sp>
        <p:nvSpPr>
          <p:cNvPr id="6" name="テキスト プレースホルダ 5"/>
          <p:cNvSpPr>
            <a:spLocks noGrp="1"/>
          </p:cNvSpPr>
          <p:nvPr>
            <p:ph type="body" idx="1"/>
          </p:nvPr>
        </p:nvSpPr>
        <p:spPr/>
        <p:txBody>
          <a:bodyPr/>
          <a:lstStyle/>
          <a:p>
            <a:endParaRPr kumimoji="1" lang="ja-JP" altLang="en-US"/>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a:t>
            </a:fld>
            <a:endParaRPr lang="en-US" altLang="ja-JP"/>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0825" y="460375"/>
            <a:ext cx="8424863" cy="523220"/>
          </a:xfrm>
        </p:spPr>
        <p:txBody>
          <a:bodyPr/>
          <a:lstStyle/>
          <a:p>
            <a:r>
              <a:rPr kumimoji="1" lang="ja-JP" altLang="en-US" dirty="0" smtClean="0"/>
              <a:t>建築基準法の規制対象</a:t>
            </a:r>
            <a:r>
              <a:rPr kumimoji="1" lang="en-US" altLang="ja-JP" dirty="0" smtClean="0"/>
              <a:t>―</a:t>
            </a:r>
            <a:r>
              <a:rPr kumimoji="1" lang="ja-JP" altLang="en-US" dirty="0" smtClean="0"/>
              <a:t>特殊建築物</a:t>
            </a:r>
            <a:endParaRPr kumimoji="1" lang="ja-JP" altLang="en-US" dirty="0"/>
          </a:p>
        </p:txBody>
      </p:sp>
      <p:graphicFrame>
        <p:nvGraphicFramePr>
          <p:cNvPr id="7" name="コンテンツ プレースホルダ 6"/>
          <p:cNvGraphicFramePr>
            <a:graphicFrameLocks noGrp="1"/>
          </p:cNvGraphicFramePr>
          <p:nvPr>
            <p:ph idx="1"/>
          </p:nvPr>
        </p:nvGraphicFramePr>
        <p:xfrm>
          <a:off x="251520" y="1124744"/>
          <a:ext cx="8435975"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40</a:t>
            </a:fld>
            <a:endParaRPr lang="en-US" altLang="ja-JP"/>
          </a:p>
        </p:txBody>
      </p:sp>
      <p:sp>
        <p:nvSpPr>
          <p:cNvPr id="8" name="雲 7"/>
          <p:cNvSpPr/>
          <p:nvPr/>
        </p:nvSpPr>
        <p:spPr>
          <a:xfrm>
            <a:off x="5868144" y="548680"/>
            <a:ext cx="3275856" cy="1656184"/>
          </a:xfrm>
          <a:prstGeom prst="cloud">
            <a:avLst/>
          </a:prstGeom>
          <a:solidFill>
            <a:schemeClr val="accent5">
              <a:lumMod val="75000"/>
            </a:schemeClr>
          </a:solidFill>
          <a:ln>
            <a:solidFill>
              <a:schemeClr val="tx1"/>
            </a:solidFill>
          </a:ln>
        </p:spPr>
        <p:txBody>
          <a:bodyPr wrap="square" rtlCol="0" anchor="ctr">
            <a:normAutofit/>
          </a:bodyPr>
          <a:lstStyle/>
          <a:p>
            <a:pPr algn="ctr"/>
            <a:r>
              <a:rPr kumimoji="1" lang="ja-JP" altLang="en-US" sz="1800" b="1" dirty="0" smtClean="0">
                <a:solidFill>
                  <a:schemeClr val="bg1"/>
                </a:solidFill>
              </a:rPr>
              <a:t>対象にならないのは一戸建て住宅ぐらい</a:t>
            </a:r>
          </a:p>
        </p:txBody>
      </p:sp>
      <p:sp>
        <p:nvSpPr>
          <p:cNvPr id="9" name="テキスト ボックス 8"/>
          <p:cNvSpPr txBox="1"/>
          <p:nvPr/>
        </p:nvSpPr>
        <p:spPr>
          <a:xfrm>
            <a:off x="2483768" y="6309320"/>
            <a:ext cx="5400600" cy="400110"/>
          </a:xfrm>
          <a:prstGeom prst="rect">
            <a:avLst/>
          </a:prstGeom>
          <a:noFill/>
          <a:ln>
            <a:noFill/>
          </a:ln>
        </p:spPr>
        <p:txBody>
          <a:bodyPr wrap="square" rtlCol="0">
            <a:spAutoFit/>
          </a:bodyPr>
          <a:lstStyle/>
          <a:p>
            <a:r>
              <a:rPr kumimoji="1" lang="en-US" altLang="ja-JP" sz="2000" dirty="0" smtClean="0"/>
              <a:t>〔</a:t>
            </a:r>
            <a:r>
              <a:rPr lang="ja-JP" altLang="en-US" sz="2000" dirty="0" smtClean="0"/>
              <a:t>建築基準法別表第１ならびに令</a:t>
            </a:r>
            <a:r>
              <a:rPr lang="en-US" altLang="ja-JP" sz="2000" dirty="0" smtClean="0"/>
              <a:t>115</a:t>
            </a:r>
            <a:r>
              <a:rPr lang="ja-JP" altLang="en-US" sz="2000" dirty="0" smtClean="0"/>
              <a:t>条の</a:t>
            </a:r>
            <a:r>
              <a:rPr lang="en-US" altLang="ja-JP" sz="2000" dirty="0" smtClean="0"/>
              <a:t>3</a:t>
            </a:r>
            <a:r>
              <a:rPr kumimoji="1" lang="en-US" altLang="ja-JP" sz="2000" dirty="0" smtClean="0"/>
              <a:t>〕</a:t>
            </a:r>
            <a:endParaRPr kumimoji="1" lang="ja-JP" alt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建築基準法上の命令</a:t>
            </a:r>
            <a:endParaRPr kumimoji="1" lang="ja-JP" altLang="en-US" dirty="0"/>
          </a:p>
        </p:txBody>
      </p:sp>
      <p:graphicFrame>
        <p:nvGraphicFramePr>
          <p:cNvPr id="5" name="コンテンツ プレースホルダ 4"/>
          <p:cNvGraphicFramePr>
            <a:graphicFrameLocks noGrp="1"/>
          </p:cNvGraphicFramePr>
          <p:nvPr>
            <p:ph idx="1"/>
          </p:nvPr>
        </p:nvGraphicFramePr>
        <p:xfrm>
          <a:off x="179512" y="1052736"/>
          <a:ext cx="864096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41</a:t>
            </a:fld>
            <a:endParaRPr lang="en-US" altLang="ja-JP"/>
          </a:p>
        </p:txBody>
      </p:sp>
      <p:sp>
        <p:nvSpPr>
          <p:cNvPr id="6" name="爆発 1 5"/>
          <p:cNvSpPr/>
          <p:nvPr/>
        </p:nvSpPr>
        <p:spPr>
          <a:xfrm>
            <a:off x="6156176" y="4149080"/>
            <a:ext cx="1368152" cy="936104"/>
          </a:xfrm>
          <a:prstGeom prst="irregularSeal1">
            <a:avLst/>
          </a:prstGeom>
          <a:solidFill>
            <a:srgbClr val="FF0000"/>
          </a:solidFill>
          <a:ln>
            <a:solidFill>
              <a:schemeClr val="tx1"/>
            </a:solidFill>
          </a:ln>
        </p:spPr>
        <p:txBody>
          <a:bodyPr wrap="square" rtlCol="0" anchor="ctr">
            <a:noAutofit/>
          </a:bodyPr>
          <a:lstStyle/>
          <a:p>
            <a:pPr algn="ctr"/>
            <a:r>
              <a:rPr lang="ja-JP" altLang="en-US" sz="2000" b="1" dirty="0" smtClean="0">
                <a:solidFill>
                  <a:schemeClr val="bg1"/>
                </a:solidFill>
              </a:rPr>
              <a:t>強力</a:t>
            </a:r>
            <a:endParaRPr kumimoji="1" lang="ja-JP" altLang="en-US" sz="2000" b="1" dirty="0" smtClean="0">
              <a:solidFill>
                <a:schemeClr val="bg1"/>
              </a:solidFill>
            </a:endParaRPr>
          </a:p>
        </p:txBody>
      </p:sp>
      <p:sp>
        <p:nvSpPr>
          <p:cNvPr id="8" name="爆発 1 7"/>
          <p:cNvSpPr/>
          <p:nvPr/>
        </p:nvSpPr>
        <p:spPr>
          <a:xfrm>
            <a:off x="6156176" y="2708920"/>
            <a:ext cx="1368152" cy="936104"/>
          </a:xfrm>
          <a:prstGeom prst="irregularSeal1">
            <a:avLst/>
          </a:prstGeom>
          <a:solidFill>
            <a:srgbClr val="FF0000"/>
          </a:solidFill>
          <a:ln>
            <a:solidFill>
              <a:schemeClr val="tx1"/>
            </a:solidFill>
          </a:ln>
        </p:spPr>
        <p:txBody>
          <a:bodyPr wrap="square" rtlCol="0" anchor="ctr">
            <a:noAutofit/>
          </a:bodyPr>
          <a:lstStyle/>
          <a:p>
            <a:pPr algn="ctr"/>
            <a:r>
              <a:rPr lang="ja-JP" altLang="en-US" sz="2000" b="1" dirty="0" smtClean="0">
                <a:solidFill>
                  <a:schemeClr val="bg1"/>
                </a:solidFill>
              </a:rPr>
              <a:t>強力</a:t>
            </a:r>
            <a:endParaRPr kumimoji="1" lang="ja-JP" altLang="en-US" sz="2000" b="1"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警察比例の原則</a:t>
            </a:r>
            <a:endParaRPr kumimoji="1" lang="ja-JP" altLang="en-US" dirty="0"/>
          </a:p>
        </p:txBody>
      </p:sp>
      <p:sp>
        <p:nvSpPr>
          <p:cNvPr id="4" name="正方形/長方形 3"/>
          <p:cNvSpPr/>
          <p:nvPr/>
        </p:nvSpPr>
        <p:spPr>
          <a:xfrm>
            <a:off x="1000100" y="2214554"/>
            <a:ext cx="6215106" cy="1214446"/>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0"/>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5" name="テキスト ボックス 4"/>
          <p:cNvSpPr txBox="1"/>
          <p:nvPr/>
        </p:nvSpPr>
        <p:spPr>
          <a:xfrm>
            <a:off x="3643306" y="1428736"/>
            <a:ext cx="1000132" cy="400110"/>
          </a:xfrm>
          <a:prstGeom prst="rect">
            <a:avLst/>
          </a:prstGeom>
          <a:noFill/>
        </p:spPr>
        <p:txBody>
          <a:bodyPr wrap="square" rtlCol="0">
            <a:spAutoFit/>
          </a:bodyPr>
          <a:lstStyle/>
          <a:p>
            <a:r>
              <a:rPr lang="ja-JP" altLang="en-US" sz="2000" dirty="0"/>
              <a:t>危険性</a:t>
            </a:r>
            <a:endParaRPr kumimoji="1" lang="ja-JP" altLang="en-US" sz="2000" dirty="0" smtClean="0"/>
          </a:p>
        </p:txBody>
      </p:sp>
      <p:cxnSp>
        <p:nvCxnSpPr>
          <p:cNvPr id="6" name="直線コネクタ 5"/>
          <p:cNvCxnSpPr/>
          <p:nvPr/>
        </p:nvCxnSpPr>
        <p:spPr>
          <a:xfrm rot="5400000">
            <a:off x="6858810" y="1642256"/>
            <a:ext cx="71438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a:off x="643704" y="1713694"/>
            <a:ext cx="71438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572000" y="1643050"/>
            <a:ext cx="2143140"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0800000">
            <a:off x="1571604" y="1643050"/>
            <a:ext cx="2071702"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786578" y="1428736"/>
            <a:ext cx="428628" cy="400110"/>
          </a:xfrm>
          <a:prstGeom prst="rect">
            <a:avLst/>
          </a:prstGeom>
          <a:noFill/>
        </p:spPr>
        <p:txBody>
          <a:bodyPr wrap="square" rtlCol="0">
            <a:spAutoFit/>
          </a:bodyPr>
          <a:lstStyle/>
          <a:p>
            <a:r>
              <a:rPr kumimoji="1" lang="ja-JP" altLang="en-US" sz="2000" dirty="0" smtClean="0"/>
              <a:t>大</a:t>
            </a:r>
          </a:p>
        </p:txBody>
      </p:sp>
      <p:sp>
        <p:nvSpPr>
          <p:cNvPr id="11" name="テキスト ボックス 10"/>
          <p:cNvSpPr txBox="1"/>
          <p:nvPr/>
        </p:nvSpPr>
        <p:spPr>
          <a:xfrm>
            <a:off x="1071538" y="1428736"/>
            <a:ext cx="428628" cy="400110"/>
          </a:xfrm>
          <a:prstGeom prst="rect">
            <a:avLst/>
          </a:prstGeom>
          <a:noFill/>
        </p:spPr>
        <p:txBody>
          <a:bodyPr wrap="square" rtlCol="0">
            <a:spAutoFit/>
          </a:bodyPr>
          <a:lstStyle/>
          <a:p>
            <a:r>
              <a:rPr kumimoji="1" lang="ja-JP" altLang="en-US" sz="2000" dirty="0" smtClean="0"/>
              <a:t>小</a:t>
            </a:r>
          </a:p>
        </p:txBody>
      </p:sp>
      <p:cxnSp>
        <p:nvCxnSpPr>
          <p:cNvPr id="12" name="直線矢印コネクタ 11"/>
          <p:cNvCxnSpPr/>
          <p:nvPr/>
        </p:nvCxnSpPr>
        <p:spPr>
          <a:xfrm rot="5400000" flipH="1" flipV="1">
            <a:off x="1965307" y="4035429"/>
            <a:ext cx="785818"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5180017" y="4035429"/>
            <a:ext cx="785818" cy="158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771800" y="3857628"/>
            <a:ext cx="2443142" cy="584775"/>
          </a:xfrm>
          <a:prstGeom prst="rect">
            <a:avLst/>
          </a:prstGeom>
          <a:noFill/>
        </p:spPr>
        <p:txBody>
          <a:bodyPr wrap="square" rtlCol="0">
            <a:spAutoFit/>
          </a:bodyPr>
          <a:lstStyle/>
          <a:p>
            <a:r>
              <a:rPr kumimoji="1" lang="ja-JP" altLang="en-US" sz="1600" dirty="0" smtClean="0"/>
              <a:t>第</a:t>
            </a:r>
            <a:r>
              <a:rPr kumimoji="1" lang="en-US" altLang="ja-JP" sz="1600" dirty="0" smtClean="0"/>
              <a:t>9</a:t>
            </a:r>
            <a:r>
              <a:rPr kumimoji="1" lang="ja-JP" altLang="en-US" sz="1600" dirty="0" smtClean="0"/>
              <a:t>条に基づく措置命令</a:t>
            </a:r>
            <a:endParaRPr kumimoji="1" lang="en-US" altLang="ja-JP" sz="1600" dirty="0" smtClean="0"/>
          </a:p>
          <a:p>
            <a:r>
              <a:rPr kumimoji="1" lang="ja-JP" altLang="en-US" sz="1600" dirty="0" smtClean="0"/>
              <a:t>（一般的な違反建築物）</a:t>
            </a:r>
            <a:endParaRPr kumimoji="1" lang="ja-JP" altLang="en-US" sz="1600" dirty="0"/>
          </a:p>
        </p:txBody>
      </p:sp>
      <p:sp>
        <p:nvSpPr>
          <p:cNvPr id="15" name="テキスト ボックス 14"/>
          <p:cNvSpPr txBox="1"/>
          <p:nvPr/>
        </p:nvSpPr>
        <p:spPr>
          <a:xfrm>
            <a:off x="5786446" y="3857628"/>
            <a:ext cx="2169930" cy="830997"/>
          </a:xfrm>
          <a:prstGeom prst="rect">
            <a:avLst/>
          </a:prstGeom>
          <a:noFill/>
        </p:spPr>
        <p:txBody>
          <a:bodyPr wrap="square" rtlCol="0">
            <a:spAutoFit/>
          </a:bodyPr>
          <a:lstStyle/>
          <a:p>
            <a:r>
              <a:rPr kumimoji="1" lang="ja-JP" altLang="en-US" sz="1600" dirty="0" smtClean="0">
                <a:latin typeface="+mn-lt"/>
                <a:ea typeface="+mj-ea"/>
              </a:rPr>
              <a:t>第</a:t>
            </a:r>
            <a:r>
              <a:rPr kumimoji="1" lang="en-US" altLang="ja-JP" sz="1600" dirty="0" smtClean="0">
                <a:latin typeface="+mn-lt"/>
                <a:ea typeface="+mj-ea"/>
              </a:rPr>
              <a:t>9</a:t>
            </a:r>
            <a:r>
              <a:rPr kumimoji="1" lang="ja-JP" altLang="en-US" sz="1600" dirty="0" smtClean="0">
                <a:latin typeface="+mn-lt"/>
                <a:ea typeface="+mj-ea"/>
              </a:rPr>
              <a:t>条</a:t>
            </a:r>
            <a:r>
              <a:rPr kumimoji="1" lang="en-US" altLang="ja-JP" sz="1600" dirty="0" smtClean="0">
                <a:latin typeface="+mn-lt"/>
                <a:ea typeface="+mj-ea"/>
              </a:rPr>
              <a:t>7</a:t>
            </a:r>
            <a:r>
              <a:rPr kumimoji="1" lang="ja-JP" altLang="en-US" sz="1600" dirty="0" smtClean="0">
                <a:latin typeface="+mn-lt"/>
                <a:ea typeface="+mj-ea"/>
              </a:rPr>
              <a:t>項</a:t>
            </a:r>
            <a:r>
              <a:rPr lang="en-US" altLang="ja-JP" sz="1600" dirty="0" smtClean="0">
                <a:latin typeface="+mn-lt"/>
                <a:ea typeface="+mj-ea"/>
              </a:rPr>
              <a:t>or10</a:t>
            </a:r>
            <a:r>
              <a:rPr lang="ja-JP" altLang="en-US" sz="1600" dirty="0" smtClean="0">
                <a:latin typeface="+mn-lt"/>
                <a:ea typeface="+mj-ea"/>
              </a:rPr>
              <a:t>条</a:t>
            </a:r>
            <a:r>
              <a:rPr kumimoji="1" lang="ja-JP" altLang="en-US" sz="1600" dirty="0" smtClean="0">
                <a:latin typeface="+mn-lt"/>
              </a:rPr>
              <a:t>に</a:t>
            </a:r>
            <a:r>
              <a:rPr kumimoji="1" lang="ja-JP" altLang="en-US" sz="1600" dirty="0" smtClean="0"/>
              <a:t>基づく措置命令</a:t>
            </a:r>
            <a:endParaRPr kumimoji="1" lang="en-US" altLang="ja-JP" sz="1600" dirty="0" smtClean="0"/>
          </a:p>
          <a:p>
            <a:r>
              <a:rPr kumimoji="1" lang="ja-JP" altLang="en-US" sz="1600" dirty="0" smtClean="0"/>
              <a:t>（使用禁止等）</a:t>
            </a:r>
            <a:endParaRPr kumimoji="1" lang="ja-JP" altLang="en-US" sz="1600" dirty="0"/>
          </a:p>
        </p:txBody>
      </p:sp>
      <p:sp>
        <p:nvSpPr>
          <p:cNvPr id="17" name="雲形吹き出し 16"/>
          <p:cNvSpPr/>
          <p:nvPr/>
        </p:nvSpPr>
        <p:spPr>
          <a:xfrm>
            <a:off x="1187624" y="4643446"/>
            <a:ext cx="5904656" cy="2214554"/>
          </a:xfrm>
          <a:prstGeom prst="cloudCallout">
            <a:avLst>
              <a:gd name="adj1" fmla="val 17019"/>
              <a:gd name="adj2" fmla="val -62293"/>
            </a:avLst>
          </a:prstGeom>
          <a:solidFill>
            <a:schemeClr val="bg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建築物の危険性によって、</a:t>
            </a:r>
            <a:endParaRPr lang="en-US" altLang="ja-JP" sz="2000" dirty="0" smtClean="0">
              <a:solidFill>
                <a:schemeClr val="tx1"/>
              </a:solidFill>
            </a:endParaRPr>
          </a:p>
          <a:p>
            <a:pPr algn="ctr"/>
            <a:r>
              <a:rPr lang="ja-JP" altLang="en-US" sz="2000" dirty="0" smtClean="0">
                <a:solidFill>
                  <a:schemeClr val="tx1"/>
                </a:solidFill>
              </a:rPr>
              <a:t>とりうる措置命令が異なる！！</a:t>
            </a:r>
            <a:endParaRPr kumimoji="1" lang="ja-JP" altLang="en-US" sz="2000" dirty="0" smtClean="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建築基準法の適用除外</a:t>
            </a:r>
            <a:endParaRPr kumimoji="1" lang="ja-JP" altLang="en-US" dirty="0"/>
          </a:p>
        </p:txBody>
      </p:sp>
      <p:graphicFrame>
        <p:nvGraphicFramePr>
          <p:cNvPr id="5" name="コンテンツ プレースホルダ 4"/>
          <p:cNvGraphicFramePr>
            <a:graphicFrameLocks noGrp="1"/>
          </p:cNvGraphicFramePr>
          <p:nvPr>
            <p:ph idx="1"/>
          </p:nvPr>
        </p:nvGraphicFramePr>
        <p:xfrm>
          <a:off x="251520" y="1196752"/>
          <a:ext cx="8435975" cy="316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43</a:t>
            </a:fld>
            <a:endParaRPr lang="en-US" altLang="ja-JP"/>
          </a:p>
        </p:txBody>
      </p:sp>
      <p:sp>
        <p:nvSpPr>
          <p:cNvPr id="6" name="雲 5"/>
          <p:cNvSpPr/>
          <p:nvPr/>
        </p:nvSpPr>
        <p:spPr>
          <a:xfrm>
            <a:off x="-180528" y="4365104"/>
            <a:ext cx="8784976" cy="2016224"/>
          </a:xfrm>
          <a:prstGeom prst="cloud">
            <a:avLst/>
          </a:prstGeom>
          <a:solidFill>
            <a:schemeClr val="accent1"/>
          </a:solidFill>
          <a:ln>
            <a:solidFill>
              <a:schemeClr val="tx1"/>
            </a:solidFill>
          </a:ln>
        </p:spPr>
        <p:txBody>
          <a:bodyPr wrap="square" rtlCol="0" anchor="ctr">
            <a:normAutofit/>
          </a:bodyPr>
          <a:lstStyle/>
          <a:p>
            <a:pPr algn="ctr"/>
            <a:r>
              <a:rPr kumimoji="1" lang="ja-JP" altLang="en-US" dirty="0" smtClean="0"/>
              <a:t>いわゆる、「既存不適格建築物」</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既存不適格建築物とは</a:t>
            </a:r>
            <a:r>
              <a:rPr kumimoji="1" lang="en-US" altLang="ja-JP" dirty="0" smtClean="0"/>
              <a:t>……</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44</a:t>
            </a:fld>
            <a:endParaRPr lang="en-US" altLang="ja-JP"/>
          </a:p>
        </p:txBody>
      </p:sp>
      <p:sp>
        <p:nvSpPr>
          <p:cNvPr id="5" name="フローチャート : 定義済み処理 4"/>
          <p:cNvSpPr/>
          <p:nvPr/>
        </p:nvSpPr>
        <p:spPr>
          <a:xfrm>
            <a:off x="3059832" y="1412776"/>
            <a:ext cx="1800200" cy="936104"/>
          </a:xfrm>
          <a:prstGeom prst="flowChartPredefinedProcess">
            <a:avLst/>
          </a:prstGeom>
          <a:ln>
            <a:solidFill>
              <a:schemeClr val="tx1"/>
            </a:solidFill>
          </a:ln>
        </p:spPr>
        <p:txBody>
          <a:bodyPr wrap="square" rtlCol="0" anchor="ctr">
            <a:normAutofit/>
          </a:bodyPr>
          <a:lstStyle/>
          <a:p>
            <a:pPr algn="ctr"/>
            <a:r>
              <a:rPr kumimoji="1" lang="ja-JP" altLang="en-US" sz="1600" dirty="0" smtClean="0"/>
              <a:t>法改正による</a:t>
            </a:r>
            <a:endParaRPr kumimoji="1" lang="en-US" altLang="ja-JP" sz="1600" dirty="0" smtClean="0"/>
          </a:p>
          <a:p>
            <a:pPr algn="ctr"/>
            <a:r>
              <a:rPr kumimoji="1" lang="ja-JP" altLang="en-US" sz="1600" dirty="0" smtClean="0"/>
              <a:t>新たな規制</a:t>
            </a:r>
          </a:p>
        </p:txBody>
      </p:sp>
      <p:sp>
        <p:nvSpPr>
          <p:cNvPr id="6" name="右矢印 5"/>
          <p:cNvSpPr/>
          <p:nvPr/>
        </p:nvSpPr>
        <p:spPr>
          <a:xfrm>
            <a:off x="5292080" y="1772816"/>
            <a:ext cx="2592288" cy="360040"/>
          </a:xfrm>
          <a:prstGeom prst="rightArrow">
            <a:avLst/>
          </a:prstGeom>
          <a:ln>
            <a:solidFill>
              <a:schemeClr val="tx1"/>
            </a:solidFill>
          </a:ln>
        </p:spPr>
        <p:txBody>
          <a:bodyPr wrap="square" rtlCol="0" anchor="ctr">
            <a:normAutofit fontScale="40000" lnSpcReduction="20000"/>
          </a:bodyPr>
          <a:lstStyle/>
          <a:p>
            <a:pPr algn="ctr"/>
            <a:endParaRPr kumimoji="1" lang="ja-JP" altLang="en-US" sz="1600" dirty="0" smtClean="0"/>
          </a:p>
        </p:txBody>
      </p:sp>
      <p:sp>
        <p:nvSpPr>
          <p:cNvPr id="7" name="右矢印 6"/>
          <p:cNvSpPr/>
          <p:nvPr/>
        </p:nvSpPr>
        <p:spPr>
          <a:xfrm>
            <a:off x="179512" y="1772816"/>
            <a:ext cx="2592288" cy="360040"/>
          </a:xfrm>
          <a:prstGeom prst="rightArrow">
            <a:avLst/>
          </a:prstGeom>
          <a:ln>
            <a:solidFill>
              <a:schemeClr val="tx1"/>
            </a:solidFill>
          </a:ln>
        </p:spPr>
        <p:txBody>
          <a:bodyPr wrap="square" rtlCol="0" anchor="ctr">
            <a:normAutofit fontScale="40000" lnSpcReduction="20000"/>
          </a:bodyPr>
          <a:lstStyle/>
          <a:p>
            <a:pPr algn="ctr"/>
            <a:endParaRPr kumimoji="1" lang="ja-JP" altLang="en-US" sz="1600" dirty="0" smtClean="0"/>
          </a:p>
        </p:txBody>
      </p:sp>
      <p:pic>
        <p:nvPicPr>
          <p:cNvPr id="8" name="Picture 3" descr="C:\Documents and Settings\山崎栄一\デスクトップ\パワポマスター\クリップアート\建物\j0431627.png"/>
          <p:cNvPicPr>
            <a:picLocks noChangeAspect="1" noChangeArrowheads="1"/>
          </p:cNvPicPr>
          <p:nvPr/>
        </p:nvPicPr>
        <p:blipFill>
          <a:blip r:embed="rId3" cstate="print"/>
          <a:srcRect/>
          <a:stretch>
            <a:fillRect/>
          </a:stretch>
        </p:blipFill>
        <p:spPr bwMode="auto">
          <a:xfrm>
            <a:off x="467544" y="2276872"/>
            <a:ext cx="785812" cy="785812"/>
          </a:xfrm>
          <a:prstGeom prst="rect">
            <a:avLst/>
          </a:prstGeom>
          <a:noFill/>
        </p:spPr>
      </p:pic>
      <p:pic>
        <p:nvPicPr>
          <p:cNvPr id="9" name="Picture 3" descr="C:\Documents and Settings\山崎栄一\デスクトップ\パワポマスター\クリップアート\建物\j0431627.png"/>
          <p:cNvPicPr>
            <a:picLocks noChangeAspect="1" noChangeArrowheads="1"/>
          </p:cNvPicPr>
          <p:nvPr/>
        </p:nvPicPr>
        <p:blipFill>
          <a:blip r:embed="rId3" cstate="print"/>
          <a:srcRect/>
          <a:stretch>
            <a:fillRect/>
          </a:stretch>
        </p:blipFill>
        <p:spPr bwMode="auto">
          <a:xfrm>
            <a:off x="5436096" y="2276872"/>
            <a:ext cx="785812" cy="785812"/>
          </a:xfrm>
          <a:prstGeom prst="rect">
            <a:avLst/>
          </a:prstGeom>
          <a:noFill/>
        </p:spPr>
      </p:pic>
      <p:sp>
        <p:nvSpPr>
          <p:cNvPr id="10" name="テキスト ボックス 9"/>
          <p:cNvSpPr txBox="1"/>
          <p:nvPr/>
        </p:nvSpPr>
        <p:spPr>
          <a:xfrm>
            <a:off x="1043608" y="1340768"/>
            <a:ext cx="936104" cy="338554"/>
          </a:xfrm>
          <a:prstGeom prst="rect">
            <a:avLst/>
          </a:prstGeom>
          <a:noFill/>
          <a:ln>
            <a:noFill/>
          </a:ln>
        </p:spPr>
        <p:txBody>
          <a:bodyPr wrap="square" rtlCol="0">
            <a:spAutoFit/>
          </a:bodyPr>
          <a:lstStyle/>
          <a:p>
            <a:r>
              <a:rPr kumimoji="1" lang="ja-JP" altLang="en-US" sz="1600" dirty="0" smtClean="0"/>
              <a:t>規制前</a:t>
            </a:r>
          </a:p>
        </p:txBody>
      </p:sp>
      <p:sp>
        <p:nvSpPr>
          <p:cNvPr id="11" name="テキスト ボックス 10"/>
          <p:cNvSpPr txBox="1"/>
          <p:nvPr/>
        </p:nvSpPr>
        <p:spPr>
          <a:xfrm>
            <a:off x="6084168" y="1412776"/>
            <a:ext cx="936104" cy="338554"/>
          </a:xfrm>
          <a:prstGeom prst="rect">
            <a:avLst/>
          </a:prstGeom>
          <a:noFill/>
          <a:ln>
            <a:noFill/>
          </a:ln>
        </p:spPr>
        <p:txBody>
          <a:bodyPr wrap="square" rtlCol="0">
            <a:spAutoFit/>
          </a:bodyPr>
          <a:lstStyle/>
          <a:p>
            <a:r>
              <a:rPr kumimoji="1" lang="ja-JP" altLang="en-US" sz="1600" dirty="0" smtClean="0"/>
              <a:t>規制後</a:t>
            </a:r>
          </a:p>
        </p:txBody>
      </p:sp>
      <p:sp>
        <p:nvSpPr>
          <p:cNvPr id="16" name="雲形吹き出し 15"/>
          <p:cNvSpPr/>
          <p:nvPr/>
        </p:nvSpPr>
        <p:spPr>
          <a:xfrm>
            <a:off x="971600" y="3212976"/>
            <a:ext cx="2664296" cy="1512168"/>
          </a:xfrm>
          <a:prstGeom prst="cloudCallout">
            <a:avLst>
              <a:gd name="adj1" fmla="val -49694"/>
              <a:gd name="adj2" fmla="val -49201"/>
            </a:avLst>
          </a:prstGeom>
          <a:ln>
            <a:solidFill>
              <a:schemeClr val="tx1"/>
            </a:solidFill>
          </a:ln>
        </p:spPr>
        <p:txBody>
          <a:bodyPr wrap="square" rtlCol="0" anchor="ctr">
            <a:noAutofit/>
          </a:bodyPr>
          <a:lstStyle/>
          <a:p>
            <a:pPr algn="ctr"/>
            <a:r>
              <a:rPr kumimoji="1" lang="ja-JP" altLang="en-US" sz="2000" dirty="0" smtClean="0"/>
              <a:t>建築当時の</a:t>
            </a:r>
            <a:endParaRPr kumimoji="1" lang="en-US" altLang="ja-JP" sz="2000" dirty="0" smtClean="0"/>
          </a:p>
          <a:p>
            <a:pPr algn="ctr"/>
            <a:r>
              <a:rPr kumimoji="1" lang="ja-JP" altLang="en-US" sz="2000" dirty="0" smtClean="0"/>
              <a:t>基準には適合</a:t>
            </a:r>
          </a:p>
        </p:txBody>
      </p:sp>
      <p:sp>
        <p:nvSpPr>
          <p:cNvPr id="17" name="横巻き 16"/>
          <p:cNvSpPr/>
          <p:nvPr/>
        </p:nvSpPr>
        <p:spPr>
          <a:xfrm>
            <a:off x="467544" y="4797152"/>
            <a:ext cx="8064896" cy="2060848"/>
          </a:xfrm>
          <a:prstGeom prst="horizontalScroll">
            <a:avLst/>
          </a:prstGeom>
          <a:blipFill>
            <a:blip r:embed="rId4" cstate="print"/>
            <a:tile tx="0" ty="0" sx="100000" sy="100000" flip="none" algn="tl"/>
          </a:blipFill>
          <a:ln>
            <a:solidFill>
              <a:schemeClr val="tx1"/>
            </a:solidFill>
          </a:ln>
        </p:spPr>
        <p:txBody>
          <a:bodyPr wrap="square" rtlCol="0" anchor="ctr">
            <a:normAutofit fontScale="25000" lnSpcReduction="20000"/>
          </a:bodyPr>
          <a:lstStyle/>
          <a:p>
            <a:pPr algn="ctr"/>
            <a:r>
              <a:rPr lang="ja-JP" altLang="en-US" sz="9600" dirty="0" smtClean="0"/>
              <a:t>ただし、新たな規定の施行又は適用後、</a:t>
            </a:r>
            <a:endParaRPr lang="en-US" altLang="ja-JP" sz="9600" dirty="0" smtClean="0"/>
          </a:p>
          <a:p>
            <a:pPr algn="ctr"/>
            <a:r>
              <a:rPr lang="ja-JP" altLang="en-US" sz="9600" dirty="0" smtClean="0"/>
              <a:t>増改築、大規模修繕・大規模模様替を実施した場合は、</a:t>
            </a:r>
            <a:endParaRPr lang="en-US" altLang="ja-JP" sz="9600" dirty="0" smtClean="0"/>
          </a:p>
          <a:p>
            <a:pPr algn="ctr"/>
            <a:r>
              <a:rPr lang="ja-JP" altLang="en-US" sz="9600" dirty="0" smtClean="0"/>
              <a:t>原則、建築物全体を現行規定に適合させることが必要</a:t>
            </a:r>
            <a:endParaRPr lang="en-US" altLang="ja-JP" sz="9600" dirty="0" smtClean="0"/>
          </a:p>
          <a:p>
            <a:pPr algn="r"/>
            <a:r>
              <a:rPr lang="ja-JP" altLang="en-US" sz="6200" dirty="0" smtClean="0"/>
              <a:t>（建築基準法</a:t>
            </a:r>
            <a:r>
              <a:rPr lang="en-US" altLang="ja-JP" sz="6200" dirty="0" smtClean="0"/>
              <a:t>3</a:t>
            </a:r>
            <a:r>
              <a:rPr lang="ja-JP" altLang="en-US" sz="6200" dirty="0" smtClean="0"/>
              <a:t>条</a:t>
            </a:r>
            <a:r>
              <a:rPr lang="en-US" altLang="ja-JP" sz="6200" dirty="0" smtClean="0"/>
              <a:t>3</a:t>
            </a:r>
            <a:r>
              <a:rPr lang="ja-JP" altLang="en-US" sz="6200" dirty="0" smtClean="0"/>
              <a:t>項） </a:t>
            </a:r>
          </a:p>
          <a:p>
            <a:pPr algn="ctr"/>
            <a:endParaRPr kumimoji="1" lang="ja-JP" altLang="en-US" sz="1600" dirty="0" smtClean="0"/>
          </a:p>
        </p:txBody>
      </p:sp>
      <p:sp>
        <p:nvSpPr>
          <p:cNvPr id="18" name="雲形吹き出し 17"/>
          <p:cNvSpPr/>
          <p:nvPr/>
        </p:nvSpPr>
        <p:spPr>
          <a:xfrm>
            <a:off x="6084168" y="3212976"/>
            <a:ext cx="2987824" cy="1512168"/>
          </a:xfrm>
          <a:prstGeom prst="cloudCallout">
            <a:avLst>
              <a:gd name="adj1" fmla="val -49694"/>
              <a:gd name="adj2" fmla="val -49201"/>
            </a:avLst>
          </a:prstGeom>
          <a:ln>
            <a:solidFill>
              <a:schemeClr val="tx1"/>
            </a:solidFill>
          </a:ln>
        </p:spPr>
        <p:txBody>
          <a:bodyPr wrap="square" rtlCol="0" anchor="ctr">
            <a:noAutofit/>
          </a:bodyPr>
          <a:lstStyle/>
          <a:p>
            <a:pPr algn="ctr"/>
            <a:r>
              <a:rPr kumimoji="1" lang="ja-JP" altLang="en-US" sz="2000" dirty="0" smtClean="0"/>
              <a:t>新たな基準</a:t>
            </a:r>
            <a:endParaRPr kumimoji="1" lang="en-US" altLang="ja-JP" sz="2000" dirty="0" smtClean="0"/>
          </a:p>
          <a:p>
            <a:pPr algn="ctr"/>
            <a:r>
              <a:rPr kumimoji="1" lang="ja-JP" altLang="en-US" sz="2000" dirty="0" err="1" smtClean="0"/>
              <a:t>に適</a:t>
            </a:r>
            <a:r>
              <a:rPr kumimoji="1" lang="ja-JP" altLang="en-US" sz="2000" dirty="0" smtClean="0"/>
              <a:t>合しないが違法ではない</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ホテルプリンス火災の顛末</a:t>
            </a:r>
            <a:endParaRPr kumimoji="1" lang="ja-JP" altLang="en-US" dirty="0"/>
          </a:p>
        </p:txBody>
      </p:sp>
      <p:sp>
        <p:nvSpPr>
          <p:cNvPr id="6" name="テキスト プレースホルダ 5"/>
          <p:cNvSpPr>
            <a:spLocks noGrp="1"/>
          </p:cNvSpPr>
          <p:nvPr>
            <p:ph type="body" idx="1"/>
          </p:nvPr>
        </p:nvSpPr>
        <p:spPr/>
        <p:txBody>
          <a:bodyPr/>
          <a:lstStyle/>
          <a:p>
            <a:endParaRPr kumimoji="1" lang="ja-JP" altLang="en-US"/>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45</a:t>
            </a:fld>
            <a:endParaRPr lang="en-US" altLang="ja-JP"/>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ホテルプリンス火災をめぐる経緯</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052736"/>
          <a:ext cx="8435975"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46</a:t>
            </a:fld>
            <a:endParaRPr lang="en-US" altLang="ja-JP"/>
          </a:p>
        </p:txBody>
      </p:sp>
      <p:sp>
        <p:nvSpPr>
          <p:cNvPr id="6" name="テキスト ボックス 5"/>
          <p:cNvSpPr txBox="1"/>
          <p:nvPr/>
        </p:nvSpPr>
        <p:spPr>
          <a:xfrm>
            <a:off x="4211960" y="6309320"/>
            <a:ext cx="3384376" cy="369332"/>
          </a:xfrm>
          <a:prstGeom prst="rect">
            <a:avLst/>
          </a:prstGeom>
          <a:noFill/>
          <a:ln>
            <a:noFill/>
          </a:ln>
        </p:spPr>
        <p:txBody>
          <a:bodyPr wrap="square" rtlCol="0">
            <a:spAutoFit/>
          </a:bodyPr>
          <a:lstStyle/>
          <a:p>
            <a:r>
              <a:rPr lang="zh-TW" altLang="en-US" sz="1800" dirty="0" smtClean="0"/>
              <a:t>朝日新聞　</a:t>
            </a:r>
            <a:r>
              <a:rPr lang="en-US" altLang="zh-TW" sz="1800" dirty="0" smtClean="0"/>
              <a:t>2012</a:t>
            </a:r>
            <a:r>
              <a:rPr lang="zh-TW" altLang="en-US" sz="1800" dirty="0" smtClean="0"/>
              <a:t>年</a:t>
            </a:r>
            <a:r>
              <a:rPr lang="en-US" altLang="zh-TW" sz="1800" dirty="0" smtClean="0"/>
              <a:t>05</a:t>
            </a:r>
            <a:r>
              <a:rPr lang="zh-TW" altLang="en-US" sz="1800" dirty="0" smtClean="0"/>
              <a:t>月</a:t>
            </a:r>
            <a:r>
              <a:rPr lang="en-US" altLang="zh-TW" sz="1800" dirty="0" smtClean="0"/>
              <a:t>15</a:t>
            </a:r>
            <a:r>
              <a:rPr lang="zh-TW" altLang="en-US" sz="1800" dirty="0" smtClean="0"/>
              <a:t>日</a:t>
            </a:r>
            <a:r>
              <a:rPr lang="ja-JP" altLang="en-US" sz="1800" dirty="0" smtClean="0"/>
              <a:t>　より</a:t>
            </a:r>
            <a:endParaRPr kumimoji="1" lang="ja-JP" altLang="en-US" sz="1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0825" y="460375"/>
            <a:ext cx="8424863" cy="523220"/>
          </a:xfrm>
        </p:spPr>
        <p:txBody>
          <a:bodyPr/>
          <a:lstStyle/>
          <a:p>
            <a:r>
              <a:rPr lang="ja-JP" altLang="en-US" dirty="0" smtClean="0"/>
              <a:t>ホテルプリンスの防火上の不備と市や消防の対応</a:t>
            </a:r>
            <a:endParaRPr kumimoji="1" lang="ja-JP" altLang="en-US" dirty="0"/>
          </a:p>
        </p:txBody>
      </p:sp>
      <p:graphicFrame>
        <p:nvGraphicFramePr>
          <p:cNvPr id="7" name="コンテンツ プレースホルダ 6"/>
          <p:cNvGraphicFramePr>
            <a:graphicFrameLocks noGrp="1"/>
          </p:cNvGraphicFramePr>
          <p:nvPr>
            <p:ph idx="1"/>
          </p:nvPr>
        </p:nvGraphicFramePr>
        <p:xfrm>
          <a:off x="251520" y="1916832"/>
          <a:ext cx="8435975"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47</a:t>
            </a:fld>
            <a:endParaRPr lang="en-US" altLang="ja-JP"/>
          </a:p>
        </p:txBody>
      </p:sp>
      <p:sp>
        <p:nvSpPr>
          <p:cNvPr id="8" name="横巻き 7"/>
          <p:cNvSpPr/>
          <p:nvPr/>
        </p:nvSpPr>
        <p:spPr>
          <a:xfrm>
            <a:off x="899592" y="4941168"/>
            <a:ext cx="6984776" cy="1512168"/>
          </a:xfrm>
          <a:prstGeom prst="horizontalScroll">
            <a:avLst/>
          </a:prstGeom>
          <a:ln>
            <a:solidFill>
              <a:schemeClr val="tx1"/>
            </a:solidFill>
          </a:ln>
        </p:spPr>
        <p:txBody>
          <a:bodyPr wrap="square" rtlCol="0" anchor="ctr">
            <a:normAutofit/>
          </a:bodyPr>
          <a:lstStyle/>
          <a:p>
            <a:pPr algn="ctr"/>
            <a:r>
              <a:rPr lang="zh-TW" altLang="en-US" sz="2400" dirty="0" smtClean="0"/>
              <a:t>朝日新聞　</a:t>
            </a:r>
            <a:r>
              <a:rPr lang="en-US" altLang="zh-TW" sz="2400" dirty="0" smtClean="0"/>
              <a:t>2012</a:t>
            </a:r>
            <a:r>
              <a:rPr lang="zh-TW" altLang="en-US" sz="2400" dirty="0" smtClean="0"/>
              <a:t>年</a:t>
            </a:r>
            <a:r>
              <a:rPr lang="en-US" altLang="zh-TW" sz="2400" dirty="0" smtClean="0"/>
              <a:t>05</a:t>
            </a:r>
            <a:r>
              <a:rPr lang="zh-TW" altLang="en-US" sz="2400" dirty="0" smtClean="0"/>
              <a:t>月</a:t>
            </a:r>
            <a:r>
              <a:rPr lang="en-US" altLang="zh-TW" sz="2400" dirty="0" smtClean="0"/>
              <a:t>20</a:t>
            </a:r>
            <a:r>
              <a:rPr lang="zh-TW" altLang="en-US" sz="2400" dirty="0" smtClean="0"/>
              <a:t>日 朝刊 広島１</a:t>
            </a:r>
            <a:r>
              <a:rPr lang="ja-JP" altLang="en-US" sz="2400" dirty="0" smtClean="0"/>
              <a:t>面　より</a:t>
            </a:r>
            <a:endParaRPr kumimoji="1" lang="ja-JP" altLang="en-US"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建築基準法上の問題点</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340769"/>
          <a:ext cx="8435975" cy="4945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48</a:t>
            </a:fld>
            <a:endParaRPr lang="en-US" altLang="ja-JP"/>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具体的な指摘項目</a:t>
            </a:r>
            <a:endParaRPr kumimoji="1" lang="ja-JP" altLang="en-US" dirty="0"/>
          </a:p>
        </p:txBody>
      </p:sp>
      <p:graphicFrame>
        <p:nvGraphicFramePr>
          <p:cNvPr id="5" name="コンテンツ プレースホルダ 4"/>
          <p:cNvGraphicFramePr>
            <a:graphicFrameLocks noGrp="1"/>
          </p:cNvGraphicFramePr>
          <p:nvPr>
            <p:ph idx="1"/>
          </p:nvPr>
        </p:nvGraphicFramePr>
        <p:xfrm>
          <a:off x="251520" y="1412776"/>
          <a:ext cx="8435975"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49</a:t>
            </a:fld>
            <a:endParaRPr lang="en-US" altLang="ja-JP"/>
          </a:p>
        </p:txBody>
      </p:sp>
      <p:sp>
        <p:nvSpPr>
          <p:cNvPr id="6" name="横巻き 5"/>
          <p:cNvSpPr/>
          <p:nvPr/>
        </p:nvSpPr>
        <p:spPr>
          <a:xfrm>
            <a:off x="899592" y="5157192"/>
            <a:ext cx="6984776" cy="1512168"/>
          </a:xfrm>
          <a:prstGeom prst="horizontalScroll">
            <a:avLst/>
          </a:prstGeom>
          <a:ln>
            <a:solidFill>
              <a:schemeClr val="tx1"/>
            </a:solidFill>
          </a:ln>
        </p:spPr>
        <p:txBody>
          <a:bodyPr wrap="square" rtlCol="0" anchor="ctr">
            <a:normAutofit/>
          </a:bodyPr>
          <a:lstStyle/>
          <a:p>
            <a:pPr algn="ctr"/>
            <a:r>
              <a:rPr lang="zh-TW" altLang="en-US" sz="2400" dirty="0" smtClean="0"/>
              <a:t>朝日新聞　</a:t>
            </a:r>
            <a:r>
              <a:rPr lang="en-US" altLang="zh-TW" sz="2400" dirty="0" smtClean="0"/>
              <a:t>2012</a:t>
            </a:r>
            <a:r>
              <a:rPr lang="zh-TW" altLang="en-US" sz="2400" dirty="0" smtClean="0"/>
              <a:t>年</a:t>
            </a:r>
            <a:r>
              <a:rPr lang="en-US" altLang="zh-TW" sz="2400" dirty="0" smtClean="0"/>
              <a:t>05</a:t>
            </a:r>
            <a:r>
              <a:rPr lang="zh-TW" altLang="en-US" sz="2400" dirty="0" smtClean="0"/>
              <a:t>月</a:t>
            </a:r>
            <a:r>
              <a:rPr lang="en-US" altLang="zh-TW" sz="2400" dirty="0" smtClean="0"/>
              <a:t>15</a:t>
            </a:r>
            <a:r>
              <a:rPr lang="zh-TW" altLang="en-US" sz="2400" dirty="0" smtClean="0"/>
              <a:t>日</a:t>
            </a:r>
            <a:r>
              <a:rPr lang="ja-JP" altLang="en-US" sz="2400" dirty="0" smtClean="0"/>
              <a:t>　より</a:t>
            </a:r>
            <a:endParaRPr kumimoji="1" lang="ja-JP" alt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なぜ制限が出来るのか？</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5</a:t>
            </a:fld>
            <a:endParaRPr lang="en-US" altLang="ja-JP"/>
          </a:p>
        </p:txBody>
      </p:sp>
      <p:sp>
        <p:nvSpPr>
          <p:cNvPr id="6" name="上下矢印 5"/>
          <p:cNvSpPr/>
          <p:nvPr/>
        </p:nvSpPr>
        <p:spPr>
          <a:xfrm>
            <a:off x="7812360" y="2780928"/>
            <a:ext cx="504056" cy="1296144"/>
          </a:xfrm>
          <a:prstGeom prst="upDownArrow">
            <a:avLst/>
          </a:prstGeom>
          <a:solidFill>
            <a:srgbClr val="FF0000"/>
          </a:solidFill>
          <a:ln>
            <a:solidFill>
              <a:schemeClr val="tx1"/>
            </a:solidFill>
          </a:ln>
        </p:spPr>
        <p:txBody>
          <a:bodyPr wrap="square" rtlCol="0" anchor="ctr">
            <a:normAutofit/>
          </a:bodyPr>
          <a:lstStyle/>
          <a:p>
            <a:pPr algn="ctr"/>
            <a:endParaRPr kumimoji="1" lang="ja-JP" altLang="en-US" sz="16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消防法上の問題点</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50</a:t>
            </a:fld>
            <a:endParaRPr lang="en-US" altLang="ja-JP"/>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何が問題だったのか？</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052736"/>
          <a:ext cx="8435975"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51</a:t>
            </a:fld>
            <a:endParaRPr lang="en-US" altLang="ja-JP"/>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今後の対応策</a:t>
            </a:r>
            <a:endParaRPr kumimoji="1" lang="ja-JP" altLang="en-US" dirty="0"/>
          </a:p>
        </p:txBody>
      </p:sp>
      <p:sp>
        <p:nvSpPr>
          <p:cNvPr id="6" name="テキスト プレースホルダ 5"/>
          <p:cNvSpPr>
            <a:spLocks noGrp="1"/>
          </p:cNvSpPr>
          <p:nvPr>
            <p:ph type="body" idx="1"/>
          </p:nvPr>
        </p:nvSpPr>
        <p:spPr/>
        <p:txBody>
          <a:bodyPr/>
          <a:lstStyle/>
          <a:p>
            <a:endParaRPr kumimoji="1" lang="ja-JP" altLang="en-US"/>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52</a:t>
            </a:fld>
            <a:endParaRPr lang="en-US" altLang="ja-JP"/>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250825" y="404664"/>
          <a:ext cx="8435975"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53</a:t>
            </a:fld>
            <a:endParaRPr lang="en-US" altLang="ja-JP"/>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参考文献</a:t>
            </a:r>
            <a:endParaRPr kumimoji="1" lang="ja-JP" altLang="en-US" dirty="0"/>
          </a:p>
        </p:txBody>
      </p:sp>
      <p:sp>
        <p:nvSpPr>
          <p:cNvPr id="3" name="コンテンツ プレースホルダ 2"/>
          <p:cNvSpPr>
            <a:spLocks noGrp="1"/>
          </p:cNvSpPr>
          <p:nvPr>
            <p:ph idx="1"/>
          </p:nvPr>
        </p:nvSpPr>
        <p:spPr>
          <a:xfrm>
            <a:off x="250825" y="1340768"/>
            <a:ext cx="8435975" cy="4741726"/>
          </a:xfrm>
        </p:spPr>
        <p:txBody>
          <a:bodyPr/>
          <a:lstStyle/>
          <a:p>
            <a:r>
              <a:rPr kumimoji="1" lang="ja-JP" altLang="en-US" dirty="0" smtClean="0"/>
              <a:t>法学・行政法一般のテキスト</a:t>
            </a:r>
            <a:endParaRPr kumimoji="1" lang="en-US" altLang="ja-JP" dirty="0" smtClean="0"/>
          </a:p>
          <a:p>
            <a:pPr marL="914400" lvl="1" indent="-457200">
              <a:buFont typeface="+mj-lt"/>
              <a:buAutoNum type="arabicPeriod"/>
            </a:pPr>
            <a:r>
              <a:rPr lang="ja-JP" altLang="en-US" dirty="0" smtClean="0"/>
              <a:t>長野秀幸他</a:t>
            </a:r>
            <a:r>
              <a:rPr lang="en-US" altLang="ja-JP" dirty="0" smtClean="0"/>
              <a:t>『</a:t>
            </a:r>
            <a:r>
              <a:rPr lang="ja-JP" altLang="en-US" dirty="0" smtClean="0"/>
              <a:t>行政法がわかった　改訂　第</a:t>
            </a:r>
            <a:r>
              <a:rPr lang="en-US" altLang="ja-JP" dirty="0" smtClean="0"/>
              <a:t>7</a:t>
            </a:r>
            <a:r>
              <a:rPr lang="ja-JP" altLang="en-US" dirty="0" smtClean="0"/>
              <a:t>版</a:t>
            </a:r>
            <a:r>
              <a:rPr lang="en-US" altLang="ja-JP" dirty="0" smtClean="0"/>
              <a:t>』</a:t>
            </a:r>
            <a:r>
              <a:rPr lang="ja-JP" altLang="en-US" dirty="0" smtClean="0"/>
              <a:t>法学書院</a:t>
            </a:r>
            <a:endParaRPr lang="en-US" altLang="ja-JP" dirty="0" smtClean="0"/>
          </a:p>
          <a:p>
            <a:pPr marL="914400" lvl="1" indent="-457200">
              <a:buFont typeface="+mj-lt"/>
              <a:buAutoNum type="arabicPeriod"/>
            </a:pPr>
            <a:r>
              <a:rPr lang="ja-JP" altLang="en-US" dirty="0" smtClean="0"/>
              <a:t>櫻井敬子他</a:t>
            </a:r>
            <a:r>
              <a:rPr lang="en-US" altLang="ja-JP" dirty="0" smtClean="0"/>
              <a:t>『</a:t>
            </a:r>
            <a:r>
              <a:rPr lang="ja-JP" altLang="en-US" dirty="0" smtClean="0"/>
              <a:t>行政法</a:t>
            </a:r>
            <a:r>
              <a:rPr lang="en-US" altLang="ja-JP" dirty="0" smtClean="0"/>
              <a:t>〔</a:t>
            </a:r>
            <a:r>
              <a:rPr lang="ja-JP" altLang="en-US" dirty="0" smtClean="0"/>
              <a:t>第</a:t>
            </a:r>
            <a:r>
              <a:rPr lang="en-US" altLang="ja-JP" dirty="0" smtClean="0"/>
              <a:t>3</a:t>
            </a:r>
            <a:r>
              <a:rPr lang="ja-JP" altLang="en-US" dirty="0" smtClean="0"/>
              <a:t>版</a:t>
            </a:r>
            <a:r>
              <a:rPr lang="en-US" altLang="ja-JP" dirty="0" smtClean="0"/>
              <a:t>〕』</a:t>
            </a:r>
            <a:r>
              <a:rPr lang="ja-JP" altLang="en-US" dirty="0" smtClean="0"/>
              <a:t>弘文堂</a:t>
            </a:r>
            <a:endParaRPr lang="en-US" altLang="ja-JP" dirty="0" smtClean="0"/>
          </a:p>
          <a:p>
            <a:pPr marL="914400" lvl="1" indent="-457200">
              <a:buFont typeface="+mj-lt"/>
              <a:buAutoNum type="arabicPeriod"/>
            </a:pPr>
            <a:r>
              <a:rPr lang="ja-JP" altLang="en-US" dirty="0" smtClean="0"/>
              <a:t>田島信威</a:t>
            </a:r>
            <a:r>
              <a:rPr lang="en-US" altLang="ja-JP" dirty="0" smtClean="0"/>
              <a:t>『</a:t>
            </a:r>
            <a:r>
              <a:rPr lang="ja-JP" altLang="en-US" dirty="0" smtClean="0"/>
              <a:t>法令入門</a:t>
            </a:r>
            <a:r>
              <a:rPr lang="en-US" altLang="ja-JP" dirty="0" smtClean="0"/>
              <a:t>』</a:t>
            </a:r>
            <a:r>
              <a:rPr lang="ja-JP" altLang="en-US" dirty="0" smtClean="0"/>
              <a:t>法学書院</a:t>
            </a:r>
            <a:endParaRPr lang="en-US" altLang="ja-JP" dirty="0" smtClean="0"/>
          </a:p>
          <a:p>
            <a:pPr marL="914400" lvl="1" indent="-457200">
              <a:buFont typeface="+mj-lt"/>
              <a:buAutoNum type="arabicPeriod"/>
            </a:pPr>
            <a:r>
              <a:rPr lang="ja-JP" altLang="en-US" dirty="0" smtClean="0"/>
              <a:t>伊藤真</a:t>
            </a:r>
            <a:r>
              <a:rPr lang="en-US" altLang="ja-JP" dirty="0" smtClean="0"/>
              <a:t>『</a:t>
            </a:r>
            <a:r>
              <a:rPr lang="ja-JP" altLang="en-US" dirty="0" smtClean="0"/>
              <a:t>伊藤真の民法入門</a:t>
            </a:r>
            <a:r>
              <a:rPr lang="en-US" altLang="ja-JP" dirty="0" smtClean="0"/>
              <a:t>』</a:t>
            </a:r>
            <a:r>
              <a:rPr lang="ja-JP" altLang="en-US" dirty="0" smtClean="0"/>
              <a:t>日本評論社</a:t>
            </a:r>
            <a:endParaRPr lang="en-US" altLang="ja-JP" dirty="0" smtClean="0"/>
          </a:p>
          <a:p>
            <a:endParaRPr kumimoji="1" lang="en-US" altLang="ja-JP" dirty="0" smtClean="0"/>
          </a:p>
          <a:p>
            <a:r>
              <a:rPr lang="ja-JP" altLang="en-US" dirty="0" smtClean="0"/>
              <a:t>消防法・建築基準法に関するテキスト</a:t>
            </a:r>
            <a:endParaRPr lang="en-US" altLang="ja-JP" dirty="0" smtClean="0"/>
          </a:p>
          <a:p>
            <a:pPr marL="914400" lvl="1" indent="-457200">
              <a:buFont typeface="+mj-lt"/>
              <a:buAutoNum type="arabicPeriod"/>
            </a:pPr>
            <a:r>
              <a:rPr lang="ja-JP" altLang="en-US" dirty="0" smtClean="0"/>
              <a:t>関東一</a:t>
            </a:r>
            <a:r>
              <a:rPr lang="en-US" altLang="ja-JP" dirty="0" smtClean="0"/>
              <a:t>『</a:t>
            </a:r>
            <a:r>
              <a:rPr lang="ja-JP" altLang="en-US" dirty="0" smtClean="0"/>
              <a:t>消防官のためのやさしい行政法入門</a:t>
            </a:r>
            <a:r>
              <a:rPr lang="en-US" altLang="ja-JP" dirty="0" smtClean="0"/>
              <a:t>』</a:t>
            </a:r>
            <a:r>
              <a:rPr lang="ja-JP" altLang="en-US" dirty="0" smtClean="0"/>
              <a:t>近代消防社</a:t>
            </a:r>
            <a:endParaRPr lang="en-US" altLang="ja-JP" dirty="0" smtClean="0"/>
          </a:p>
          <a:p>
            <a:pPr marL="914400" lvl="1" indent="-457200">
              <a:buFont typeface="+mj-lt"/>
              <a:buAutoNum type="arabicPeriod"/>
            </a:pPr>
            <a:r>
              <a:rPr lang="ja-JP" altLang="en-US" dirty="0" smtClean="0"/>
              <a:t>関東一</a:t>
            </a:r>
            <a:r>
              <a:rPr lang="en-US" altLang="ja-JP" dirty="0" smtClean="0"/>
              <a:t>『</a:t>
            </a:r>
            <a:r>
              <a:rPr lang="ja-JP" altLang="en-US" dirty="0" smtClean="0"/>
              <a:t>実例に学ぶ消防法令解釈の基礎</a:t>
            </a:r>
            <a:r>
              <a:rPr lang="en-US" altLang="ja-JP" dirty="0" smtClean="0"/>
              <a:t>』</a:t>
            </a:r>
            <a:r>
              <a:rPr lang="ja-JP" altLang="en-US" dirty="0" smtClean="0"/>
              <a:t>東京法令出版</a:t>
            </a:r>
          </a:p>
          <a:p>
            <a:pPr marL="914400" lvl="1" indent="-457200">
              <a:buFont typeface="+mj-lt"/>
              <a:buAutoNum type="arabicPeriod"/>
            </a:pPr>
            <a:r>
              <a:rPr lang="en-US" altLang="ja-JP" dirty="0" smtClean="0"/>
              <a:t>『</a:t>
            </a:r>
            <a:r>
              <a:rPr lang="ja-JP" altLang="en-US" dirty="0" smtClean="0"/>
              <a:t>まんが事例で学ぶ消防法</a:t>
            </a:r>
            <a:r>
              <a:rPr lang="en-US" altLang="ja-JP" dirty="0" smtClean="0"/>
              <a:t>〔</a:t>
            </a:r>
            <a:r>
              <a:rPr lang="ja-JP" altLang="en-US" dirty="0" smtClean="0"/>
              <a:t>予防編</a:t>
            </a:r>
            <a:r>
              <a:rPr lang="en-US" altLang="ja-JP" dirty="0" smtClean="0"/>
              <a:t>Ⅱ〕』</a:t>
            </a:r>
            <a:r>
              <a:rPr lang="ja-JP" altLang="en-US" dirty="0" smtClean="0"/>
              <a:t>東京法令出版</a:t>
            </a:r>
            <a:endParaRPr lang="en-US" altLang="ja-JP" dirty="0" smtClean="0"/>
          </a:p>
          <a:p>
            <a:pPr marL="914400" lvl="1" indent="-457200">
              <a:buFont typeface="+mj-lt"/>
              <a:buAutoNum type="arabicPeriod"/>
            </a:pPr>
            <a:r>
              <a:rPr lang="ja-JP" altLang="en-US" dirty="0" smtClean="0"/>
              <a:t>図解雑学</a:t>
            </a:r>
            <a:r>
              <a:rPr lang="en-US" altLang="ja-JP" dirty="0" smtClean="0"/>
              <a:t>『</a:t>
            </a:r>
            <a:r>
              <a:rPr lang="ja-JP" altLang="en-US" dirty="0" smtClean="0"/>
              <a:t>消防法</a:t>
            </a:r>
            <a:r>
              <a:rPr lang="en-US" altLang="ja-JP" dirty="0" smtClean="0"/>
              <a:t>』</a:t>
            </a:r>
            <a:r>
              <a:rPr lang="ja-JP" altLang="en-US" dirty="0" smtClean="0"/>
              <a:t>　</a:t>
            </a:r>
            <a:r>
              <a:rPr lang="en-US" altLang="ja-JP" dirty="0" smtClean="0"/>
              <a:t>『</a:t>
            </a:r>
            <a:r>
              <a:rPr lang="ja-JP" altLang="en-US" dirty="0" smtClean="0"/>
              <a:t>建築基準法</a:t>
            </a:r>
            <a:r>
              <a:rPr lang="en-US" altLang="ja-JP" dirty="0" smtClean="0"/>
              <a:t>』</a:t>
            </a:r>
            <a:r>
              <a:rPr lang="ja-JP" altLang="en-US" dirty="0" smtClean="0"/>
              <a:t>ナツメ社</a:t>
            </a:r>
            <a:endParaRPr lang="en-US" altLang="ja-JP" dirty="0" smtClean="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54</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住宅用火災警報機にまつわる問題</a:t>
            </a:r>
            <a:endParaRPr kumimoji="1" lang="ja-JP" altLang="en-US" dirty="0"/>
          </a:p>
        </p:txBody>
      </p:sp>
      <p:graphicFrame>
        <p:nvGraphicFramePr>
          <p:cNvPr id="5" name="コンテンツ プレースホルダ 4"/>
          <p:cNvGraphicFramePr>
            <a:graphicFrameLocks noGrp="1"/>
          </p:cNvGraphicFramePr>
          <p:nvPr>
            <p:ph idx="1"/>
          </p:nvPr>
        </p:nvGraphicFramePr>
        <p:xfrm>
          <a:off x="323528" y="2204864"/>
          <a:ext cx="8435975" cy="444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6</a:t>
            </a:fld>
            <a:endParaRPr lang="en-US" altLang="ja-JP"/>
          </a:p>
        </p:txBody>
      </p:sp>
      <p:sp>
        <p:nvSpPr>
          <p:cNvPr id="6" name="横巻き 5"/>
          <p:cNvSpPr/>
          <p:nvPr/>
        </p:nvSpPr>
        <p:spPr>
          <a:xfrm>
            <a:off x="611560" y="1052736"/>
            <a:ext cx="7992888" cy="1152128"/>
          </a:xfrm>
          <a:prstGeom prst="horizontalScroll">
            <a:avLst/>
          </a:prstGeom>
          <a:ln>
            <a:solidFill>
              <a:schemeClr val="tx1"/>
            </a:solidFill>
          </a:ln>
        </p:spPr>
        <p:txBody>
          <a:bodyPr wrap="square" rtlCol="0" anchor="ctr">
            <a:normAutofit/>
          </a:bodyPr>
          <a:lstStyle/>
          <a:p>
            <a:pPr algn="ctr"/>
            <a:r>
              <a:rPr lang="en-US" altLang="ja-JP" sz="1600" dirty="0" smtClean="0"/>
              <a:t>2006</a:t>
            </a:r>
            <a:r>
              <a:rPr lang="ja-JP" altLang="en-US" sz="1600" dirty="0" smtClean="0"/>
              <a:t>年の消防法改正により、住宅用火災警報器が義務付けになった</a:t>
            </a:r>
            <a:endParaRPr lang="en-US" altLang="ja-JP" sz="1600" dirty="0" smtClean="0"/>
          </a:p>
          <a:p>
            <a:pPr algn="ctr"/>
            <a:r>
              <a:rPr lang="ja-JP" altLang="en-US" sz="1600" dirty="0" smtClean="0"/>
              <a:t>新築住宅： </a:t>
            </a:r>
            <a:r>
              <a:rPr lang="en-US" altLang="ja-JP" sz="1600" dirty="0" smtClean="0"/>
              <a:t>2006</a:t>
            </a:r>
            <a:r>
              <a:rPr lang="ja-JP" altLang="en-US" sz="1600" dirty="0" smtClean="0"/>
              <a:t>年</a:t>
            </a:r>
            <a:r>
              <a:rPr lang="en-US" altLang="ja-JP" sz="1600" dirty="0" smtClean="0"/>
              <a:t>6</a:t>
            </a:r>
            <a:r>
              <a:rPr lang="ja-JP" altLang="en-US" sz="1600" dirty="0" smtClean="0"/>
              <a:t>月</a:t>
            </a:r>
            <a:r>
              <a:rPr lang="en-US" altLang="ja-JP" sz="1600" dirty="0" smtClean="0"/>
              <a:t>1</a:t>
            </a:r>
            <a:r>
              <a:rPr lang="ja-JP" altLang="en-US" sz="1600" dirty="0" smtClean="0"/>
              <a:t>日より適用 </a:t>
            </a:r>
            <a:endParaRPr lang="en-US" altLang="ja-JP" sz="1600" dirty="0" smtClean="0"/>
          </a:p>
          <a:p>
            <a:pPr algn="ctr"/>
            <a:r>
              <a:rPr lang="ja-JP" altLang="en-US" sz="1600" dirty="0" smtClean="0"/>
              <a:t> 既存住宅：市町村条例で定める日 （</a:t>
            </a:r>
            <a:r>
              <a:rPr lang="en-US" altLang="ja-JP" sz="1600" dirty="0" smtClean="0"/>
              <a:t>2011</a:t>
            </a:r>
            <a:r>
              <a:rPr lang="ja-JP" altLang="en-US" sz="1600" dirty="0" smtClean="0"/>
              <a:t>年</a:t>
            </a:r>
            <a:r>
              <a:rPr lang="en-US" altLang="ja-JP" sz="1600" dirty="0" smtClean="0"/>
              <a:t>6</a:t>
            </a:r>
            <a:r>
              <a:rPr lang="ja-JP" altLang="en-US" sz="1600" dirty="0" smtClean="0"/>
              <a:t>月までの日 ）より適用</a:t>
            </a:r>
            <a:endParaRPr kumimoji="1" lang="ja-JP" altLang="en-US"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人権制約の目の付け所</a:t>
            </a:r>
            <a:endParaRPr kumimoji="1" lang="ja-JP" altLang="en-US" dirty="0"/>
          </a:p>
        </p:txBody>
      </p:sp>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7</a:t>
            </a:fld>
            <a:endParaRPr lang="en-US" altLang="ja-JP"/>
          </a:p>
        </p:txBody>
      </p:sp>
      <p:graphicFrame>
        <p:nvGraphicFramePr>
          <p:cNvPr id="7" name="コンテンツ プレースホルダ 6"/>
          <p:cNvGraphicFramePr>
            <a:graphicFrameLocks noGrp="1"/>
          </p:cNvGraphicFramePr>
          <p:nvPr>
            <p:ph idx="1"/>
          </p:nvPr>
        </p:nvGraphicFramePr>
        <p:xfrm>
          <a:off x="250825" y="1196753"/>
          <a:ext cx="8435975" cy="5112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内在的制約と政策的制約</a:t>
            </a:r>
            <a:endParaRPr kumimoji="1" lang="ja-JP" altLang="en-US" dirty="0"/>
          </a:p>
        </p:txBody>
      </p:sp>
      <p:graphicFrame>
        <p:nvGraphicFramePr>
          <p:cNvPr id="5" name="コンテンツ プレースホルダ 4"/>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A1C8A4EA-1944-4F28-91D7-925B10C787CA}" type="slidenum">
              <a:rPr lang="en-US" altLang="ja-JP" smtClean="0"/>
              <a:pPr>
                <a:defRPr/>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0825" y="460375"/>
            <a:ext cx="8424863" cy="523220"/>
          </a:xfrm>
        </p:spPr>
        <p:txBody>
          <a:bodyPr/>
          <a:lstStyle/>
          <a:p>
            <a:r>
              <a:rPr kumimoji="1" lang="ja-JP" altLang="en-US" dirty="0" smtClean="0"/>
              <a:t>それぞれの法律の目的</a:t>
            </a:r>
            <a:endParaRPr kumimoji="1" lang="ja-JP" altLang="en-US" dirty="0"/>
          </a:p>
        </p:txBody>
      </p:sp>
      <p:graphicFrame>
        <p:nvGraphicFramePr>
          <p:cNvPr id="7" name="コンテンツ プレースホルダ 6"/>
          <p:cNvGraphicFramePr>
            <a:graphicFrameLocks noGrp="1"/>
          </p:cNvGraphicFramePr>
          <p:nvPr>
            <p:ph idx="1"/>
          </p:nvPr>
        </p:nvGraphicFramePr>
        <p:xfrm>
          <a:off x="251520" y="1196753"/>
          <a:ext cx="8435975"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 3"/>
          <p:cNvSpPr>
            <a:spLocks noGrp="1"/>
          </p:cNvSpPr>
          <p:nvPr>
            <p:ph type="sldNum" sz="quarter" idx="11"/>
          </p:nvPr>
        </p:nvSpPr>
        <p:spPr/>
        <p:txBody>
          <a:bodyPr/>
          <a:lstStyle/>
          <a:p>
            <a:pPr>
              <a:defRPr/>
            </a:pPr>
            <a:fld id="{5E5660F1-61D8-4B3C-852A-D21DC49170BD}" type="slidenum">
              <a:rPr lang="en-US" altLang="ja-JP" smtClean="0"/>
              <a:pPr>
                <a:defRPr/>
              </a:pPr>
              <a:t>9</a:t>
            </a:fld>
            <a:endParaRPr lang="en-US" altLang="ja-JP"/>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山崎（栄）home">
  <a:themeElements>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ita-u_yamasaki2">
      <a:majorFont>
        <a:latin typeface="ＭＳ Ｐゴシック"/>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wrap="square" rtlCol="0" anchor="ctr">
        <a:normAutofit/>
      </a:bodyPr>
      <a:lstStyle>
        <a:defPPr algn="ctr">
          <a:defRPr kumimoji="1" sz="1600" dirty="0" smtClean="0"/>
        </a:defPPr>
      </a:lst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kumimoji="1" sz="1400" dirty="0" smtClean="0"/>
        </a:defPPr>
      </a:lstStyle>
    </a:txDef>
  </a:objectDefaults>
  <a:extraClrSchemeLst>
    <a:extraClrScheme>
      <a:clrScheme name="oita-u_yamasaki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ita-u_yamasaki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ita-u_yamasaki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ita-u_yamasaki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ita-u_yamasaki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ita-u_yamasaki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山崎（栄）home</Template>
  <TotalTime>2428</TotalTime>
  <Words>3784</Words>
  <Application>Microsoft Office PowerPoint</Application>
  <PresentationFormat>画面に合わせる (4:3)</PresentationFormat>
  <Paragraphs>666</Paragraphs>
  <Slides>54</Slides>
  <Notes>54</Notes>
  <HiddenSlides>0</HiddenSlides>
  <MMClips>0</MMClips>
  <ScaleCrop>false</ScaleCrop>
  <HeadingPairs>
    <vt:vector size="4" baseType="variant">
      <vt:variant>
        <vt:lpstr>テーマ</vt:lpstr>
      </vt:variant>
      <vt:variant>
        <vt:i4>1</vt:i4>
      </vt:variant>
      <vt:variant>
        <vt:lpstr>スライド タイトル</vt:lpstr>
      </vt:variant>
      <vt:variant>
        <vt:i4>54</vt:i4>
      </vt:variant>
    </vt:vector>
  </HeadingPairs>
  <TitlesOfParts>
    <vt:vector size="55" baseType="lpstr">
      <vt:lpstr>山崎（栄）home</vt:lpstr>
      <vt:lpstr>火災に関する法規制のあり方 　　　</vt:lpstr>
      <vt:lpstr>これまでに起きたショッキングな火災</vt:lpstr>
      <vt:lpstr>本日の全体的流れ</vt:lpstr>
      <vt:lpstr>憲法から見た法規制に関する知識</vt:lpstr>
      <vt:lpstr>なぜ制限が出来るのか？</vt:lpstr>
      <vt:lpstr>住宅用火災警報機にまつわる問題</vt:lpstr>
      <vt:lpstr>人権制約の目の付け所</vt:lpstr>
      <vt:lpstr>内在的制約と政策的制約</vt:lpstr>
      <vt:lpstr>それぞれの法律の目的</vt:lpstr>
      <vt:lpstr>制限される人権（自由権）の特徴</vt:lpstr>
      <vt:lpstr>人権制約の形態</vt:lpstr>
      <vt:lpstr>事後法の禁止</vt:lpstr>
      <vt:lpstr>消防法と建築基準法の考え方の違い</vt:lpstr>
      <vt:lpstr>規制法令を遡及適用する際に起きる問題</vt:lpstr>
      <vt:lpstr>消防法第17条の2の5</vt:lpstr>
      <vt:lpstr>遡及適用に対する補償的措置―消防法の場合</vt:lpstr>
      <vt:lpstr>火災にまつわる法規制</vt:lpstr>
      <vt:lpstr>行政法から見た各種規制の方法</vt:lpstr>
      <vt:lpstr>民法と行政法との違いについて</vt:lpstr>
      <vt:lpstr>行政処分（行政行為）の特殊な効力</vt:lpstr>
      <vt:lpstr>具体的な処分・命令</vt:lpstr>
      <vt:lpstr>参考―予防消防の全体像　違反処理の流れ</vt:lpstr>
      <vt:lpstr>行政法から見た本来の関係</vt:lpstr>
      <vt:lpstr>市民から見た外見上の関係</vt:lpstr>
      <vt:lpstr>行政指導―もう一つの行政手法</vt:lpstr>
      <vt:lpstr>行政指導―特徴その1</vt:lpstr>
      <vt:lpstr>行政指導―特徴その2</vt:lpstr>
      <vt:lpstr>措置命令に従わない場合―行政代執行のプロセス</vt:lpstr>
      <vt:lpstr>措置命令に従わない場合―罰則の適用</vt:lpstr>
      <vt:lpstr>Ⅰ．消防法・消防行政の特徴 </vt:lpstr>
      <vt:lpstr>消防法の特徴（建築基準法も同様）</vt:lpstr>
      <vt:lpstr>消防行政の特徴</vt:lpstr>
      <vt:lpstr>最近の消防法による規制の一例―福祉施設</vt:lpstr>
      <vt:lpstr>消防法の規制対象―防火対象物</vt:lpstr>
      <vt:lpstr>スライド 35</vt:lpstr>
      <vt:lpstr>消防法上の命令</vt:lpstr>
      <vt:lpstr>警察比例の原則</vt:lpstr>
      <vt:lpstr>5条命令の出しにくさ</vt:lpstr>
      <vt:lpstr>Ⅱ．建築基準法・建築行政の特徴</vt:lpstr>
      <vt:lpstr>建築基準法の規制対象―特殊建築物</vt:lpstr>
      <vt:lpstr>建築基準法上の命令</vt:lpstr>
      <vt:lpstr>警察比例の原則</vt:lpstr>
      <vt:lpstr>建築基準法の適用除外</vt:lpstr>
      <vt:lpstr>既存不適格建築物とは……</vt:lpstr>
      <vt:lpstr>ホテルプリンス火災の顛末</vt:lpstr>
      <vt:lpstr>ホテルプリンス火災をめぐる経緯</vt:lpstr>
      <vt:lpstr>ホテルプリンスの防火上の不備と市や消防の対応</vt:lpstr>
      <vt:lpstr>建築基準法上の問題点</vt:lpstr>
      <vt:lpstr>具体的な指摘項目</vt:lpstr>
      <vt:lpstr>消防法上の問題点</vt:lpstr>
      <vt:lpstr>何が問題だったのか？</vt:lpstr>
      <vt:lpstr>今後の対応策</vt:lpstr>
      <vt:lpstr>スライド 53</vt:lpstr>
      <vt:lpstr>参考文献</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予防消防を執行する上での行政法について</dc:title>
  <dc:creator>山崎栄一</dc:creator>
  <cp:lastModifiedBy>山崎栄一</cp:lastModifiedBy>
  <cp:revision>729</cp:revision>
  <dcterms:created xsi:type="dcterms:W3CDTF">2009-07-21T05:51:12Z</dcterms:created>
  <dcterms:modified xsi:type="dcterms:W3CDTF">2012-07-19T05:01:10Z</dcterms:modified>
</cp:coreProperties>
</file>