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257" r:id="rId3"/>
    <p:sldId id="316" r:id="rId4"/>
    <p:sldId id="267" r:id="rId5"/>
    <p:sldId id="265" r:id="rId6"/>
    <p:sldId id="287" r:id="rId7"/>
    <p:sldId id="266" r:id="rId8"/>
    <p:sldId id="268" r:id="rId9"/>
    <p:sldId id="263" r:id="rId10"/>
    <p:sldId id="279" r:id="rId11"/>
    <p:sldId id="311" r:id="rId12"/>
    <p:sldId id="312" r:id="rId13"/>
    <p:sldId id="289" r:id="rId14"/>
    <p:sldId id="295" r:id="rId15"/>
    <p:sldId id="270" r:id="rId16"/>
    <p:sldId id="271" r:id="rId17"/>
    <p:sldId id="269" r:id="rId18"/>
    <p:sldId id="298" r:id="rId19"/>
    <p:sldId id="317" r:id="rId20"/>
    <p:sldId id="299" r:id="rId21"/>
    <p:sldId id="293" r:id="rId22"/>
    <p:sldId id="314" r:id="rId23"/>
    <p:sldId id="294" r:id="rId24"/>
    <p:sldId id="307" r:id="rId25"/>
    <p:sldId id="284" r:id="rId26"/>
    <p:sldId id="301" r:id="rId27"/>
    <p:sldId id="305" r:id="rId28"/>
    <p:sldId id="302" r:id="rId29"/>
    <p:sldId id="306" r:id="rId30"/>
    <p:sldId id="303" r:id="rId31"/>
    <p:sldId id="272" r:id="rId32"/>
    <p:sldId id="304" r:id="rId33"/>
    <p:sldId id="313" r:id="rId34"/>
    <p:sldId id="276" r:id="rId35"/>
    <p:sldId id="273" r:id="rId36"/>
    <p:sldId id="308" r:id="rId37"/>
    <p:sldId id="309" r:id="rId38"/>
    <p:sldId id="282" r:id="rId39"/>
    <p:sldId id="318" r:id="rId40"/>
    <p:sldId id="310" r:id="rId41"/>
    <p:sldId id="274" r:id="rId42"/>
    <p:sldId id="275" r:id="rId43"/>
    <p:sldId id="288" r:id="rId44"/>
    <p:sldId id="281" r:id="rId45"/>
    <p:sldId id="315" r:id="rId46"/>
  </p:sldIdLst>
  <p:sldSz cx="9144000" cy="6858000" type="screen4x3"/>
  <p:notesSz cx="6858000" cy="9144000"/>
  <p:defaultTextStyle>
    <a:defPPr>
      <a:defRPr lang="ja-JP"/>
    </a:defPPr>
    <a:lvl1pPr algn="l" rtl="0" fontAlgn="base">
      <a:spcBef>
        <a:spcPct val="0"/>
      </a:spcBef>
      <a:spcAft>
        <a:spcPct val="0"/>
      </a:spcAft>
      <a:defRPr kumimoji="1" sz="32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32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32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32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32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32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32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32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3200" kern="1200">
        <a:solidFill>
          <a:schemeClr val="tx1"/>
        </a:solidFill>
        <a:latin typeface="Times New Roman" pitchFamily="18"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CCFF"/>
    <a:srgbClr val="D2D6E6"/>
    <a:srgbClr val="024D6E"/>
    <a:srgbClr val="EEEEEE"/>
    <a:srgbClr val="076797"/>
    <a:srgbClr val="0862A0"/>
    <a:srgbClr val="0850A0"/>
    <a:srgbClr val="003366"/>
    <a:srgbClr val="E4E6F0"/>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895" autoAdjust="0"/>
    <p:restoredTop sz="95024" autoAdjust="0"/>
  </p:normalViewPr>
  <p:slideViewPr>
    <p:cSldViewPr>
      <p:cViewPr varScale="1">
        <p:scale>
          <a:sx n="105" d="100"/>
          <a:sy n="105" d="100"/>
        </p:scale>
        <p:origin x="-96" y="-198"/>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04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671E1A-43F2-4A00-A245-F02979CEFD6B}" type="doc">
      <dgm:prSet loTypeId="urn:microsoft.com/office/officeart/2005/8/layout/pyramid1" loCatId="pyramid" qsTypeId="urn:microsoft.com/office/officeart/2005/8/quickstyle/simple3" qsCatId="simple" csTypeId="urn:microsoft.com/office/officeart/2005/8/colors/accent1_2" csCatId="accent1" phldr="1"/>
      <dgm:spPr/>
    </dgm:pt>
    <dgm:pt modelId="{FD54275A-E100-4A52-B480-E5DF2C3ADD42}">
      <dgm:prSet phldrT="[テキスト]" custT="1"/>
      <dgm:spPr/>
      <dgm:t>
        <a:bodyPr/>
        <a:lstStyle/>
        <a:p>
          <a:r>
            <a:rPr kumimoji="1" lang="ja-JP" altLang="en-US" sz="2000" dirty="0" smtClean="0"/>
            <a:t>消防法</a:t>
          </a:r>
          <a:endParaRPr kumimoji="1" lang="ja-JP" altLang="en-US" sz="2000" dirty="0"/>
        </a:p>
      </dgm:t>
    </dgm:pt>
    <dgm:pt modelId="{49D3CA2C-266E-4639-82A8-320053592FF2}" type="parTrans" cxnId="{4574BDD1-3478-48C3-A309-F3D68D910790}">
      <dgm:prSet/>
      <dgm:spPr/>
      <dgm:t>
        <a:bodyPr/>
        <a:lstStyle/>
        <a:p>
          <a:endParaRPr kumimoji="1" lang="ja-JP" altLang="en-US"/>
        </a:p>
      </dgm:t>
    </dgm:pt>
    <dgm:pt modelId="{F11EDA79-E008-49F9-A2EE-41C73A93AF8D}" type="sibTrans" cxnId="{4574BDD1-3478-48C3-A309-F3D68D910790}">
      <dgm:prSet/>
      <dgm:spPr/>
      <dgm:t>
        <a:bodyPr/>
        <a:lstStyle/>
        <a:p>
          <a:endParaRPr kumimoji="1" lang="ja-JP" altLang="en-US"/>
        </a:p>
      </dgm:t>
    </dgm:pt>
    <dgm:pt modelId="{0D552C70-CCAC-46F0-AD46-6D069C35DFF7}">
      <dgm:prSet phldrT="[テキスト]" custT="1"/>
      <dgm:spPr/>
      <dgm:t>
        <a:bodyPr/>
        <a:lstStyle/>
        <a:p>
          <a:r>
            <a:rPr kumimoji="1" lang="ja-JP" altLang="en-US" sz="2000" dirty="0" smtClean="0"/>
            <a:t>消防法施行令</a:t>
          </a:r>
          <a:r>
            <a:rPr kumimoji="1" lang="ja-JP" altLang="en-US" sz="1400" dirty="0" smtClean="0"/>
            <a:t>（危険物の規制に関する政令）</a:t>
          </a:r>
          <a:endParaRPr kumimoji="1" lang="ja-JP" altLang="en-US" sz="1400" dirty="0"/>
        </a:p>
      </dgm:t>
    </dgm:pt>
    <dgm:pt modelId="{3B651171-ADA9-494F-8F2E-2144D41AE0F7}" type="parTrans" cxnId="{8DB6ABA3-441F-4BA2-B5DB-559935537DA1}">
      <dgm:prSet/>
      <dgm:spPr/>
      <dgm:t>
        <a:bodyPr/>
        <a:lstStyle/>
        <a:p>
          <a:endParaRPr kumimoji="1" lang="ja-JP" altLang="en-US"/>
        </a:p>
      </dgm:t>
    </dgm:pt>
    <dgm:pt modelId="{73890F04-5850-4BAE-8B4C-478AA93049F6}" type="sibTrans" cxnId="{8DB6ABA3-441F-4BA2-B5DB-559935537DA1}">
      <dgm:prSet/>
      <dgm:spPr/>
      <dgm:t>
        <a:bodyPr/>
        <a:lstStyle/>
        <a:p>
          <a:endParaRPr kumimoji="1" lang="ja-JP" altLang="en-US"/>
        </a:p>
      </dgm:t>
    </dgm:pt>
    <dgm:pt modelId="{8DAE5B38-E95B-4422-A993-A31A13332F28}">
      <dgm:prSet phldrT="[テキスト]"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kumimoji="1" lang="ja-JP" altLang="en-US" sz="2000" dirty="0" smtClean="0"/>
            <a:t>消防法施行規則</a:t>
          </a:r>
          <a:endParaRPr kumimoji="1" lang="en-US" altLang="ja-JP" sz="2000" dirty="0" smtClean="0"/>
        </a:p>
        <a:p>
          <a:pPr marL="0" marR="0" indent="0" defTabSz="914400" eaLnBrk="1" fontAlgn="auto" latinLnBrk="0" hangingPunct="1">
            <a:lnSpc>
              <a:spcPct val="100000"/>
            </a:lnSpc>
            <a:spcBef>
              <a:spcPts val="0"/>
            </a:spcBef>
            <a:spcAft>
              <a:spcPts val="0"/>
            </a:spcAft>
            <a:buClrTx/>
            <a:buSzTx/>
            <a:buFontTx/>
            <a:buNone/>
            <a:tabLst/>
            <a:defRPr/>
          </a:pPr>
          <a:r>
            <a:rPr kumimoji="1" lang="ja-JP" altLang="en-US" sz="1600" dirty="0" smtClean="0"/>
            <a:t>（危険物の規制に</a:t>
          </a:r>
          <a:r>
            <a:rPr kumimoji="1" lang="ja-JP" altLang="en-US" sz="1600" dirty="0" smtClean="0"/>
            <a:t>関する規則）</a:t>
          </a:r>
          <a:endParaRPr kumimoji="1" lang="en-US" altLang="ja-JP" sz="1600" dirty="0" smtClean="0"/>
        </a:p>
      </dgm:t>
    </dgm:pt>
    <dgm:pt modelId="{873B58F2-A600-4454-8605-1D10F56043D2}" type="parTrans" cxnId="{01D19BBC-BB86-4B7A-9343-9335B6431BBB}">
      <dgm:prSet/>
      <dgm:spPr/>
      <dgm:t>
        <a:bodyPr/>
        <a:lstStyle/>
        <a:p>
          <a:endParaRPr kumimoji="1" lang="ja-JP" altLang="en-US"/>
        </a:p>
      </dgm:t>
    </dgm:pt>
    <dgm:pt modelId="{15901827-2484-4E24-A781-F6A8A3AFD72D}" type="sibTrans" cxnId="{01D19BBC-BB86-4B7A-9343-9335B6431BBB}">
      <dgm:prSet/>
      <dgm:spPr/>
      <dgm:t>
        <a:bodyPr/>
        <a:lstStyle/>
        <a:p>
          <a:endParaRPr kumimoji="1" lang="ja-JP" altLang="en-US"/>
        </a:p>
      </dgm:t>
    </dgm:pt>
    <dgm:pt modelId="{7A9FC0CD-CD9A-4BCE-9A42-8555F3B20BDD}">
      <dgm:prSet phldrT="[テキスト]" custT="1"/>
      <dgm:spPr/>
      <dgm:t>
        <a:bodyPr/>
        <a:lstStyle/>
        <a:p>
          <a:r>
            <a:rPr kumimoji="1" lang="ja-JP" altLang="en-US" sz="2000" dirty="0" smtClean="0"/>
            <a:t>火災予防条例</a:t>
          </a:r>
          <a:endParaRPr kumimoji="1" lang="ja-JP" altLang="en-US" sz="2000" dirty="0"/>
        </a:p>
      </dgm:t>
    </dgm:pt>
    <dgm:pt modelId="{507C849C-878A-463B-A4A3-7AF9F8376921}" type="parTrans" cxnId="{7847F23E-5E1C-431D-8577-AB2A690D40F8}">
      <dgm:prSet/>
      <dgm:spPr/>
      <dgm:t>
        <a:bodyPr/>
        <a:lstStyle/>
        <a:p>
          <a:endParaRPr kumimoji="1" lang="ja-JP" altLang="en-US"/>
        </a:p>
      </dgm:t>
    </dgm:pt>
    <dgm:pt modelId="{DF24AA91-51B2-4924-BB07-75A7B8766D67}" type="sibTrans" cxnId="{7847F23E-5E1C-431D-8577-AB2A690D40F8}">
      <dgm:prSet/>
      <dgm:spPr/>
      <dgm:t>
        <a:bodyPr/>
        <a:lstStyle/>
        <a:p>
          <a:endParaRPr kumimoji="1" lang="ja-JP" altLang="en-US"/>
        </a:p>
      </dgm:t>
    </dgm:pt>
    <dgm:pt modelId="{5A810BD5-5ECF-4057-ACD3-C529A682A859}" type="pres">
      <dgm:prSet presAssocID="{8D671E1A-43F2-4A00-A245-F02979CEFD6B}" presName="Name0" presStyleCnt="0">
        <dgm:presLayoutVars>
          <dgm:dir/>
          <dgm:animLvl val="lvl"/>
          <dgm:resizeHandles val="exact"/>
        </dgm:presLayoutVars>
      </dgm:prSet>
      <dgm:spPr/>
    </dgm:pt>
    <dgm:pt modelId="{81B93C5D-D1B0-4AF8-B26E-7EB9C04D3D24}" type="pres">
      <dgm:prSet presAssocID="{FD54275A-E100-4A52-B480-E5DF2C3ADD42}" presName="Name8" presStyleCnt="0"/>
      <dgm:spPr/>
    </dgm:pt>
    <dgm:pt modelId="{521ED8BA-858B-4B12-A9F0-9B59E1143E76}" type="pres">
      <dgm:prSet presAssocID="{FD54275A-E100-4A52-B480-E5DF2C3ADD42}" presName="level" presStyleLbl="node1" presStyleIdx="0" presStyleCnt="4">
        <dgm:presLayoutVars>
          <dgm:chMax val="1"/>
          <dgm:bulletEnabled val="1"/>
        </dgm:presLayoutVars>
      </dgm:prSet>
      <dgm:spPr/>
      <dgm:t>
        <a:bodyPr/>
        <a:lstStyle/>
        <a:p>
          <a:endParaRPr kumimoji="1" lang="ja-JP" altLang="en-US"/>
        </a:p>
      </dgm:t>
    </dgm:pt>
    <dgm:pt modelId="{F9393E76-61F9-47D2-B8D2-E1046E6A5EA1}" type="pres">
      <dgm:prSet presAssocID="{FD54275A-E100-4A52-B480-E5DF2C3ADD42}" presName="levelTx" presStyleLbl="revTx" presStyleIdx="0" presStyleCnt="0">
        <dgm:presLayoutVars>
          <dgm:chMax val="1"/>
          <dgm:bulletEnabled val="1"/>
        </dgm:presLayoutVars>
      </dgm:prSet>
      <dgm:spPr/>
      <dgm:t>
        <a:bodyPr/>
        <a:lstStyle/>
        <a:p>
          <a:endParaRPr kumimoji="1" lang="ja-JP" altLang="en-US"/>
        </a:p>
      </dgm:t>
    </dgm:pt>
    <dgm:pt modelId="{819D7FF9-131C-44A9-BDEF-C016AAB8074E}" type="pres">
      <dgm:prSet presAssocID="{0D552C70-CCAC-46F0-AD46-6D069C35DFF7}" presName="Name8" presStyleCnt="0"/>
      <dgm:spPr/>
    </dgm:pt>
    <dgm:pt modelId="{1B8C2A56-007D-4013-8ACE-E09DF7CE11FF}" type="pres">
      <dgm:prSet presAssocID="{0D552C70-CCAC-46F0-AD46-6D069C35DFF7}" presName="level" presStyleLbl="node1" presStyleIdx="1" presStyleCnt="4">
        <dgm:presLayoutVars>
          <dgm:chMax val="1"/>
          <dgm:bulletEnabled val="1"/>
        </dgm:presLayoutVars>
      </dgm:prSet>
      <dgm:spPr/>
      <dgm:t>
        <a:bodyPr/>
        <a:lstStyle/>
        <a:p>
          <a:endParaRPr kumimoji="1" lang="ja-JP" altLang="en-US"/>
        </a:p>
      </dgm:t>
    </dgm:pt>
    <dgm:pt modelId="{CF3CC42B-F4DB-4647-A4A6-FB204153E7F4}" type="pres">
      <dgm:prSet presAssocID="{0D552C70-CCAC-46F0-AD46-6D069C35DFF7}" presName="levelTx" presStyleLbl="revTx" presStyleIdx="0" presStyleCnt="0">
        <dgm:presLayoutVars>
          <dgm:chMax val="1"/>
          <dgm:bulletEnabled val="1"/>
        </dgm:presLayoutVars>
      </dgm:prSet>
      <dgm:spPr/>
      <dgm:t>
        <a:bodyPr/>
        <a:lstStyle/>
        <a:p>
          <a:endParaRPr kumimoji="1" lang="ja-JP" altLang="en-US"/>
        </a:p>
      </dgm:t>
    </dgm:pt>
    <dgm:pt modelId="{122CFF87-5223-46A8-AB74-FBF674EF258B}" type="pres">
      <dgm:prSet presAssocID="{8DAE5B38-E95B-4422-A993-A31A13332F28}" presName="Name8" presStyleCnt="0"/>
      <dgm:spPr/>
    </dgm:pt>
    <dgm:pt modelId="{D967A3E6-FC79-4D3D-8536-B53E1E2D9B8C}" type="pres">
      <dgm:prSet presAssocID="{8DAE5B38-E95B-4422-A993-A31A13332F28}" presName="level" presStyleLbl="node1" presStyleIdx="2" presStyleCnt="4">
        <dgm:presLayoutVars>
          <dgm:chMax val="1"/>
          <dgm:bulletEnabled val="1"/>
        </dgm:presLayoutVars>
      </dgm:prSet>
      <dgm:spPr/>
      <dgm:t>
        <a:bodyPr/>
        <a:lstStyle/>
        <a:p>
          <a:endParaRPr kumimoji="1" lang="ja-JP" altLang="en-US"/>
        </a:p>
      </dgm:t>
    </dgm:pt>
    <dgm:pt modelId="{472B5837-BA64-43E0-8F99-12D718D01945}" type="pres">
      <dgm:prSet presAssocID="{8DAE5B38-E95B-4422-A993-A31A13332F28}" presName="levelTx" presStyleLbl="revTx" presStyleIdx="0" presStyleCnt="0">
        <dgm:presLayoutVars>
          <dgm:chMax val="1"/>
          <dgm:bulletEnabled val="1"/>
        </dgm:presLayoutVars>
      </dgm:prSet>
      <dgm:spPr/>
      <dgm:t>
        <a:bodyPr/>
        <a:lstStyle/>
        <a:p>
          <a:endParaRPr kumimoji="1" lang="ja-JP" altLang="en-US"/>
        </a:p>
      </dgm:t>
    </dgm:pt>
    <dgm:pt modelId="{B20F9673-397D-45ED-A272-834E8BEC04D5}" type="pres">
      <dgm:prSet presAssocID="{7A9FC0CD-CD9A-4BCE-9A42-8555F3B20BDD}" presName="Name8" presStyleCnt="0"/>
      <dgm:spPr/>
    </dgm:pt>
    <dgm:pt modelId="{9B3B8439-6BD1-4240-A16F-C0E8BD3BE937}" type="pres">
      <dgm:prSet presAssocID="{7A9FC0CD-CD9A-4BCE-9A42-8555F3B20BDD}" presName="level" presStyleLbl="node1" presStyleIdx="3" presStyleCnt="4">
        <dgm:presLayoutVars>
          <dgm:chMax val="1"/>
          <dgm:bulletEnabled val="1"/>
        </dgm:presLayoutVars>
      </dgm:prSet>
      <dgm:spPr/>
      <dgm:t>
        <a:bodyPr/>
        <a:lstStyle/>
        <a:p>
          <a:endParaRPr kumimoji="1" lang="ja-JP" altLang="en-US"/>
        </a:p>
      </dgm:t>
    </dgm:pt>
    <dgm:pt modelId="{FEE8EA63-243C-43D6-AD42-7BDB35C22AE0}" type="pres">
      <dgm:prSet presAssocID="{7A9FC0CD-CD9A-4BCE-9A42-8555F3B20BDD}" presName="levelTx" presStyleLbl="revTx" presStyleIdx="0" presStyleCnt="0">
        <dgm:presLayoutVars>
          <dgm:chMax val="1"/>
          <dgm:bulletEnabled val="1"/>
        </dgm:presLayoutVars>
      </dgm:prSet>
      <dgm:spPr/>
      <dgm:t>
        <a:bodyPr/>
        <a:lstStyle/>
        <a:p>
          <a:endParaRPr kumimoji="1" lang="ja-JP" altLang="en-US"/>
        </a:p>
      </dgm:t>
    </dgm:pt>
  </dgm:ptLst>
  <dgm:cxnLst>
    <dgm:cxn modelId="{8DB6ABA3-441F-4BA2-B5DB-559935537DA1}" srcId="{8D671E1A-43F2-4A00-A245-F02979CEFD6B}" destId="{0D552C70-CCAC-46F0-AD46-6D069C35DFF7}" srcOrd="1" destOrd="0" parTransId="{3B651171-ADA9-494F-8F2E-2144D41AE0F7}" sibTransId="{73890F04-5850-4BAE-8B4C-478AA93049F6}"/>
    <dgm:cxn modelId="{4574BDD1-3478-48C3-A309-F3D68D910790}" srcId="{8D671E1A-43F2-4A00-A245-F02979CEFD6B}" destId="{FD54275A-E100-4A52-B480-E5DF2C3ADD42}" srcOrd="0" destOrd="0" parTransId="{49D3CA2C-266E-4639-82A8-320053592FF2}" sibTransId="{F11EDA79-E008-49F9-A2EE-41C73A93AF8D}"/>
    <dgm:cxn modelId="{A8A5D1A4-255A-4D66-BFEB-6EB65D49A6FE}" type="presOf" srcId="{FD54275A-E100-4A52-B480-E5DF2C3ADD42}" destId="{F9393E76-61F9-47D2-B8D2-E1046E6A5EA1}" srcOrd="1" destOrd="0" presId="urn:microsoft.com/office/officeart/2005/8/layout/pyramid1"/>
    <dgm:cxn modelId="{303054BB-EBF2-46FD-BDB2-9EA3314649D9}" type="presOf" srcId="{8D671E1A-43F2-4A00-A245-F02979CEFD6B}" destId="{5A810BD5-5ECF-4057-ACD3-C529A682A859}" srcOrd="0" destOrd="0" presId="urn:microsoft.com/office/officeart/2005/8/layout/pyramid1"/>
    <dgm:cxn modelId="{FD5E93D6-82E1-449C-B8CB-6D8F072108C1}" type="presOf" srcId="{8DAE5B38-E95B-4422-A993-A31A13332F28}" destId="{D967A3E6-FC79-4D3D-8536-B53E1E2D9B8C}" srcOrd="0" destOrd="0" presId="urn:microsoft.com/office/officeart/2005/8/layout/pyramid1"/>
    <dgm:cxn modelId="{01D19BBC-BB86-4B7A-9343-9335B6431BBB}" srcId="{8D671E1A-43F2-4A00-A245-F02979CEFD6B}" destId="{8DAE5B38-E95B-4422-A993-A31A13332F28}" srcOrd="2" destOrd="0" parTransId="{873B58F2-A600-4454-8605-1D10F56043D2}" sibTransId="{15901827-2484-4E24-A781-F6A8A3AFD72D}"/>
    <dgm:cxn modelId="{3467863C-4462-4331-A773-B0E4D3090E38}" type="presOf" srcId="{7A9FC0CD-CD9A-4BCE-9A42-8555F3B20BDD}" destId="{FEE8EA63-243C-43D6-AD42-7BDB35C22AE0}" srcOrd="1" destOrd="0" presId="urn:microsoft.com/office/officeart/2005/8/layout/pyramid1"/>
    <dgm:cxn modelId="{71BA258F-3A79-41BB-9F05-9349FA90AB7F}" type="presOf" srcId="{FD54275A-E100-4A52-B480-E5DF2C3ADD42}" destId="{521ED8BA-858B-4B12-A9F0-9B59E1143E76}" srcOrd="0" destOrd="0" presId="urn:microsoft.com/office/officeart/2005/8/layout/pyramid1"/>
    <dgm:cxn modelId="{6ADFD06E-21D5-4C19-9437-17BE3963A0D1}" type="presOf" srcId="{8DAE5B38-E95B-4422-A993-A31A13332F28}" destId="{472B5837-BA64-43E0-8F99-12D718D01945}" srcOrd="1" destOrd="0" presId="urn:microsoft.com/office/officeart/2005/8/layout/pyramid1"/>
    <dgm:cxn modelId="{D9838814-ABEF-45AF-BC57-2E6EA47E55E8}" type="presOf" srcId="{0D552C70-CCAC-46F0-AD46-6D069C35DFF7}" destId="{CF3CC42B-F4DB-4647-A4A6-FB204153E7F4}" srcOrd="1" destOrd="0" presId="urn:microsoft.com/office/officeart/2005/8/layout/pyramid1"/>
    <dgm:cxn modelId="{22200697-B035-4024-A946-59717ADC88CF}" type="presOf" srcId="{0D552C70-CCAC-46F0-AD46-6D069C35DFF7}" destId="{1B8C2A56-007D-4013-8ACE-E09DF7CE11FF}" srcOrd="0" destOrd="0" presId="urn:microsoft.com/office/officeart/2005/8/layout/pyramid1"/>
    <dgm:cxn modelId="{A1CB565F-7536-4A03-BEFE-2DAD5749C5CE}" type="presOf" srcId="{7A9FC0CD-CD9A-4BCE-9A42-8555F3B20BDD}" destId="{9B3B8439-6BD1-4240-A16F-C0E8BD3BE937}" srcOrd="0" destOrd="0" presId="urn:microsoft.com/office/officeart/2005/8/layout/pyramid1"/>
    <dgm:cxn modelId="{7847F23E-5E1C-431D-8577-AB2A690D40F8}" srcId="{8D671E1A-43F2-4A00-A245-F02979CEFD6B}" destId="{7A9FC0CD-CD9A-4BCE-9A42-8555F3B20BDD}" srcOrd="3" destOrd="0" parTransId="{507C849C-878A-463B-A4A3-7AF9F8376921}" sibTransId="{DF24AA91-51B2-4924-BB07-75A7B8766D67}"/>
    <dgm:cxn modelId="{7E9D1B93-D511-4B56-9D4D-157BFE5CD1AC}" type="presParOf" srcId="{5A810BD5-5ECF-4057-ACD3-C529A682A859}" destId="{81B93C5D-D1B0-4AF8-B26E-7EB9C04D3D24}" srcOrd="0" destOrd="0" presId="urn:microsoft.com/office/officeart/2005/8/layout/pyramid1"/>
    <dgm:cxn modelId="{A99C2A57-1F75-4C11-9656-35D625ADAC5E}" type="presParOf" srcId="{81B93C5D-D1B0-4AF8-B26E-7EB9C04D3D24}" destId="{521ED8BA-858B-4B12-A9F0-9B59E1143E76}" srcOrd="0" destOrd="0" presId="urn:microsoft.com/office/officeart/2005/8/layout/pyramid1"/>
    <dgm:cxn modelId="{DBE9FA72-0923-4300-9463-8E870D0ED515}" type="presParOf" srcId="{81B93C5D-D1B0-4AF8-B26E-7EB9C04D3D24}" destId="{F9393E76-61F9-47D2-B8D2-E1046E6A5EA1}" srcOrd="1" destOrd="0" presId="urn:microsoft.com/office/officeart/2005/8/layout/pyramid1"/>
    <dgm:cxn modelId="{5BC6A00C-2BEF-47E5-9DA1-0886777711FF}" type="presParOf" srcId="{5A810BD5-5ECF-4057-ACD3-C529A682A859}" destId="{819D7FF9-131C-44A9-BDEF-C016AAB8074E}" srcOrd="1" destOrd="0" presId="urn:microsoft.com/office/officeart/2005/8/layout/pyramid1"/>
    <dgm:cxn modelId="{2823E77D-99A5-442D-81A4-073A2E38CE82}" type="presParOf" srcId="{819D7FF9-131C-44A9-BDEF-C016AAB8074E}" destId="{1B8C2A56-007D-4013-8ACE-E09DF7CE11FF}" srcOrd="0" destOrd="0" presId="urn:microsoft.com/office/officeart/2005/8/layout/pyramid1"/>
    <dgm:cxn modelId="{4FF674CC-4E84-43A7-A025-4627F1B3A5C0}" type="presParOf" srcId="{819D7FF9-131C-44A9-BDEF-C016AAB8074E}" destId="{CF3CC42B-F4DB-4647-A4A6-FB204153E7F4}" srcOrd="1" destOrd="0" presId="urn:microsoft.com/office/officeart/2005/8/layout/pyramid1"/>
    <dgm:cxn modelId="{41E3A80C-4F5A-4CCD-8FB0-DD416C57D47A}" type="presParOf" srcId="{5A810BD5-5ECF-4057-ACD3-C529A682A859}" destId="{122CFF87-5223-46A8-AB74-FBF674EF258B}" srcOrd="2" destOrd="0" presId="urn:microsoft.com/office/officeart/2005/8/layout/pyramid1"/>
    <dgm:cxn modelId="{389A0C6C-5129-4342-AC95-665985FDDBEF}" type="presParOf" srcId="{122CFF87-5223-46A8-AB74-FBF674EF258B}" destId="{D967A3E6-FC79-4D3D-8536-B53E1E2D9B8C}" srcOrd="0" destOrd="0" presId="urn:microsoft.com/office/officeart/2005/8/layout/pyramid1"/>
    <dgm:cxn modelId="{EC437528-3596-4735-BC76-E808C173C4AB}" type="presParOf" srcId="{122CFF87-5223-46A8-AB74-FBF674EF258B}" destId="{472B5837-BA64-43E0-8F99-12D718D01945}" srcOrd="1" destOrd="0" presId="urn:microsoft.com/office/officeart/2005/8/layout/pyramid1"/>
    <dgm:cxn modelId="{8E4D0B3C-44DB-4997-9764-4D655C0EE2AA}" type="presParOf" srcId="{5A810BD5-5ECF-4057-ACD3-C529A682A859}" destId="{B20F9673-397D-45ED-A272-834E8BEC04D5}" srcOrd="3" destOrd="0" presId="urn:microsoft.com/office/officeart/2005/8/layout/pyramid1"/>
    <dgm:cxn modelId="{7B2A66A4-5848-4CFF-803D-5A287C0C2506}" type="presParOf" srcId="{B20F9673-397D-45ED-A272-834E8BEC04D5}" destId="{9B3B8439-6BD1-4240-A16F-C0E8BD3BE937}" srcOrd="0" destOrd="0" presId="urn:microsoft.com/office/officeart/2005/8/layout/pyramid1"/>
    <dgm:cxn modelId="{140D0751-3D10-4CC7-91D0-725699441B5B}" type="presParOf" srcId="{B20F9673-397D-45ED-A272-834E8BEC04D5}" destId="{FEE8EA63-243C-43D6-AD42-7BDB35C22AE0}" srcOrd="1" destOrd="0" presId="urn:microsoft.com/office/officeart/2005/8/layout/pyramid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2D0CAC-C216-4020-B286-DA74F5AA133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kumimoji="1" lang="ja-JP" altLang="en-US"/>
        </a:p>
      </dgm:t>
    </dgm:pt>
    <dgm:pt modelId="{8BEE79F2-74F1-4D81-874B-9E3E02423A2D}">
      <dgm:prSet phldrT="[テキスト]"/>
      <dgm:spPr/>
      <dgm:t>
        <a:bodyPr/>
        <a:lstStyle/>
        <a:p>
          <a:r>
            <a:rPr kumimoji="1" lang="ja-JP" altLang="en-US" dirty="0" smtClean="0"/>
            <a:t>１</a:t>
          </a:r>
          <a:endParaRPr kumimoji="1" lang="ja-JP" altLang="en-US" dirty="0"/>
        </a:p>
      </dgm:t>
    </dgm:pt>
    <dgm:pt modelId="{6DA573FE-D992-4B2A-9A13-623C0BB5D401}" type="parTrans" cxnId="{0AB75257-897B-462D-8576-8B403ACC6F2C}">
      <dgm:prSet/>
      <dgm:spPr/>
      <dgm:t>
        <a:bodyPr/>
        <a:lstStyle/>
        <a:p>
          <a:endParaRPr kumimoji="1" lang="ja-JP" altLang="en-US"/>
        </a:p>
      </dgm:t>
    </dgm:pt>
    <dgm:pt modelId="{ED5F8890-49F7-4028-859A-6300ED64FCF3}" type="sibTrans" cxnId="{0AB75257-897B-462D-8576-8B403ACC6F2C}">
      <dgm:prSet/>
      <dgm:spPr/>
      <dgm:t>
        <a:bodyPr/>
        <a:lstStyle/>
        <a:p>
          <a:endParaRPr kumimoji="1" lang="ja-JP" altLang="en-US"/>
        </a:p>
      </dgm:t>
    </dgm:pt>
    <dgm:pt modelId="{6691267C-C824-4D5E-BF22-AFAB94A4E34B}">
      <dgm:prSet phldrT="[テキスト]"/>
      <dgm:spPr/>
      <dgm:t>
        <a:bodyPr/>
        <a:lstStyle/>
        <a:p>
          <a:r>
            <a:rPr kumimoji="1" lang="ja-JP" altLang="en-US" dirty="0" smtClean="0"/>
            <a:t>行政庁が、</a:t>
          </a:r>
          <a:endParaRPr kumimoji="1" lang="ja-JP" altLang="en-US" dirty="0"/>
        </a:p>
      </dgm:t>
    </dgm:pt>
    <dgm:pt modelId="{C39AB5E2-3042-432F-A5AF-3A3E2555A2B4}" type="parTrans" cxnId="{A9212502-62CB-4D40-B384-C8DDE9CA6876}">
      <dgm:prSet/>
      <dgm:spPr/>
      <dgm:t>
        <a:bodyPr/>
        <a:lstStyle/>
        <a:p>
          <a:endParaRPr kumimoji="1" lang="ja-JP" altLang="en-US"/>
        </a:p>
      </dgm:t>
    </dgm:pt>
    <dgm:pt modelId="{CCDC1D3B-7584-49AD-BFDA-888D685C044C}" type="sibTrans" cxnId="{A9212502-62CB-4D40-B384-C8DDE9CA6876}">
      <dgm:prSet/>
      <dgm:spPr/>
      <dgm:t>
        <a:bodyPr/>
        <a:lstStyle/>
        <a:p>
          <a:endParaRPr kumimoji="1" lang="ja-JP" altLang="en-US"/>
        </a:p>
      </dgm:t>
    </dgm:pt>
    <dgm:pt modelId="{72CF7DAD-20EB-4B0E-8936-8D30043A42E5}">
      <dgm:prSet phldrT="[テキスト]"/>
      <dgm:spPr/>
      <dgm:t>
        <a:bodyPr/>
        <a:lstStyle/>
        <a:p>
          <a:r>
            <a:rPr kumimoji="1" lang="ja-JP" altLang="en-US" dirty="0" smtClean="0"/>
            <a:t>２</a:t>
          </a:r>
          <a:endParaRPr kumimoji="1" lang="ja-JP" altLang="en-US" dirty="0"/>
        </a:p>
      </dgm:t>
    </dgm:pt>
    <dgm:pt modelId="{42BF5F7F-776A-461A-885C-7A5E7FB521A2}" type="parTrans" cxnId="{A3724745-453B-4253-85FE-39E6E70A7F88}">
      <dgm:prSet/>
      <dgm:spPr/>
      <dgm:t>
        <a:bodyPr/>
        <a:lstStyle/>
        <a:p>
          <a:endParaRPr kumimoji="1" lang="ja-JP" altLang="en-US"/>
        </a:p>
      </dgm:t>
    </dgm:pt>
    <dgm:pt modelId="{C669A84B-9868-48BB-B6F2-083A5AAB6AD0}" type="sibTrans" cxnId="{A3724745-453B-4253-85FE-39E6E70A7F88}">
      <dgm:prSet/>
      <dgm:spPr/>
      <dgm:t>
        <a:bodyPr/>
        <a:lstStyle/>
        <a:p>
          <a:endParaRPr kumimoji="1" lang="ja-JP" altLang="en-US"/>
        </a:p>
      </dgm:t>
    </dgm:pt>
    <dgm:pt modelId="{06423AD0-DEDF-4439-9F36-C72D8EC13799}">
      <dgm:prSet phldrT="[テキスト]"/>
      <dgm:spPr/>
      <dgm:t>
        <a:bodyPr/>
        <a:lstStyle/>
        <a:p>
          <a:r>
            <a:rPr kumimoji="1" lang="ja-JP" altLang="en-US" dirty="0" smtClean="0"/>
            <a:t>法令に基づき、</a:t>
          </a:r>
          <a:endParaRPr kumimoji="1" lang="ja-JP" altLang="en-US" dirty="0"/>
        </a:p>
      </dgm:t>
    </dgm:pt>
    <dgm:pt modelId="{12DB7CD0-4D19-4203-99B7-A3464B145FC2}" type="parTrans" cxnId="{C81929E3-B10B-4A71-80E3-91F0CE40BDCE}">
      <dgm:prSet/>
      <dgm:spPr/>
      <dgm:t>
        <a:bodyPr/>
        <a:lstStyle/>
        <a:p>
          <a:endParaRPr kumimoji="1" lang="ja-JP" altLang="en-US"/>
        </a:p>
      </dgm:t>
    </dgm:pt>
    <dgm:pt modelId="{4945683B-7521-4F9C-B1A7-CB03D26C9B34}" type="sibTrans" cxnId="{C81929E3-B10B-4A71-80E3-91F0CE40BDCE}">
      <dgm:prSet/>
      <dgm:spPr/>
      <dgm:t>
        <a:bodyPr/>
        <a:lstStyle/>
        <a:p>
          <a:endParaRPr kumimoji="1" lang="ja-JP" altLang="en-US"/>
        </a:p>
      </dgm:t>
    </dgm:pt>
    <dgm:pt modelId="{BABC77AA-3F28-406C-8545-3ECBB8B28C07}">
      <dgm:prSet phldrT="[テキスト]"/>
      <dgm:spPr/>
      <dgm:t>
        <a:bodyPr/>
        <a:lstStyle/>
        <a:p>
          <a:r>
            <a:rPr kumimoji="1" lang="ja-JP" altLang="en-US" dirty="0" smtClean="0"/>
            <a:t>３</a:t>
          </a:r>
          <a:endParaRPr kumimoji="1" lang="ja-JP" altLang="en-US" dirty="0"/>
        </a:p>
      </dgm:t>
    </dgm:pt>
    <dgm:pt modelId="{196D6425-C61A-456E-BD0C-BCDCC780DA27}" type="parTrans" cxnId="{CF9DE1D3-223E-485E-AFE6-66073B451F19}">
      <dgm:prSet/>
      <dgm:spPr/>
      <dgm:t>
        <a:bodyPr/>
        <a:lstStyle/>
        <a:p>
          <a:endParaRPr kumimoji="1" lang="ja-JP" altLang="en-US"/>
        </a:p>
      </dgm:t>
    </dgm:pt>
    <dgm:pt modelId="{C7BF6E5E-11C1-4B7D-AE82-308CCDF5C3A7}" type="sibTrans" cxnId="{CF9DE1D3-223E-485E-AFE6-66073B451F19}">
      <dgm:prSet/>
      <dgm:spPr/>
      <dgm:t>
        <a:bodyPr/>
        <a:lstStyle/>
        <a:p>
          <a:endParaRPr kumimoji="1" lang="ja-JP" altLang="en-US"/>
        </a:p>
      </dgm:t>
    </dgm:pt>
    <dgm:pt modelId="{83A1EFF0-26BC-46D9-BC24-79743D278A4E}">
      <dgm:prSet phldrT="[テキスト]"/>
      <dgm:spPr/>
      <dgm:t>
        <a:bodyPr/>
        <a:lstStyle/>
        <a:p>
          <a:r>
            <a:rPr kumimoji="1" lang="ja-JP" altLang="en-US" dirty="0" smtClean="0"/>
            <a:t>公権力の行使として、一方的に、</a:t>
          </a:r>
          <a:endParaRPr kumimoji="1" lang="ja-JP" altLang="en-US" dirty="0"/>
        </a:p>
      </dgm:t>
    </dgm:pt>
    <dgm:pt modelId="{B92B6CEC-C898-4C15-9D3D-471E7A41947B}" type="parTrans" cxnId="{B0AD0EE1-ABA3-4980-9CEB-B3DF08C3DB42}">
      <dgm:prSet/>
      <dgm:spPr/>
      <dgm:t>
        <a:bodyPr/>
        <a:lstStyle/>
        <a:p>
          <a:endParaRPr kumimoji="1" lang="ja-JP" altLang="en-US"/>
        </a:p>
      </dgm:t>
    </dgm:pt>
    <dgm:pt modelId="{C2151E2F-508D-4B96-9341-7CF58F33EE3B}" type="sibTrans" cxnId="{B0AD0EE1-ABA3-4980-9CEB-B3DF08C3DB42}">
      <dgm:prSet/>
      <dgm:spPr/>
      <dgm:t>
        <a:bodyPr/>
        <a:lstStyle/>
        <a:p>
          <a:endParaRPr kumimoji="1" lang="ja-JP" altLang="en-US"/>
        </a:p>
      </dgm:t>
    </dgm:pt>
    <dgm:pt modelId="{42E71F53-ED49-41CE-85BC-C40F9A99C48C}">
      <dgm:prSet phldrT="[テキスト]"/>
      <dgm:spPr/>
      <dgm:t>
        <a:bodyPr/>
        <a:lstStyle/>
        <a:p>
          <a:r>
            <a:rPr kumimoji="1" lang="ja-JP" altLang="en-US" dirty="0" smtClean="0"/>
            <a:t>４</a:t>
          </a:r>
          <a:endParaRPr kumimoji="1" lang="ja-JP" altLang="en-US" dirty="0"/>
        </a:p>
      </dgm:t>
    </dgm:pt>
    <dgm:pt modelId="{A8FCAC6E-1AD3-4352-A0D5-6F29010A891C}" type="parTrans" cxnId="{EED73551-C404-49D6-AA5B-4856BAD857DD}">
      <dgm:prSet/>
      <dgm:spPr/>
      <dgm:t>
        <a:bodyPr/>
        <a:lstStyle/>
        <a:p>
          <a:endParaRPr kumimoji="1" lang="ja-JP" altLang="en-US"/>
        </a:p>
      </dgm:t>
    </dgm:pt>
    <dgm:pt modelId="{3C2EA647-5BAC-4849-BF9A-BE2CDCAC32D4}" type="sibTrans" cxnId="{EED73551-C404-49D6-AA5B-4856BAD857DD}">
      <dgm:prSet/>
      <dgm:spPr/>
      <dgm:t>
        <a:bodyPr/>
        <a:lstStyle/>
        <a:p>
          <a:endParaRPr kumimoji="1" lang="ja-JP" altLang="en-US"/>
        </a:p>
      </dgm:t>
    </dgm:pt>
    <dgm:pt modelId="{5A395332-4831-4424-AE6E-5E53BA6697F0}">
      <dgm:prSet phldrT="[テキスト]"/>
      <dgm:spPr/>
      <dgm:t>
        <a:bodyPr/>
        <a:lstStyle/>
        <a:p>
          <a:r>
            <a:rPr kumimoji="1" lang="ja-JP" altLang="en-US" dirty="0" smtClean="0"/>
            <a:t>具体的な事実に関して、</a:t>
          </a:r>
          <a:endParaRPr kumimoji="1" lang="ja-JP" altLang="en-US" dirty="0"/>
        </a:p>
      </dgm:t>
    </dgm:pt>
    <dgm:pt modelId="{9ABDEFEB-E084-4DB3-A800-378D1F4D2211}" type="parTrans" cxnId="{2D8A38CA-8040-4345-A515-386C90764D60}">
      <dgm:prSet/>
      <dgm:spPr/>
      <dgm:t>
        <a:bodyPr/>
        <a:lstStyle/>
        <a:p>
          <a:endParaRPr kumimoji="1" lang="ja-JP" altLang="en-US"/>
        </a:p>
      </dgm:t>
    </dgm:pt>
    <dgm:pt modelId="{62FAC412-35A2-49ED-B5E9-7F5D963928DE}" type="sibTrans" cxnId="{2D8A38CA-8040-4345-A515-386C90764D60}">
      <dgm:prSet/>
      <dgm:spPr/>
      <dgm:t>
        <a:bodyPr/>
        <a:lstStyle/>
        <a:p>
          <a:endParaRPr kumimoji="1" lang="ja-JP" altLang="en-US"/>
        </a:p>
      </dgm:t>
    </dgm:pt>
    <dgm:pt modelId="{877BE644-DC62-41A5-A304-C18BE2AF976A}">
      <dgm:prSet phldrT="[テキスト]"/>
      <dgm:spPr/>
      <dgm:t>
        <a:bodyPr/>
        <a:lstStyle/>
        <a:p>
          <a:r>
            <a:rPr kumimoji="1" lang="ja-JP" altLang="en-US" dirty="0" smtClean="0"/>
            <a:t>５</a:t>
          </a:r>
          <a:endParaRPr kumimoji="1" lang="ja-JP" altLang="en-US" dirty="0"/>
        </a:p>
      </dgm:t>
    </dgm:pt>
    <dgm:pt modelId="{64521044-04FB-4546-9606-0105BC61D525}" type="parTrans" cxnId="{62E007A5-6B08-4A70-A3C3-CDEE5A511D48}">
      <dgm:prSet/>
      <dgm:spPr/>
      <dgm:t>
        <a:bodyPr/>
        <a:lstStyle/>
        <a:p>
          <a:endParaRPr kumimoji="1" lang="ja-JP" altLang="en-US"/>
        </a:p>
      </dgm:t>
    </dgm:pt>
    <dgm:pt modelId="{3C8FC32C-28E0-4B88-BC29-C83293250617}" type="sibTrans" cxnId="{62E007A5-6B08-4A70-A3C3-CDEE5A511D48}">
      <dgm:prSet/>
      <dgm:spPr/>
      <dgm:t>
        <a:bodyPr/>
        <a:lstStyle/>
        <a:p>
          <a:endParaRPr kumimoji="1" lang="ja-JP" altLang="en-US"/>
        </a:p>
      </dgm:t>
    </dgm:pt>
    <dgm:pt modelId="{B96016A2-5DC6-403B-A427-E85DD57AD7B3}">
      <dgm:prSet phldrT="[テキスト]"/>
      <dgm:spPr/>
      <dgm:t>
        <a:bodyPr/>
        <a:lstStyle/>
        <a:p>
          <a:r>
            <a:rPr kumimoji="1" lang="ja-JP" altLang="en-US" dirty="0" smtClean="0"/>
            <a:t>特定の国民に対し、</a:t>
          </a:r>
          <a:endParaRPr kumimoji="1" lang="ja-JP" altLang="en-US" dirty="0"/>
        </a:p>
      </dgm:t>
    </dgm:pt>
    <dgm:pt modelId="{68961248-61FB-4286-ADEA-06BA3DD6C0C6}" type="parTrans" cxnId="{20F94A99-EE36-4F30-A385-D1F60DECDD9C}">
      <dgm:prSet/>
      <dgm:spPr/>
      <dgm:t>
        <a:bodyPr/>
        <a:lstStyle/>
        <a:p>
          <a:endParaRPr kumimoji="1" lang="ja-JP" altLang="en-US"/>
        </a:p>
      </dgm:t>
    </dgm:pt>
    <dgm:pt modelId="{A27AFC87-6D89-4298-AB66-BDA2A1345C43}" type="sibTrans" cxnId="{20F94A99-EE36-4F30-A385-D1F60DECDD9C}">
      <dgm:prSet/>
      <dgm:spPr/>
      <dgm:t>
        <a:bodyPr/>
        <a:lstStyle/>
        <a:p>
          <a:endParaRPr kumimoji="1" lang="ja-JP" altLang="en-US"/>
        </a:p>
      </dgm:t>
    </dgm:pt>
    <dgm:pt modelId="{68CD1B5D-6463-404C-87AD-955675D952D9}">
      <dgm:prSet phldrT="[テキスト]"/>
      <dgm:spPr/>
      <dgm:t>
        <a:bodyPr/>
        <a:lstStyle/>
        <a:p>
          <a:r>
            <a:rPr kumimoji="1" lang="ja-JP" altLang="en-US" dirty="0" smtClean="0"/>
            <a:t>６</a:t>
          </a:r>
          <a:endParaRPr kumimoji="1" lang="ja-JP" altLang="en-US" dirty="0"/>
        </a:p>
      </dgm:t>
    </dgm:pt>
    <dgm:pt modelId="{5693CF4F-90C3-483D-B3DF-DD1658D1814B}" type="parTrans" cxnId="{C5316DB9-DCD3-49F9-82E9-0947E297D731}">
      <dgm:prSet/>
      <dgm:spPr/>
      <dgm:t>
        <a:bodyPr/>
        <a:lstStyle/>
        <a:p>
          <a:endParaRPr kumimoji="1" lang="ja-JP" altLang="en-US"/>
        </a:p>
      </dgm:t>
    </dgm:pt>
    <dgm:pt modelId="{7F81ABF2-71D7-4FA7-B8A6-A056B75F40E7}" type="sibTrans" cxnId="{C5316DB9-DCD3-49F9-82E9-0947E297D731}">
      <dgm:prSet/>
      <dgm:spPr/>
      <dgm:t>
        <a:bodyPr/>
        <a:lstStyle/>
        <a:p>
          <a:endParaRPr kumimoji="1" lang="ja-JP" altLang="en-US"/>
        </a:p>
      </dgm:t>
    </dgm:pt>
    <dgm:pt modelId="{6D99D453-E829-4458-AA58-3DBE93AE46DC}">
      <dgm:prSet phldrT="[テキスト]"/>
      <dgm:spPr/>
      <dgm:t>
        <a:bodyPr/>
        <a:lstStyle/>
        <a:p>
          <a:r>
            <a:rPr kumimoji="1" lang="ja-JP" altLang="en-US" dirty="0" smtClean="0"/>
            <a:t>直接法的効果を発生させる行為（義務を課したり、権利を与えたりする）</a:t>
          </a:r>
          <a:endParaRPr kumimoji="1" lang="ja-JP" altLang="en-US" dirty="0"/>
        </a:p>
      </dgm:t>
    </dgm:pt>
    <dgm:pt modelId="{2D360BAB-BD9A-409D-B61A-5D4E71CF9B47}" type="parTrans" cxnId="{D3D3CC57-9A06-46D2-943A-78AA772E4C75}">
      <dgm:prSet/>
      <dgm:spPr/>
      <dgm:t>
        <a:bodyPr/>
        <a:lstStyle/>
        <a:p>
          <a:endParaRPr kumimoji="1" lang="ja-JP" altLang="en-US"/>
        </a:p>
      </dgm:t>
    </dgm:pt>
    <dgm:pt modelId="{D3104B14-80CC-47B3-9397-50A8FBFCB7BE}" type="sibTrans" cxnId="{D3D3CC57-9A06-46D2-943A-78AA772E4C75}">
      <dgm:prSet/>
      <dgm:spPr/>
      <dgm:t>
        <a:bodyPr/>
        <a:lstStyle/>
        <a:p>
          <a:endParaRPr kumimoji="1" lang="ja-JP" altLang="en-US"/>
        </a:p>
      </dgm:t>
    </dgm:pt>
    <dgm:pt modelId="{60F10743-9626-46BE-A294-86DB8C31E8EA}" type="pres">
      <dgm:prSet presAssocID="{072D0CAC-C216-4020-B286-DA74F5AA133B}" presName="linearFlow" presStyleCnt="0">
        <dgm:presLayoutVars>
          <dgm:dir/>
          <dgm:animLvl val="lvl"/>
          <dgm:resizeHandles val="exact"/>
        </dgm:presLayoutVars>
      </dgm:prSet>
      <dgm:spPr/>
      <dgm:t>
        <a:bodyPr/>
        <a:lstStyle/>
        <a:p>
          <a:endParaRPr kumimoji="1" lang="ja-JP" altLang="en-US"/>
        </a:p>
      </dgm:t>
    </dgm:pt>
    <dgm:pt modelId="{C4B99A1B-F47E-4A70-A64E-A8F86DAC2EF9}" type="pres">
      <dgm:prSet presAssocID="{8BEE79F2-74F1-4D81-874B-9E3E02423A2D}" presName="composite" presStyleCnt="0"/>
      <dgm:spPr/>
    </dgm:pt>
    <dgm:pt modelId="{42702E8F-AA05-42A5-B0E2-84E09B74E7D0}" type="pres">
      <dgm:prSet presAssocID="{8BEE79F2-74F1-4D81-874B-9E3E02423A2D}" presName="parentText" presStyleLbl="alignNode1" presStyleIdx="0" presStyleCnt="6">
        <dgm:presLayoutVars>
          <dgm:chMax val="1"/>
          <dgm:bulletEnabled val="1"/>
        </dgm:presLayoutVars>
      </dgm:prSet>
      <dgm:spPr/>
      <dgm:t>
        <a:bodyPr/>
        <a:lstStyle/>
        <a:p>
          <a:endParaRPr kumimoji="1" lang="ja-JP" altLang="en-US"/>
        </a:p>
      </dgm:t>
    </dgm:pt>
    <dgm:pt modelId="{9937DBAE-55D0-4A03-9BB2-AD80B9E3B5D6}" type="pres">
      <dgm:prSet presAssocID="{8BEE79F2-74F1-4D81-874B-9E3E02423A2D}" presName="descendantText" presStyleLbl="alignAcc1" presStyleIdx="0" presStyleCnt="6">
        <dgm:presLayoutVars>
          <dgm:bulletEnabled val="1"/>
        </dgm:presLayoutVars>
      </dgm:prSet>
      <dgm:spPr/>
      <dgm:t>
        <a:bodyPr/>
        <a:lstStyle/>
        <a:p>
          <a:endParaRPr kumimoji="1" lang="ja-JP" altLang="en-US"/>
        </a:p>
      </dgm:t>
    </dgm:pt>
    <dgm:pt modelId="{9E2D7D77-E126-4E6F-BAD7-23D93FDE8970}" type="pres">
      <dgm:prSet presAssocID="{ED5F8890-49F7-4028-859A-6300ED64FCF3}" presName="sp" presStyleCnt="0"/>
      <dgm:spPr/>
    </dgm:pt>
    <dgm:pt modelId="{78174A05-8912-4B6B-BE44-A8B8112AA28A}" type="pres">
      <dgm:prSet presAssocID="{72CF7DAD-20EB-4B0E-8936-8D30043A42E5}" presName="composite" presStyleCnt="0"/>
      <dgm:spPr/>
    </dgm:pt>
    <dgm:pt modelId="{5FCBFFBC-478C-4B83-A75E-CF5ECA7EE810}" type="pres">
      <dgm:prSet presAssocID="{72CF7DAD-20EB-4B0E-8936-8D30043A42E5}" presName="parentText" presStyleLbl="alignNode1" presStyleIdx="1" presStyleCnt="6">
        <dgm:presLayoutVars>
          <dgm:chMax val="1"/>
          <dgm:bulletEnabled val="1"/>
        </dgm:presLayoutVars>
      </dgm:prSet>
      <dgm:spPr/>
      <dgm:t>
        <a:bodyPr/>
        <a:lstStyle/>
        <a:p>
          <a:endParaRPr kumimoji="1" lang="ja-JP" altLang="en-US"/>
        </a:p>
      </dgm:t>
    </dgm:pt>
    <dgm:pt modelId="{B9C53676-6BCE-4567-98B2-65340E53817A}" type="pres">
      <dgm:prSet presAssocID="{72CF7DAD-20EB-4B0E-8936-8D30043A42E5}" presName="descendantText" presStyleLbl="alignAcc1" presStyleIdx="1" presStyleCnt="6">
        <dgm:presLayoutVars>
          <dgm:bulletEnabled val="1"/>
        </dgm:presLayoutVars>
      </dgm:prSet>
      <dgm:spPr/>
      <dgm:t>
        <a:bodyPr/>
        <a:lstStyle/>
        <a:p>
          <a:endParaRPr kumimoji="1" lang="ja-JP" altLang="en-US"/>
        </a:p>
      </dgm:t>
    </dgm:pt>
    <dgm:pt modelId="{E29A72A7-0842-4E53-BCC7-BA2E1CFC42B1}" type="pres">
      <dgm:prSet presAssocID="{C669A84B-9868-48BB-B6F2-083A5AAB6AD0}" presName="sp" presStyleCnt="0"/>
      <dgm:spPr/>
    </dgm:pt>
    <dgm:pt modelId="{AD6A1B28-7AA5-474F-B38F-E897C50A1085}" type="pres">
      <dgm:prSet presAssocID="{BABC77AA-3F28-406C-8545-3ECBB8B28C07}" presName="composite" presStyleCnt="0"/>
      <dgm:spPr/>
    </dgm:pt>
    <dgm:pt modelId="{C24C9478-5A42-457C-8B6F-86A1A1B270E5}" type="pres">
      <dgm:prSet presAssocID="{BABC77AA-3F28-406C-8545-3ECBB8B28C07}" presName="parentText" presStyleLbl="alignNode1" presStyleIdx="2" presStyleCnt="6">
        <dgm:presLayoutVars>
          <dgm:chMax val="1"/>
          <dgm:bulletEnabled val="1"/>
        </dgm:presLayoutVars>
      </dgm:prSet>
      <dgm:spPr/>
      <dgm:t>
        <a:bodyPr/>
        <a:lstStyle/>
        <a:p>
          <a:endParaRPr kumimoji="1" lang="ja-JP" altLang="en-US"/>
        </a:p>
      </dgm:t>
    </dgm:pt>
    <dgm:pt modelId="{01634D63-DF3B-4BFF-BECD-30553284E446}" type="pres">
      <dgm:prSet presAssocID="{BABC77AA-3F28-406C-8545-3ECBB8B28C07}" presName="descendantText" presStyleLbl="alignAcc1" presStyleIdx="2" presStyleCnt="6">
        <dgm:presLayoutVars>
          <dgm:bulletEnabled val="1"/>
        </dgm:presLayoutVars>
      </dgm:prSet>
      <dgm:spPr/>
      <dgm:t>
        <a:bodyPr/>
        <a:lstStyle/>
        <a:p>
          <a:endParaRPr kumimoji="1" lang="ja-JP" altLang="en-US"/>
        </a:p>
      </dgm:t>
    </dgm:pt>
    <dgm:pt modelId="{393EC9ED-81FB-4A7A-88A4-3928441E75C4}" type="pres">
      <dgm:prSet presAssocID="{C7BF6E5E-11C1-4B7D-AE82-308CCDF5C3A7}" presName="sp" presStyleCnt="0"/>
      <dgm:spPr/>
    </dgm:pt>
    <dgm:pt modelId="{F8B213B5-9573-4984-A53F-C7EB392F8AAE}" type="pres">
      <dgm:prSet presAssocID="{42E71F53-ED49-41CE-85BC-C40F9A99C48C}" presName="composite" presStyleCnt="0"/>
      <dgm:spPr/>
    </dgm:pt>
    <dgm:pt modelId="{B41995CB-CCF7-4FD9-A885-96EBE932E38E}" type="pres">
      <dgm:prSet presAssocID="{42E71F53-ED49-41CE-85BC-C40F9A99C48C}" presName="parentText" presStyleLbl="alignNode1" presStyleIdx="3" presStyleCnt="6">
        <dgm:presLayoutVars>
          <dgm:chMax val="1"/>
          <dgm:bulletEnabled val="1"/>
        </dgm:presLayoutVars>
      </dgm:prSet>
      <dgm:spPr/>
      <dgm:t>
        <a:bodyPr/>
        <a:lstStyle/>
        <a:p>
          <a:endParaRPr kumimoji="1" lang="ja-JP" altLang="en-US"/>
        </a:p>
      </dgm:t>
    </dgm:pt>
    <dgm:pt modelId="{38E4D028-83F9-429C-9A8F-215F0A2DE9B9}" type="pres">
      <dgm:prSet presAssocID="{42E71F53-ED49-41CE-85BC-C40F9A99C48C}" presName="descendantText" presStyleLbl="alignAcc1" presStyleIdx="3" presStyleCnt="6">
        <dgm:presLayoutVars>
          <dgm:bulletEnabled val="1"/>
        </dgm:presLayoutVars>
      </dgm:prSet>
      <dgm:spPr/>
      <dgm:t>
        <a:bodyPr/>
        <a:lstStyle/>
        <a:p>
          <a:endParaRPr kumimoji="1" lang="ja-JP" altLang="en-US"/>
        </a:p>
      </dgm:t>
    </dgm:pt>
    <dgm:pt modelId="{D295A79A-8A65-409C-9EA2-9EACCAD84E63}" type="pres">
      <dgm:prSet presAssocID="{3C2EA647-5BAC-4849-BF9A-BE2CDCAC32D4}" presName="sp" presStyleCnt="0"/>
      <dgm:spPr/>
    </dgm:pt>
    <dgm:pt modelId="{CA86C1FD-5CDF-45D7-AA66-A1377E25D1F9}" type="pres">
      <dgm:prSet presAssocID="{877BE644-DC62-41A5-A304-C18BE2AF976A}" presName="composite" presStyleCnt="0"/>
      <dgm:spPr/>
    </dgm:pt>
    <dgm:pt modelId="{13E17ECE-B5AC-486E-96B2-1D06AFCA4980}" type="pres">
      <dgm:prSet presAssocID="{877BE644-DC62-41A5-A304-C18BE2AF976A}" presName="parentText" presStyleLbl="alignNode1" presStyleIdx="4" presStyleCnt="6">
        <dgm:presLayoutVars>
          <dgm:chMax val="1"/>
          <dgm:bulletEnabled val="1"/>
        </dgm:presLayoutVars>
      </dgm:prSet>
      <dgm:spPr/>
      <dgm:t>
        <a:bodyPr/>
        <a:lstStyle/>
        <a:p>
          <a:endParaRPr kumimoji="1" lang="ja-JP" altLang="en-US"/>
        </a:p>
      </dgm:t>
    </dgm:pt>
    <dgm:pt modelId="{695D651B-3F98-4637-B2FF-68551091ABC9}" type="pres">
      <dgm:prSet presAssocID="{877BE644-DC62-41A5-A304-C18BE2AF976A}" presName="descendantText" presStyleLbl="alignAcc1" presStyleIdx="4" presStyleCnt="6">
        <dgm:presLayoutVars>
          <dgm:bulletEnabled val="1"/>
        </dgm:presLayoutVars>
      </dgm:prSet>
      <dgm:spPr/>
      <dgm:t>
        <a:bodyPr/>
        <a:lstStyle/>
        <a:p>
          <a:endParaRPr kumimoji="1" lang="ja-JP" altLang="en-US"/>
        </a:p>
      </dgm:t>
    </dgm:pt>
    <dgm:pt modelId="{DD2D6CDD-C9A3-41F6-BA2A-E053DD2A483C}" type="pres">
      <dgm:prSet presAssocID="{3C8FC32C-28E0-4B88-BC29-C83293250617}" presName="sp" presStyleCnt="0"/>
      <dgm:spPr/>
    </dgm:pt>
    <dgm:pt modelId="{65AFC658-C1BD-4F97-B159-1CEFF0B86535}" type="pres">
      <dgm:prSet presAssocID="{68CD1B5D-6463-404C-87AD-955675D952D9}" presName="composite" presStyleCnt="0"/>
      <dgm:spPr/>
    </dgm:pt>
    <dgm:pt modelId="{79F71205-F6A7-424C-9FDD-3B71223D48B9}" type="pres">
      <dgm:prSet presAssocID="{68CD1B5D-6463-404C-87AD-955675D952D9}" presName="parentText" presStyleLbl="alignNode1" presStyleIdx="5" presStyleCnt="6">
        <dgm:presLayoutVars>
          <dgm:chMax val="1"/>
          <dgm:bulletEnabled val="1"/>
        </dgm:presLayoutVars>
      </dgm:prSet>
      <dgm:spPr/>
      <dgm:t>
        <a:bodyPr/>
        <a:lstStyle/>
        <a:p>
          <a:endParaRPr kumimoji="1" lang="ja-JP" altLang="en-US"/>
        </a:p>
      </dgm:t>
    </dgm:pt>
    <dgm:pt modelId="{BB5F12C7-9221-45D4-87CE-5EA86AC212D1}" type="pres">
      <dgm:prSet presAssocID="{68CD1B5D-6463-404C-87AD-955675D952D9}" presName="descendantText" presStyleLbl="alignAcc1" presStyleIdx="5" presStyleCnt="6">
        <dgm:presLayoutVars>
          <dgm:bulletEnabled val="1"/>
        </dgm:presLayoutVars>
      </dgm:prSet>
      <dgm:spPr/>
      <dgm:t>
        <a:bodyPr/>
        <a:lstStyle/>
        <a:p>
          <a:endParaRPr kumimoji="1" lang="ja-JP" altLang="en-US"/>
        </a:p>
      </dgm:t>
    </dgm:pt>
  </dgm:ptLst>
  <dgm:cxnLst>
    <dgm:cxn modelId="{B8C03845-5A03-489F-B4FF-A6554A3C6A65}" type="presOf" srcId="{072D0CAC-C216-4020-B286-DA74F5AA133B}" destId="{60F10743-9626-46BE-A294-86DB8C31E8EA}" srcOrd="0" destOrd="0" presId="urn:microsoft.com/office/officeart/2005/8/layout/chevron2"/>
    <dgm:cxn modelId="{38FE5324-6FEE-4740-AB50-80D975AD8457}" type="presOf" srcId="{5A395332-4831-4424-AE6E-5E53BA6697F0}" destId="{38E4D028-83F9-429C-9A8F-215F0A2DE9B9}" srcOrd="0" destOrd="0" presId="urn:microsoft.com/office/officeart/2005/8/layout/chevron2"/>
    <dgm:cxn modelId="{88D02E23-92C7-48AE-9F58-CED29017CE79}" type="presOf" srcId="{42E71F53-ED49-41CE-85BC-C40F9A99C48C}" destId="{B41995CB-CCF7-4FD9-A885-96EBE932E38E}" srcOrd="0" destOrd="0" presId="urn:microsoft.com/office/officeart/2005/8/layout/chevron2"/>
    <dgm:cxn modelId="{CF9DE1D3-223E-485E-AFE6-66073B451F19}" srcId="{072D0CAC-C216-4020-B286-DA74F5AA133B}" destId="{BABC77AA-3F28-406C-8545-3ECBB8B28C07}" srcOrd="2" destOrd="0" parTransId="{196D6425-C61A-456E-BD0C-BCDCC780DA27}" sibTransId="{C7BF6E5E-11C1-4B7D-AE82-308CCDF5C3A7}"/>
    <dgm:cxn modelId="{0CF3582A-A9A6-45F1-9406-225C7F7C1967}" type="presOf" srcId="{877BE644-DC62-41A5-A304-C18BE2AF976A}" destId="{13E17ECE-B5AC-486E-96B2-1D06AFCA4980}" srcOrd="0" destOrd="0" presId="urn:microsoft.com/office/officeart/2005/8/layout/chevron2"/>
    <dgm:cxn modelId="{EED73551-C404-49D6-AA5B-4856BAD857DD}" srcId="{072D0CAC-C216-4020-B286-DA74F5AA133B}" destId="{42E71F53-ED49-41CE-85BC-C40F9A99C48C}" srcOrd="3" destOrd="0" parTransId="{A8FCAC6E-1AD3-4352-A0D5-6F29010A891C}" sibTransId="{3C2EA647-5BAC-4849-BF9A-BE2CDCAC32D4}"/>
    <dgm:cxn modelId="{C5316DB9-DCD3-49F9-82E9-0947E297D731}" srcId="{072D0CAC-C216-4020-B286-DA74F5AA133B}" destId="{68CD1B5D-6463-404C-87AD-955675D952D9}" srcOrd="5" destOrd="0" parTransId="{5693CF4F-90C3-483D-B3DF-DD1658D1814B}" sibTransId="{7F81ABF2-71D7-4FA7-B8A6-A056B75F40E7}"/>
    <dgm:cxn modelId="{15F67D5D-5334-41F0-95EC-D4E817C54CE4}" type="presOf" srcId="{BABC77AA-3F28-406C-8545-3ECBB8B28C07}" destId="{C24C9478-5A42-457C-8B6F-86A1A1B270E5}" srcOrd="0" destOrd="0" presId="urn:microsoft.com/office/officeart/2005/8/layout/chevron2"/>
    <dgm:cxn modelId="{DB6117E5-DDC2-4111-A74B-12C30845BAAF}" type="presOf" srcId="{B96016A2-5DC6-403B-A427-E85DD57AD7B3}" destId="{695D651B-3F98-4637-B2FF-68551091ABC9}" srcOrd="0" destOrd="0" presId="urn:microsoft.com/office/officeart/2005/8/layout/chevron2"/>
    <dgm:cxn modelId="{87982BB6-3C18-4454-8B90-07BE862F549B}" type="presOf" srcId="{6691267C-C824-4D5E-BF22-AFAB94A4E34B}" destId="{9937DBAE-55D0-4A03-9BB2-AD80B9E3B5D6}" srcOrd="0" destOrd="0" presId="urn:microsoft.com/office/officeart/2005/8/layout/chevron2"/>
    <dgm:cxn modelId="{D3D3CC57-9A06-46D2-943A-78AA772E4C75}" srcId="{68CD1B5D-6463-404C-87AD-955675D952D9}" destId="{6D99D453-E829-4458-AA58-3DBE93AE46DC}" srcOrd="0" destOrd="0" parTransId="{2D360BAB-BD9A-409D-B61A-5D4E71CF9B47}" sibTransId="{D3104B14-80CC-47B3-9397-50A8FBFCB7BE}"/>
    <dgm:cxn modelId="{83213115-0EB5-46B2-937F-5E8AE55B281D}" type="presOf" srcId="{72CF7DAD-20EB-4B0E-8936-8D30043A42E5}" destId="{5FCBFFBC-478C-4B83-A75E-CF5ECA7EE810}" srcOrd="0" destOrd="0" presId="urn:microsoft.com/office/officeart/2005/8/layout/chevron2"/>
    <dgm:cxn modelId="{91D32AD7-2E6F-467D-BEC4-E02E04695244}" type="presOf" srcId="{68CD1B5D-6463-404C-87AD-955675D952D9}" destId="{79F71205-F6A7-424C-9FDD-3B71223D48B9}" srcOrd="0" destOrd="0" presId="urn:microsoft.com/office/officeart/2005/8/layout/chevron2"/>
    <dgm:cxn modelId="{8B694DEE-92DE-4362-A198-50472110602A}" type="presOf" srcId="{06423AD0-DEDF-4439-9F36-C72D8EC13799}" destId="{B9C53676-6BCE-4567-98B2-65340E53817A}" srcOrd="0" destOrd="0" presId="urn:microsoft.com/office/officeart/2005/8/layout/chevron2"/>
    <dgm:cxn modelId="{998651A4-5C56-4B33-9931-2C1131A82152}" type="presOf" srcId="{6D99D453-E829-4458-AA58-3DBE93AE46DC}" destId="{BB5F12C7-9221-45D4-87CE-5EA86AC212D1}" srcOrd="0" destOrd="0" presId="urn:microsoft.com/office/officeart/2005/8/layout/chevron2"/>
    <dgm:cxn modelId="{11BE5AA2-056E-49C7-8C9F-71A76C45EE92}" type="presOf" srcId="{8BEE79F2-74F1-4D81-874B-9E3E02423A2D}" destId="{42702E8F-AA05-42A5-B0E2-84E09B74E7D0}" srcOrd="0" destOrd="0" presId="urn:microsoft.com/office/officeart/2005/8/layout/chevron2"/>
    <dgm:cxn modelId="{A9212502-62CB-4D40-B384-C8DDE9CA6876}" srcId="{8BEE79F2-74F1-4D81-874B-9E3E02423A2D}" destId="{6691267C-C824-4D5E-BF22-AFAB94A4E34B}" srcOrd="0" destOrd="0" parTransId="{C39AB5E2-3042-432F-A5AF-3A3E2555A2B4}" sibTransId="{CCDC1D3B-7584-49AD-BFDA-888D685C044C}"/>
    <dgm:cxn modelId="{2D8A38CA-8040-4345-A515-386C90764D60}" srcId="{42E71F53-ED49-41CE-85BC-C40F9A99C48C}" destId="{5A395332-4831-4424-AE6E-5E53BA6697F0}" srcOrd="0" destOrd="0" parTransId="{9ABDEFEB-E084-4DB3-A800-378D1F4D2211}" sibTransId="{62FAC412-35A2-49ED-B5E9-7F5D963928DE}"/>
    <dgm:cxn modelId="{20F94A99-EE36-4F30-A385-D1F60DECDD9C}" srcId="{877BE644-DC62-41A5-A304-C18BE2AF976A}" destId="{B96016A2-5DC6-403B-A427-E85DD57AD7B3}" srcOrd="0" destOrd="0" parTransId="{68961248-61FB-4286-ADEA-06BA3DD6C0C6}" sibTransId="{A27AFC87-6D89-4298-AB66-BDA2A1345C43}"/>
    <dgm:cxn modelId="{A3724745-453B-4253-85FE-39E6E70A7F88}" srcId="{072D0CAC-C216-4020-B286-DA74F5AA133B}" destId="{72CF7DAD-20EB-4B0E-8936-8D30043A42E5}" srcOrd="1" destOrd="0" parTransId="{42BF5F7F-776A-461A-885C-7A5E7FB521A2}" sibTransId="{C669A84B-9868-48BB-B6F2-083A5AAB6AD0}"/>
    <dgm:cxn modelId="{B0AD0EE1-ABA3-4980-9CEB-B3DF08C3DB42}" srcId="{BABC77AA-3F28-406C-8545-3ECBB8B28C07}" destId="{83A1EFF0-26BC-46D9-BC24-79743D278A4E}" srcOrd="0" destOrd="0" parTransId="{B92B6CEC-C898-4C15-9D3D-471E7A41947B}" sibTransId="{C2151E2F-508D-4B96-9341-7CF58F33EE3B}"/>
    <dgm:cxn modelId="{0AB75257-897B-462D-8576-8B403ACC6F2C}" srcId="{072D0CAC-C216-4020-B286-DA74F5AA133B}" destId="{8BEE79F2-74F1-4D81-874B-9E3E02423A2D}" srcOrd="0" destOrd="0" parTransId="{6DA573FE-D992-4B2A-9A13-623C0BB5D401}" sibTransId="{ED5F8890-49F7-4028-859A-6300ED64FCF3}"/>
    <dgm:cxn modelId="{C81929E3-B10B-4A71-80E3-91F0CE40BDCE}" srcId="{72CF7DAD-20EB-4B0E-8936-8D30043A42E5}" destId="{06423AD0-DEDF-4439-9F36-C72D8EC13799}" srcOrd="0" destOrd="0" parTransId="{12DB7CD0-4D19-4203-99B7-A3464B145FC2}" sibTransId="{4945683B-7521-4F9C-B1A7-CB03D26C9B34}"/>
    <dgm:cxn modelId="{E5D722E8-E562-46FD-8BDD-D04E3436CE96}" type="presOf" srcId="{83A1EFF0-26BC-46D9-BC24-79743D278A4E}" destId="{01634D63-DF3B-4BFF-BECD-30553284E446}" srcOrd="0" destOrd="0" presId="urn:microsoft.com/office/officeart/2005/8/layout/chevron2"/>
    <dgm:cxn modelId="{62E007A5-6B08-4A70-A3C3-CDEE5A511D48}" srcId="{072D0CAC-C216-4020-B286-DA74F5AA133B}" destId="{877BE644-DC62-41A5-A304-C18BE2AF976A}" srcOrd="4" destOrd="0" parTransId="{64521044-04FB-4546-9606-0105BC61D525}" sibTransId="{3C8FC32C-28E0-4B88-BC29-C83293250617}"/>
    <dgm:cxn modelId="{19A31220-B7E5-4697-9FD4-7078D0010472}" type="presParOf" srcId="{60F10743-9626-46BE-A294-86DB8C31E8EA}" destId="{C4B99A1B-F47E-4A70-A64E-A8F86DAC2EF9}" srcOrd="0" destOrd="0" presId="urn:microsoft.com/office/officeart/2005/8/layout/chevron2"/>
    <dgm:cxn modelId="{3E0A8AFD-44AD-483A-AC77-F6F3CFC3F244}" type="presParOf" srcId="{C4B99A1B-F47E-4A70-A64E-A8F86DAC2EF9}" destId="{42702E8F-AA05-42A5-B0E2-84E09B74E7D0}" srcOrd="0" destOrd="0" presId="urn:microsoft.com/office/officeart/2005/8/layout/chevron2"/>
    <dgm:cxn modelId="{5B366BFF-A999-4B58-AA52-C095D6D3D421}" type="presParOf" srcId="{C4B99A1B-F47E-4A70-A64E-A8F86DAC2EF9}" destId="{9937DBAE-55D0-4A03-9BB2-AD80B9E3B5D6}" srcOrd="1" destOrd="0" presId="urn:microsoft.com/office/officeart/2005/8/layout/chevron2"/>
    <dgm:cxn modelId="{90620BA2-309B-4345-B626-2B3B28FF9EE0}" type="presParOf" srcId="{60F10743-9626-46BE-A294-86DB8C31E8EA}" destId="{9E2D7D77-E126-4E6F-BAD7-23D93FDE8970}" srcOrd="1" destOrd="0" presId="urn:microsoft.com/office/officeart/2005/8/layout/chevron2"/>
    <dgm:cxn modelId="{4EDA4521-4DC2-4F61-977B-CFEFB6F23180}" type="presParOf" srcId="{60F10743-9626-46BE-A294-86DB8C31E8EA}" destId="{78174A05-8912-4B6B-BE44-A8B8112AA28A}" srcOrd="2" destOrd="0" presId="urn:microsoft.com/office/officeart/2005/8/layout/chevron2"/>
    <dgm:cxn modelId="{85DE2DED-EEC9-4D94-98E4-4E896523A4F2}" type="presParOf" srcId="{78174A05-8912-4B6B-BE44-A8B8112AA28A}" destId="{5FCBFFBC-478C-4B83-A75E-CF5ECA7EE810}" srcOrd="0" destOrd="0" presId="urn:microsoft.com/office/officeart/2005/8/layout/chevron2"/>
    <dgm:cxn modelId="{F6472A0D-C39B-45FE-A97C-00DA943B20E2}" type="presParOf" srcId="{78174A05-8912-4B6B-BE44-A8B8112AA28A}" destId="{B9C53676-6BCE-4567-98B2-65340E53817A}" srcOrd="1" destOrd="0" presId="urn:microsoft.com/office/officeart/2005/8/layout/chevron2"/>
    <dgm:cxn modelId="{F63BE2E4-D33A-4BFA-B84C-D4822445D717}" type="presParOf" srcId="{60F10743-9626-46BE-A294-86DB8C31E8EA}" destId="{E29A72A7-0842-4E53-BCC7-BA2E1CFC42B1}" srcOrd="3" destOrd="0" presId="urn:microsoft.com/office/officeart/2005/8/layout/chevron2"/>
    <dgm:cxn modelId="{942B2D67-9229-4195-9356-B5A2E0AFF454}" type="presParOf" srcId="{60F10743-9626-46BE-A294-86DB8C31E8EA}" destId="{AD6A1B28-7AA5-474F-B38F-E897C50A1085}" srcOrd="4" destOrd="0" presId="urn:microsoft.com/office/officeart/2005/8/layout/chevron2"/>
    <dgm:cxn modelId="{55BFF588-8AD6-4E3F-AE7D-D72C61C3EB29}" type="presParOf" srcId="{AD6A1B28-7AA5-474F-B38F-E897C50A1085}" destId="{C24C9478-5A42-457C-8B6F-86A1A1B270E5}" srcOrd="0" destOrd="0" presId="urn:microsoft.com/office/officeart/2005/8/layout/chevron2"/>
    <dgm:cxn modelId="{7DB70411-3A57-4B3D-A655-2A188A14A7C4}" type="presParOf" srcId="{AD6A1B28-7AA5-474F-B38F-E897C50A1085}" destId="{01634D63-DF3B-4BFF-BECD-30553284E446}" srcOrd="1" destOrd="0" presId="urn:microsoft.com/office/officeart/2005/8/layout/chevron2"/>
    <dgm:cxn modelId="{39BDD2F5-5A67-48A5-AE1D-44A1AADE66A3}" type="presParOf" srcId="{60F10743-9626-46BE-A294-86DB8C31E8EA}" destId="{393EC9ED-81FB-4A7A-88A4-3928441E75C4}" srcOrd="5" destOrd="0" presId="urn:microsoft.com/office/officeart/2005/8/layout/chevron2"/>
    <dgm:cxn modelId="{BC2B8860-A13C-442B-9B9F-80504844FF56}" type="presParOf" srcId="{60F10743-9626-46BE-A294-86DB8C31E8EA}" destId="{F8B213B5-9573-4984-A53F-C7EB392F8AAE}" srcOrd="6" destOrd="0" presId="urn:microsoft.com/office/officeart/2005/8/layout/chevron2"/>
    <dgm:cxn modelId="{5A8C3368-DD99-4C07-854B-68EE56743815}" type="presParOf" srcId="{F8B213B5-9573-4984-A53F-C7EB392F8AAE}" destId="{B41995CB-CCF7-4FD9-A885-96EBE932E38E}" srcOrd="0" destOrd="0" presId="urn:microsoft.com/office/officeart/2005/8/layout/chevron2"/>
    <dgm:cxn modelId="{513BABBE-7296-45D0-8A87-26FD98AC07A8}" type="presParOf" srcId="{F8B213B5-9573-4984-A53F-C7EB392F8AAE}" destId="{38E4D028-83F9-429C-9A8F-215F0A2DE9B9}" srcOrd="1" destOrd="0" presId="urn:microsoft.com/office/officeart/2005/8/layout/chevron2"/>
    <dgm:cxn modelId="{DE6ECF39-2B1B-4B6D-BB0D-9B40938204C9}" type="presParOf" srcId="{60F10743-9626-46BE-A294-86DB8C31E8EA}" destId="{D295A79A-8A65-409C-9EA2-9EACCAD84E63}" srcOrd="7" destOrd="0" presId="urn:microsoft.com/office/officeart/2005/8/layout/chevron2"/>
    <dgm:cxn modelId="{9AF056CB-348F-4AF3-829D-6F61E08052A4}" type="presParOf" srcId="{60F10743-9626-46BE-A294-86DB8C31E8EA}" destId="{CA86C1FD-5CDF-45D7-AA66-A1377E25D1F9}" srcOrd="8" destOrd="0" presId="urn:microsoft.com/office/officeart/2005/8/layout/chevron2"/>
    <dgm:cxn modelId="{E53E6585-AB18-4CC5-826D-D5DD99BEDCDD}" type="presParOf" srcId="{CA86C1FD-5CDF-45D7-AA66-A1377E25D1F9}" destId="{13E17ECE-B5AC-486E-96B2-1D06AFCA4980}" srcOrd="0" destOrd="0" presId="urn:microsoft.com/office/officeart/2005/8/layout/chevron2"/>
    <dgm:cxn modelId="{BB5BE43E-EE68-434E-B6C7-1659D018C3F8}" type="presParOf" srcId="{CA86C1FD-5CDF-45D7-AA66-A1377E25D1F9}" destId="{695D651B-3F98-4637-B2FF-68551091ABC9}" srcOrd="1" destOrd="0" presId="urn:microsoft.com/office/officeart/2005/8/layout/chevron2"/>
    <dgm:cxn modelId="{0EFBF862-0EF3-4B4E-9736-267C224A02B1}" type="presParOf" srcId="{60F10743-9626-46BE-A294-86DB8C31E8EA}" destId="{DD2D6CDD-C9A3-41F6-BA2A-E053DD2A483C}" srcOrd="9" destOrd="0" presId="urn:microsoft.com/office/officeart/2005/8/layout/chevron2"/>
    <dgm:cxn modelId="{B705BB73-0484-4B59-95F9-72DE81811A60}" type="presParOf" srcId="{60F10743-9626-46BE-A294-86DB8C31E8EA}" destId="{65AFC658-C1BD-4F97-B159-1CEFF0B86535}" srcOrd="10" destOrd="0" presId="urn:microsoft.com/office/officeart/2005/8/layout/chevron2"/>
    <dgm:cxn modelId="{3628A836-FCC1-4411-8614-572EF09365F8}" type="presParOf" srcId="{65AFC658-C1BD-4F97-B159-1CEFF0B86535}" destId="{79F71205-F6A7-424C-9FDD-3B71223D48B9}" srcOrd="0" destOrd="0" presId="urn:microsoft.com/office/officeart/2005/8/layout/chevron2"/>
    <dgm:cxn modelId="{5C3FB41D-882E-43D8-84D4-F1037D8C376A}" type="presParOf" srcId="{65AFC658-C1BD-4F97-B159-1CEFF0B86535}" destId="{BB5F12C7-9221-45D4-87CE-5EA86AC212D1}" srcOrd="1" destOrd="0" presId="urn:microsoft.com/office/officeart/2005/8/layout/chevron2"/>
  </dgm:cxnLst>
  <dgm:bg/>
  <dgm:whole/>
</dgm:dataModel>
</file>

<file path=ppt/diagrams/data3.xml><?xml version="1.0" encoding="utf-8"?>
<dgm:dataModel xmlns:dgm="http://schemas.openxmlformats.org/drawingml/2006/diagram" xmlns:a="http://schemas.openxmlformats.org/drawingml/2006/main">
  <dgm:ptLst>
    <dgm:pt modelId="{413FF34F-723A-4ED6-A223-DF1F6827BC9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6A0F5F7A-4AE0-4EC2-A25D-FEEC3F07F85B}">
      <dgm:prSet phldrT="[テキスト]" custT="1"/>
      <dgm:spPr/>
      <dgm:t>
        <a:bodyPr/>
        <a:lstStyle/>
        <a:p>
          <a:r>
            <a:rPr kumimoji="1" lang="ja-JP" altLang="en-US" sz="1600" dirty="0" smtClean="0"/>
            <a:t>公定力</a:t>
          </a:r>
          <a:endParaRPr kumimoji="1" lang="ja-JP" altLang="en-US" sz="1600" dirty="0"/>
        </a:p>
      </dgm:t>
    </dgm:pt>
    <dgm:pt modelId="{26C490C4-8073-4DF5-A20D-4431D728BAAD}" type="parTrans" cxnId="{F909184B-6A6D-4F2F-921F-BA44FDECFB51}">
      <dgm:prSet/>
      <dgm:spPr/>
      <dgm:t>
        <a:bodyPr/>
        <a:lstStyle/>
        <a:p>
          <a:endParaRPr kumimoji="1" lang="ja-JP" altLang="en-US"/>
        </a:p>
      </dgm:t>
    </dgm:pt>
    <dgm:pt modelId="{3BF09A76-E0C6-4A2B-8410-FE9B2637FC9F}" type="sibTrans" cxnId="{F909184B-6A6D-4F2F-921F-BA44FDECFB51}">
      <dgm:prSet/>
      <dgm:spPr/>
      <dgm:t>
        <a:bodyPr/>
        <a:lstStyle/>
        <a:p>
          <a:endParaRPr kumimoji="1" lang="ja-JP" altLang="en-US"/>
        </a:p>
      </dgm:t>
    </dgm:pt>
    <dgm:pt modelId="{F7D039C5-E97E-4E20-BDC7-3CA9619D016C}">
      <dgm:prSet phldrT="[テキスト]" custT="1"/>
      <dgm:spPr/>
      <dgm:t>
        <a:bodyPr/>
        <a:lstStyle/>
        <a:p>
          <a:r>
            <a:rPr kumimoji="1" lang="ja-JP" altLang="en-US" sz="1600" dirty="0" smtClean="0"/>
            <a:t>不可争力</a:t>
          </a:r>
          <a:endParaRPr kumimoji="1" lang="ja-JP" altLang="en-US" sz="1600" dirty="0"/>
        </a:p>
      </dgm:t>
    </dgm:pt>
    <dgm:pt modelId="{7010B344-794F-4D2D-8AF1-E90043FB7747}" type="parTrans" cxnId="{9051A25F-0B08-4A01-8DFC-DAFCE5A66344}">
      <dgm:prSet/>
      <dgm:spPr/>
      <dgm:t>
        <a:bodyPr/>
        <a:lstStyle/>
        <a:p>
          <a:endParaRPr kumimoji="1" lang="ja-JP" altLang="en-US"/>
        </a:p>
      </dgm:t>
    </dgm:pt>
    <dgm:pt modelId="{A7742140-5B43-416F-9580-50C99CDFBB9C}" type="sibTrans" cxnId="{9051A25F-0B08-4A01-8DFC-DAFCE5A66344}">
      <dgm:prSet/>
      <dgm:spPr/>
      <dgm:t>
        <a:bodyPr/>
        <a:lstStyle/>
        <a:p>
          <a:endParaRPr kumimoji="1" lang="ja-JP" altLang="en-US"/>
        </a:p>
      </dgm:t>
    </dgm:pt>
    <dgm:pt modelId="{D283A31A-0952-45BA-AF84-FFB026C775EE}">
      <dgm:prSet phldrT="[テキスト]" custT="1"/>
      <dgm:spPr/>
      <dgm:t>
        <a:bodyPr/>
        <a:lstStyle/>
        <a:p>
          <a:r>
            <a:rPr kumimoji="1" lang="ja-JP" altLang="en-US" sz="1600" dirty="0" smtClean="0"/>
            <a:t>自力執行力</a:t>
          </a:r>
          <a:endParaRPr kumimoji="1" lang="ja-JP" altLang="en-US" sz="1600" dirty="0"/>
        </a:p>
      </dgm:t>
    </dgm:pt>
    <dgm:pt modelId="{C8521A7D-AF50-4D7A-8BCA-52729076E3C9}" type="parTrans" cxnId="{91D549F1-3D9A-41CE-9C38-98B4CD368466}">
      <dgm:prSet/>
      <dgm:spPr/>
      <dgm:t>
        <a:bodyPr/>
        <a:lstStyle/>
        <a:p>
          <a:endParaRPr kumimoji="1" lang="ja-JP" altLang="en-US"/>
        </a:p>
      </dgm:t>
    </dgm:pt>
    <dgm:pt modelId="{215D0CC1-F0AD-4960-8451-953EE980F815}" type="sibTrans" cxnId="{91D549F1-3D9A-41CE-9C38-98B4CD368466}">
      <dgm:prSet/>
      <dgm:spPr/>
      <dgm:t>
        <a:bodyPr/>
        <a:lstStyle/>
        <a:p>
          <a:endParaRPr kumimoji="1" lang="ja-JP" altLang="en-US"/>
        </a:p>
      </dgm:t>
    </dgm:pt>
    <dgm:pt modelId="{EDF3DE3E-47BB-4484-B965-A0731E781C34}">
      <dgm:prSet phldrT="[テキスト]" custT="1"/>
      <dgm:spPr/>
      <dgm:t>
        <a:bodyPr/>
        <a:lstStyle/>
        <a:p>
          <a:r>
            <a:rPr lang="ja-JP" altLang="en-US" sz="1600" dirty="0" smtClean="0"/>
            <a:t>権限のある行政庁・裁判所が取消をしない限り、行政処分の効力が有効なものとして扱われる</a:t>
          </a:r>
          <a:endParaRPr kumimoji="1" lang="ja-JP" altLang="en-US" sz="1600" dirty="0"/>
        </a:p>
      </dgm:t>
    </dgm:pt>
    <dgm:pt modelId="{9A7BCCFC-E9E6-4F0C-8D17-336FD427101B}" type="parTrans" cxnId="{F2B1D5A2-A358-40A4-8B18-1EFD1544194D}">
      <dgm:prSet/>
      <dgm:spPr/>
      <dgm:t>
        <a:bodyPr/>
        <a:lstStyle/>
        <a:p>
          <a:endParaRPr kumimoji="1" lang="ja-JP" altLang="en-US"/>
        </a:p>
      </dgm:t>
    </dgm:pt>
    <dgm:pt modelId="{8BC4D2E7-8F94-4D44-B557-87C642979743}" type="sibTrans" cxnId="{F2B1D5A2-A358-40A4-8B18-1EFD1544194D}">
      <dgm:prSet/>
      <dgm:spPr/>
      <dgm:t>
        <a:bodyPr/>
        <a:lstStyle/>
        <a:p>
          <a:endParaRPr kumimoji="1" lang="ja-JP" altLang="en-US"/>
        </a:p>
      </dgm:t>
    </dgm:pt>
    <dgm:pt modelId="{E8255B57-7C37-4E2A-9739-58A48DFFCDF6}">
      <dgm:prSet phldrT="[テキスト]" custT="1"/>
      <dgm:spPr/>
      <dgm:t>
        <a:bodyPr/>
        <a:lstStyle/>
        <a:p>
          <a:r>
            <a:rPr lang="ja-JP" altLang="en-US" sz="1600" dirty="0" smtClean="0"/>
            <a:t>一定の期間を経過すると、国民は不服申立・行政訴訟を提起できなくなる　　　　　（特例：第</a:t>
          </a:r>
          <a:r>
            <a:rPr lang="en-US" altLang="ja-JP" sz="1600" dirty="0" smtClean="0"/>
            <a:t>5</a:t>
          </a:r>
          <a:r>
            <a:rPr lang="ja-JP" altLang="en-US" sz="1600" dirty="0" smtClean="0"/>
            <a:t>条の</a:t>
          </a:r>
          <a:r>
            <a:rPr lang="en-US" altLang="ja-JP" sz="1600" dirty="0" smtClean="0"/>
            <a:t>4</a:t>
          </a:r>
          <a:r>
            <a:rPr lang="ja-JP" altLang="en-US" sz="1600" dirty="0" smtClean="0"/>
            <a:t>　第</a:t>
          </a:r>
          <a:r>
            <a:rPr lang="en-US" altLang="ja-JP" sz="1600" dirty="0" smtClean="0"/>
            <a:t>6</a:t>
          </a:r>
          <a:r>
            <a:rPr lang="ja-JP" altLang="en-US" sz="1600" dirty="0" smtClean="0"/>
            <a:t>条</a:t>
          </a:r>
          <a:r>
            <a:rPr lang="en-US" altLang="ja-JP" sz="1600" dirty="0" smtClean="0"/>
            <a:t>1</a:t>
          </a:r>
          <a:r>
            <a:rPr lang="ja-JP" altLang="en-US" sz="1600" dirty="0" smtClean="0"/>
            <a:t>項＝</a:t>
          </a:r>
          <a:r>
            <a:rPr lang="en-US" altLang="ja-JP" sz="1600" dirty="0" smtClean="0">
              <a:solidFill>
                <a:srgbClr val="FF0000"/>
              </a:solidFill>
            </a:rPr>
            <a:t>30</a:t>
          </a:r>
          <a:r>
            <a:rPr lang="ja-JP" altLang="en-US" sz="1600" dirty="0" smtClean="0">
              <a:solidFill>
                <a:srgbClr val="FF0000"/>
              </a:solidFill>
            </a:rPr>
            <a:t>日以内</a:t>
          </a:r>
          <a:r>
            <a:rPr lang="ja-JP" altLang="en-US" sz="1600" dirty="0" smtClean="0"/>
            <a:t>　通常は　</a:t>
          </a:r>
          <a:r>
            <a:rPr lang="en-US" altLang="ja-JP" sz="1600" dirty="0" smtClean="0"/>
            <a:t>60</a:t>
          </a:r>
          <a:r>
            <a:rPr lang="ja-JP" altLang="en-US" sz="1600" dirty="0" smtClean="0"/>
            <a:t>日　</a:t>
          </a:r>
          <a:r>
            <a:rPr lang="en-US" altLang="ja-JP" sz="1600" dirty="0" smtClean="0"/>
            <a:t>6</a:t>
          </a:r>
          <a:r>
            <a:rPr lang="ja-JP" altLang="en-US" sz="1600" dirty="0" smtClean="0"/>
            <a:t>ヶ月</a:t>
          </a:r>
          <a:r>
            <a:rPr lang="ja-JP" altLang="en-US" sz="1500" dirty="0" smtClean="0"/>
            <a:t>）</a:t>
          </a:r>
          <a:endParaRPr kumimoji="1" lang="ja-JP" altLang="en-US" sz="1500" dirty="0"/>
        </a:p>
      </dgm:t>
    </dgm:pt>
    <dgm:pt modelId="{59D0C161-DF22-428C-9E84-409F38ADC79F}" type="parTrans" cxnId="{459A5F5E-EA3F-433A-A424-CAD114E6B7FC}">
      <dgm:prSet/>
      <dgm:spPr/>
      <dgm:t>
        <a:bodyPr/>
        <a:lstStyle/>
        <a:p>
          <a:endParaRPr kumimoji="1" lang="ja-JP" altLang="en-US"/>
        </a:p>
      </dgm:t>
    </dgm:pt>
    <dgm:pt modelId="{DC6CC62D-A48D-4EDF-B2F9-3612C068D5E3}" type="sibTrans" cxnId="{459A5F5E-EA3F-433A-A424-CAD114E6B7FC}">
      <dgm:prSet/>
      <dgm:spPr/>
      <dgm:t>
        <a:bodyPr/>
        <a:lstStyle/>
        <a:p>
          <a:endParaRPr kumimoji="1" lang="ja-JP" altLang="en-US"/>
        </a:p>
      </dgm:t>
    </dgm:pt>
    <dgm:pt modelId="{69BCB595-02B9-47CA-8AE5-FF04DABE5705}">
      <dgm:prSet phldrT="[テキスト]" custT="1"/>
      <dgm:spPr/>
      <dgm:t>
        <a:bodyPr/>
        <a:lstStyle/>
        <a:p>
          <a:r>
            <a:rPr lang="ja-JP" altLang="en-US" sz="1600" dirty="0" smtClean="0"/>
            <a:t>裁判所を経由せずに、自力で強制執行をすることができる　　　　　　　　　　　　　　　　　　　行政代執行がその一例</a:t>
          </a:r>
          <a:endParaRPr kumimoji="1" lang="ja-JP" altLang="en-US" sz="1600" dirty="0"/>
        </a:p>
      </dgm:t>
    </dgm:pt>
    <dgm:pt modelId="{54F77CAB-6FFA-4110-8047-E1EDA5310BF7}" type="parTrans" cxnId="{EEE37A45-3111-440D-9A09-C9C9A620C3F2}">
      <dgm:prSet/>
      <dgm:spPr/>
      <dgm:t>
        <a:bodyPr/>
        <a:lstStyle/>
        <a:p>
          <a:endParaRPr kumimoji="1" lang="ja-JP" altLang="en-US"/>
        </a:p>
      </dgm:t>
    </dgm:pt>
    <dgm:pt modelId="{306C35DB-9986-4B9A-BAF9-C244A00D33E6}" type="sibTrans" cxnId="{EEE37A45-3111-440D-9A09-C9C9A620C3F2}">
      <dgm:prSet/>
      <dgm:spPr/>
      <dgm:t>
        <a:bodyPr/>
        <a:lstStyle/>
        <a:p>
          <a:endParaRPr kumimoji="1" lang="ja-JP" altLang="en-US"/>
        </a:p>
      </dgm:t>
    </dgm:pt>
    <dgm:pt modelId="{AF09DFCE-03FD-44CB-A4DC-849C4957213B}">
      <dgm:prSet/>
      <dgm:spPr/>
      <dgm:t>
        <a:bodyPr/>
        <a:lstStyle/>
        <a:p>
          <a:endParaRPr lang="en-US" altLang="ja-JP" sz="1500" dirty="0" smtClean="0"/>
        </a:p>
      </dgm:t>
    </dgm:pt>
    <dgm:pt modelId="{F02F366F-0A04-4B19-B166-19E7F5806310}" type="parTrans" cxnId="{75D09EB0-81A7-43CB-B6B6-09F7450135A5}">
      <dgm:prSet/>
      <dgm:spPr/>
      <dgm:t>
        <a:bodyPr/>
        <a:lstStyle/>
        <a:p>
          <a:endParaRPr kumimoji="1" lang="ja-JP" altLang="en-US"/>
        </a:p>
      </dgm:t>
    </dgm:pt>
    <dgm:pt modelId="{EFCA9B86-9E8F-4602-86CA-B99FCFD7D842}" type="sibTrans" cxnId="{75D09EB0-81A7-43CB-B6B6-09F7450135A5}">
      <dgm:prSet/>
      <dgm:spPr/>
      <dgm:t>
        <a:bodyPr/>
        <a:lstStyle/>
        <a:p>
          <a:endParaRPr kumimoji="1" lang="ja-JP" altLang="en-US"/>
        </a:p>
      </dgm:t>
    </dgm:pt>
    <dgm:pt modelId="{3A6E55B1-D3AD-475E-AED4-A924CF8C064D}">
      <dgm:prSet custT="1"/>
      <dgm:spPr/>
      <dgm:t>
        <a:bodyPr/>
        <a:lstStyle/>
        <a:p>
          <a:r>
            <a:rPr lang="ja-JP" altLang="en-US" sz="1600" dirty="0" smtClean="0"/>
            <a:t>民事の場合は、自力救済が禁止されているので、裁判所を経由して強制執行することになる</a:t>
          </a:r>
          <a:endParaRPr lang="en-US" altLang="ja-JP" sz="1600" dirty="0" smtClean="0"/>
        </a:p>
      </dgm:t>
    </dgm:pt>
    <dgm:pt modelId="{AC77DC36-5C88-47F9-9763-6551E3F27AD6}" type="parTrans" cxnId="{23F663E6-3BC5-4143-8FDE-4043A2890043}">
      <dgm:prSet/>
      <dgm:spPr/>
      <dgm:t>
        <a:bodyPr/>
        <a:lstStyle/>
        <a:p>
          <a:endParaRPr kumimoji="1" lang="ja-JP" altLang="en-US"/>
        </a:p>
      </dgm:t>
    </dgm:pt>
    <dgm:pt modelId="{BEBDDF1D-C82C-4CC7-A024-32485209CB8A}" type="sibTrans" cxnId="{23F663E6-3BC5-4143-8FDE-4043A2890043}">
      <dgm:prSet/>
      <dgm:spPr/>
      <dgm:t>
        <a:bodyPr/>
        <a:lstStyle/>
        <a:p>
          <a:endParaRPr kumimoji="1" lang="ja-JP" altLang="en-US"/>
        </a:p>
      </dgm:t>
    </dgm:pt>
    <dgm:pt modelId="{F76CCC9B-5A11-4855-9AA7-A725BCEE0550}">
      <dgm:prSet phldrT="[テキスト]"/>
      <dgm:spPr/>
      <dgm:t>
        <a:bodyPr/>
        <a:lstStyle/>
        <a:p>
          <a:endParaRPr kumimoji="1" lang="ja-JP" altLang="en-US" sz="1500" dirty="0"/>
        </a:p>
      </dgm:t>
    </dgm:pt>
    <dgm:pt modelId="{357E0548-216A-42E9-AE4E-10D79442AEF8}" type="parTrans" cxnId="{351E4E73-FD46-4458-81E6-0E5A7873D674}">
      <dgm:prSet/>
      <dgm:spPr/>
      <dgm:t>
        <a:bodyPr/>
        <a:lstStyle/>
        <a:p>
          <a:endParaRPr kumimoji="1" lang="ja-JP" altLang="en-US"/>
        </a:p>
      </dgm:t>
    </dgm:pt>
    <dgm:pt modelId="{86A16676-8526-45BA-803D-69EB0338C6C4}" type="sibTrans" cxnId="{351E4E73-FD46-4458-81E6-0E5A7873D674}">
      <dgm:prSet/>
      <dgm:spPr/>
      <dgm:t>
        <a:bodyPr/>
        <a:lstStyle/>
        <a:p>
          <a:endParaRPr kumimoji="1" lang="ja-JP" altLang="en-US"/>
        </a:p>
      </dgm:t>
    </dgm:pt>
    <dgm:pt modelId="{A5C08096-6901-44FD-99A7-FF190E168DDB}" type="pres">
      <dgm:prSet presAssocID="{413FF34F-723A-4ED6-A223-DF1F6827BC9F}" presName="linear" presStyleCnt="0">
        <dgm:presLayoutVars>
          <dgm:dir/>
          <dgm:animLvl val="lvl"/>
          <dgm:resizeHandles val="exact"/>
        </dgm:presLayoutVars>
      </dgm:prSet>
      <dgm:spPr/>
      <dgm:t>
        <a:bodyPr/>
        <a:lstStyle/>
        <a:p>
          <a:endParaRPr kumimoji="1" lang="ja-JP" altLang="en-US"/>
        </a:p>
      </dgm:t>
    </dgm:pt>
    <dgm:pt modelId="{E32285CA-AEB8-4B4D-9B4C-0AC622ED9672}" type="pres">
      <dgm:prSet presAssocID="{6A0F5F7A-4AE0-4EC2-A25D-FEEC3F07F85B}" presName="parentLin" presStyleCnt="0"/>
      <dgm:spPr/>
    </dgm:pt>
    <dgm:pt modelId="{C50A55A4-8165-4669-B877-B4BD190F6D8B}" type="pres">
      <dgm:prSet presAssocID="{6A0F5F7A-4AE0-4EC2-A25D-FEEC3F07F85B}" presName="parentLeftMargin" presStyleLbl="node1" presStyleIdx="0" presStyleCnt="3"/>
      <dgm:spPr/>
      <dgm:t>
        <a:bodyPr/>
        <a:lstStyle/>
        <a:p>
          <a:endParaRPr kumimoji="1" lang="ja-JP" altLang="en-US"/>
        </a:p>
      </dgm:t>
    </dgm:pt>
    <dgm:pt modelId="{C4A34251-09C0-4043-A44C-FC35B497AC96}" type="pres">
      <dgm:prSet presAssocID="{6A0F5F7A-4AE0-4EC2-A25D-FEEC3F07F85B}" presName="parentText" presStyleLbl="node1" presStyleIdx="0" presStyleCnt="3">
        <dgm:presLayoutVars>
          <dgm:chMax val="0"/>
          <dgm:bulletEnabled val="1"/>
        </dgm:presLayoutVars>
      </dgm:prSet>
      <dgm:spPr/>
      <dgm:t>
        <a:bodyPr/>
        <a:lstStyle/>
        <a:p>
          <a:endParaRPr kumimoji="1" lang="ja-JP" altLang="en-US"/>
        </a:p>
      </dgm:t>
    </dgm:pt>
    <dgm:pt modelId="{E6121340-01F7-47D0-A737-BB1D258402C4}" type="pres">
      <dgm:prSet presAssocID="{6A0F5F7A-4AE0-4EC2-A25D-FEEC3F07F85B}" presName="negativeSpace" presStyleCnt="0"/>
      <dgm:spPr/>
    </dgm:pt>
    <dgm:pt modelId="{280E691F-9902-43D9-AC5C-A63AED87F3CF}" type="pres">
      <dgm:prSet presAssocID="{6A0F5F7A-4AE0-4EC2-A25D-FEEC3F07F85B}" presName="childText" presStyleLbl="conFgAcc1" presStyleIdx="0" presStyleCnt="3">
        <dgm:presLayoutVars>
          <dgm:bulletEnabled val="1"/>
        </dgm:presLayoutVars>
      </dgm:prSet>
      <dgm:spPr/>
      <dgm:t>
        <a:bodyPr/>
        <a:lstStyle/>
        <a:p>
          <a:endParaRPr kumimoji="1" lang="ja-JP" altLang="en-US"/>
        </a:p>
      </dgm:t>
    </dgm:pt>
    <dgm:pt modelId="{585D8A2E-16BB-4AFE-90EA-3DD03D2F659C}" type="pres">
      <dgm:prSet presAssocID="{3BF09A76-E0C6-4A2B-8410-FE9B2637FC9F}" presName="spaceBetweenRectangles" presStyleCnt="0"/>
      <dgm:spPr/>
    </dgm:pt>
    <dgm:pt modelId="{A538A7E9-FFA8-45CD-98B3-E75F4B1DE684}" type="pres">
      <dgm:prSet presAssocID="{F7D039C5-E97E-4E20-BDC7-3CA9619D016C}" presName="parentLin" presStyleCnt="0"/>
      <dgm:spPr/>
    </dgm:pt>
    <dgm:pt modelId="{735A8D72-9E7C-44EC-98D4-FC412452ABA4}" type="pres">
      <dgm:prSet presAssocID="{F7D039C5-E97E-4E20-BDC7-3CA9619D016C}" presName="parentLeftMargin" presStyleLbl="node1" presStyleIdx="0" presStyleCnt="3"/>
      <dgm:spPr/>
      <dgm:t>
        <a:bodyPr/>
        <a:lstStyle/>
        <a:p>
          <a:endParaRPr kumimoji="1" lang="ja-JP" altLang="en-US"/>
        </a:p>
      </dgm:t>
    </dgm:pt>
    <dgm:pt modelId="{CE26530D-1C79-4971-AD2C-52060E1B3A2F}" type="pres">
      <dgm:prSet presAssocID="{F7D039C5-E97E-4E20-BDC7-3CA9619D016C}" presName="parentText" presStyleLbl="node1" presStyleIdx="1" presStyleCnt="3">
        <dgm:presLayoutVars>
          <dgm:chMax val="0"/>
          <dgm:bulletEnabled val="1"/>
        </dgm:presLayoutVars>
      </dgm:prSet>
      <dgm:spPr/>
      <dgm:t>
        <a:bodyPr/>
        <a:lstStyle/>
        <a:p>
          <a:endParaRPr kumimoji="1" lang="ja-JP" altLang="en-US"/>
        </a:p>
      </dgm:t>
    </dgm:pt>
    <dgm:pt modelId="{6A5177D3-9F38-4BB5-AB6E-7F1A92E9E1FB}" type="pres">
      <dgm:prSet presAssocID="{F7D039C5-E97E-4E20-BDC7-3CA9619D016C}" presName="negativeSpace" presStyleCnt="0"/>
      <dgm:spPr/>
    </dgm:pt>
    <dgm:pt modelId="{71556819-F4AF-43C3-9B48-9F88061D2431}" type="pres">
      <dgm:prSet presAssocID="{F7D039C5-E97E-4E20-BDC7-3CA9619D016C}" presName="childText" presStyleLbl="conFgAcc1" presStyleIdx="1" presStyleCnt="3">
        <dgm:presLayoutVars>
          <dgm:bulletEnabled val="1"/>
        </dgm:presLayoutVars>
      </dgm:prSet>
      <dgm:spPr/>
      <dgm:t>
        <a:bodyPr/>
        <a:lstStyle/>
        <a:p>
          <a:endParaRPr kumimoji="1" lang="ja-JP" altLang="en-US"/>
        </a:p>
      </dgm:t>
    </dgm:pt>
    <dgm:pt modelId="{1E36E174-6F59-4843-BF3F-50FBDFFC661C}" type="pres">
      <dgm:prSet presAssocID="{A7742140-5B43-416F-9580-50C99CDFBB9C}" presName="spaceBetweenRectangles" presStyleCnt="0"/>
      <dgm:spPr/>
    </dgm:pt>
    <dgm:pt modelId="{E602E469-F7E1-492E-AFF1-5D82D305B2CD}" type="pres">
      <dgm:prSet presAssocID="{D283A31A-0952-45BA-AF84-FFB026C775EE}" presName="parentLin" presStyleCnt="0"/>
      <dgm:spPr/>
    </dgm:pt>
    <dgm:pt modelId="{F51A1402-1ABF-4615-8763-22BA7880AF5B}" type="pres">
      <dgm:prSet presAssocID="{D283A31A-0952-45BA-AF84-FFB026C775EE}" presName="parentLeftMargin" presStyleLbl="node1" presStyleIdx="1" presStyleCnt="3"/>
      <dgm:spPr/>
      <dgm:t>
        <a:bodyPr/>
        <a:lstStyle/>
        <a:p>
          <a:endParaRPr kumimoji="1" lang="ja-JP" altLang="en-US"/>
        </a:p>
      </dgm:t>
    </dgm:pt>
    <dgm:pt modelId="{E6FBD7CB-7876-4860-B9B9-CD970792E8CE}" type="pres">
      <dgm:prSet presAssocID="{D283A31A-0952-45BA-AF84-FFB026C775EE}" presName="parentText" presStyleLbl="node1" presStyleIdx="2" presStyleCnt="3">
        <dgm:presLayoutVars>
          <dgm:chMax val="0"/>
          <dgm:bulletEnabled val="1"/>
        </dgm:presLayoutVars>
      </dgm:prSet>
      <dgm:spPr/>
      <dgm:t>
        <a:bodyPr/>
        <a:lstStyle/>
        <a:p>
          <a:endParaRPr kumimoji="1" lang="ja-JP" altLang="en-US"/>
        </a:p>
      </dgm:t>
    </dgm:pt>
    <dgm:pt modelId="{BE6A941A-9FF8-461B-90CE-0183B8D1B49F}" type="pres">
      <dgm:prSet presAssocID="{D283A31A-0952-45BA-AF84-FFB026C775EE}" presName="negativeSpace" presStyleCnt="0"/>
      <dgm:spPr/>
    </dgm:pt>
    <dgm:pt modelId="{4CA7202C-6CFB-4845-8246-9C87AF72E465}" type="pres">
      <dgm:prSet presAssocID="{D283A31A-0952-45BA-AF84-FFB026C775EE}" presName="childText" presStyleLbl="conFgAcc1" presStyleIdx="2" presStyleCnt="3">
        <dgm:presLayoutVars>
          <dgm:bulletEnabled val="1"/>
        </dgm:presLayoutVars>
      </dgm:prSet>
      <dgm:spPr/>
      <dgm:t>
        <a:bodyPr/>
        <a:lstStyle/>
        <a:p>
          <a:endParaRPr kumimoji="1" lang="ja-JP" altLang="en-US"/>
        </a:p>
      </dgm:t>
    </dgm:pt>
  </dgm:ptLst>
  <dgm:cxnLst>
    <dgm:cxn modelId="{459A5F5E-EA3F-433A-A424-CAD114E6B7FC}" srcId="{F7D039C5-E97E-4E20-BDC7-3CA9619D016C}" destId="{E8255B57-7C37-4E2A-9739-58A48DFFCDF6}" srcOrd="0" destOrd="0" parTransId="{59D0C161-DF22-428C-9E84-409F38ADC79F}" sibTransId="{DC6CC62D-A48D-4EDF-B2F9-3612C068D5E3}"/>
    <dgm:cxn modelId="{F2B1D5A2-A358-40A4-8B18-1EFD1544194D}" srcId="{6A0F5F7A-4AE0-4EC2-A25D-FEEC3F07F85B}" destId="{EDF3DE3E-47BB-4484-B965-A0731E781C34}" srcOrd="0" destOrd="0" parTransId="{9A7BCCFC-E9E6-4F0C-8D17-336FD427101B}" sibTransId="{8BC4D2E7-8F94-4D44-B557-87C642979743}"/>
    <dgm:cxn modelId="{1A2559F6-8EF4-4EBC-9474-39EC192313A6}" type="presOf" srcId="{6A0F5F7A-4AE0-4EC2-A25D-FEEC3F07F85B}" destId="{C50A55A4-8165-4669-B877-B4BD190F6D8B}" srcOrd="0" destOrd="0" presId="urn:microsoft.com/office/officeart/2005/8/layout/list1"/>
    <dgm:cxn modelId="{93EF2921-59BB-4C5A-9507-CB2DCDAD0B2B}" type="presOf" srcId="{F7D039C5-E97E-4E20-BDC7-3CA9619D016C}" destId="{735A8D72-9E7C-44EC-98D4-FC412452ABA4}" srcOrd="0" destOrd="0" presId="urn:microsoft.com/office/officeart/2005/8/layout/list1"/>
    <dgm:cxn modelId="{AD653725-7B0B-4ADB-8E04-077C630865B2}" type="presOf" srcId="{3A6E55B1-D3AD-475E-AED4-A924CF8C064D}" destId="{4CA7202C-6CFB-4845-8246-9C87AF72E465}" srcOrd="0" destOrd="3" presId="urn:microsoft.com/office/officeart/2005/8/layout/list1"/>
    <dgm:cxn modelId="{D6BECF72-EF12-4469-B26C-181A940A7369}" type="presOf" srcId="{F7D039C5-E97E-4E20-BDC7-3CA9619D016C}" destId="{CE26530D-1C79-4971-AD2C-52060E1B3A2F}" srcOrd="1" destOrd="0" presId="urn:microsoft.com/office/officeart/2005/8/layout/list1"/>
    <dgm:cxn modelId="{2213A939-732E-45F1-8586-30D93CF4E06A}" type="presOf" srcId="{D283A31A-0952-45BA-AF84-FFB026C775EE}" destId="{E6FBD7CB-7876-4860-B9B9-CD970792E8CE}" srcOrd="1" destOrd="0" presId="urn:microsoft.com/office/officeart/2005/8/layout/list1"/>
    <dgm:cxn modelId="{23F663E6-3BC5-4143-8FDE-4043A2890043}" srcId="{D283A31A-0952-45BA-AF84-FFB026C775EE}" destId="{3A6E55B1-D3AD-475E-AED4-A924CF8C064D}" srcOrd="3" destOrd="0" parTransId="{AC77DC36-5C88-47F9-9763-6551E3F27AD6}" sibTransId="{BEBDDF1D-C82C-4CC7-A024-32485209CB8A}"/>
    <dgm:cxn modelId="{BDF681D7-3E55-4E50-877F-C8DFBAF1D088}" type="presOf" srcId="{69BCB595-02B9-47CA-8AE5-FF04DABE5705}" destId="{4CA7202C-6CFB-4845-8246-9C87AF72E465}" srcOrd="0" destOrd="0" presId="urn:microsoft.com/office/officeart/2005/8/layout/list1"/>
    <dgm:cxn modelId="{6746368C-EB2A-477B-8C10-5F14D7F2014B}" type="presOf" srcId="{F76CCC9B-5A11-4855-9AA7-A725BCEE0550}" destId="{4CA7202C-6CFB-4845-8246-9C87AF72E465}" srcOrd="0" destOrd="1" presId="urn:microsoft.com/office/officeart/2005/8/layout/list1"/>
    <dgm:cxn modelId="{B9A98851-73B2-4F16-807C-8A30A07F2999}" type="presOf" srcId="{AF09DFCE-03FD-44CB-A4DC-849C4957213B}" destId="{4CA7202C-6CFB-4845-8246-9C87AF72E465}" srcOrd="0" destOrd="2" presId="urn:microsoft.com/office/officeart/2005/8/layout/list1"/>
    <dgm:cxn modelId="{9051A25F-0B08-4A01-8DFC-DAFCE5A66344}" srcId="{413FF34F-723A-4ED6-A223-DF1F6827BC9F}" destId="{F7D039C5-E97E-4E20-BDC7-3CA9619D016C}" srcOrd="1" destOrd="0" parTransId="{7010B344-794F-4D2D-8AF1-E90043FB7747}" sibTransId="{A7742140-5B43-416F-9580-50C99CDFBB9C}"/>
    <dgm:cxn modelId="{90D390BF-E8DC-4ED3-B233-926E961D1AE7}" type="presOf" srcId="{6A0F5F7A-4AE0-4EC2-A25D-FEEC3F07F85B}" destId="{C4A34251-09C0-4043-A44C-FC35B497AC96}" srcOrd="1" destOrd="0" presId="urn:microsoft.com/office/officeart/2005/8/layout/list1"/>
    <dgm:cxn modelId="{351E4E73-FD46-4458-81E6-0E5A7873D674}" srcId="{D283A31A-0952-45BA-AF84-FFB026C775EE}" destId="{F76CCC9B-5A11-4855-9AA7-A725BCEE0550}" srcOrd="1" destOrd="0" parTransId="{357E0548-216A-42E9-AE4E-10D79442AEF8}" sibTransId="{86A16676-8526-45BA-803D-69EB0338C6C4}"/>
    <dgm:cxn modelId="{BD38B0DE-52A4-491A-B4BB-51C8517718C6}" type="presOf" srcId="{413FF34F-723A-4ED6-A223-DF1F6827BC9F}" destId="{A5C08096-6901-44FD-99A7-FF190E168DDB}" srcOrd="0" destOrd="0" presId="urn:microsoft.com/office/officeart/2005/8/layout/list1"/>
    <dgm:cxn modelId="{91D549F1-3D9A-41CE-9C38-98B4CD368466}" srcId="{413FF34F-723A-4ED6-A223-DF1F6827BC9F}" destId="{D283A31A-0952-45BA-AF84-FFB026C775EE}" srcOrd="2" destOrd="0" parTransId="{C8521A7D-AF50-4D7A-8BCA-52729076E3C9}" sibTransId="{215D0CC1-F0AD-4960-8451-953EE980F815}"/>
    <dgm:cxn modelId="{75D09EB0-81A7-43CB-B6B6-09F7450135A5}" srcId="{D283A31A-0952-45BA-AF84-FFB026C775EE}" destId="{AF09DFCE-03FD-44CB-A4DC-849C4957213B}" srcOrd="2" destOrd="0" parTransId="{F02F366F-0A04-4B19-B166-19E7F5806310}" sibTransId="{EFCA9B86-9E8F-4602-86CA-B99FCFD7D842}"/>
    <dgm:cxn modelId="{F909184B-6A6D-4F2F-921F-BA44FDECFB51}" srcId="{413FF34F-723A-4ED6-A223-DF1F6827BC9F}" destId="{6A0F5F7A-4AE0-4EC2-A25D-FEEC3F07F85B}" srcOrd="0" destOrd="0" parTransId="{26C490C4-8073-4DF5-A20D-4431D728BAAD}" sibTransId="{3BF09A76-E0C6-4A2B-8410-FE9B2637FC9F}"/>
    <dgm:cxn modelId="{68372ECB-D307-40B0-BF35-B4DA80889936}" type="presOf" srcId="{E8255B57-7C37-4E2A-9739-58A48DFFCDF6}" destId="{71556819-F4AF-43C3-9B48-9F88061D2431}" srcOrd="0" destOrd="0" presId="urn:microsoft.com/office/officeart/2005/8/layout/list1"/>
    <dgm:cxn modelId="{0E14C4C8-1B9F-4EAE-A2E0-033517E09F69}" type="presOf" srcId="{EDF3DE3E-47BB-4484-B965-A0731E781C34}" destId="{280E691F-9902-43D9-AC5C-A63AED87F3CF}" srcOrd="0" destOrd="0" presId="urn:microsoft.com/office/officeart/2005/8/layout/list1"/>
    <dgm:cxn modelId="{EEE37A45-3111-440D-9A09-C9C9A620C3F2}" srcId="{D283A31A-0952-45BA-AF84-FFB026C775EE}" destId="{69BCB595-02B9-47CA-8AE5-FF04DABE5705}" srcOrd="0" destOrd="0" parTransId="{54F77CAB-6FFA-4110-8047-E1EDA5310BF7}" sibTransId="{306C35DB-9986-4B9A-BAF9-C244A00D33E6}"/>
    <dgm:cxn modelId="{ED6BF400-ABCA-4C48-8612-DBBFB1531959}" type="presOf" srcId="{D283A31A-0952-45BA-AF84-FFB026C775EE}" destId="{F51A1402-1ABF-4615-8763-22BA7880AF5B}" srcOrd="0" destOrd="0" presId="urn:microsoft.com/office/officeart/2005/8/layout/list1"/>
    <dgm:cxn modelId="{E80913D9-6B13-4839-8193-59FAF8EEDAE9}" type="presParOf" srcId="{A5C08096-6901-44FD-99A7-FF190E168DDB}" destId="{E32285CA-AEB8-4B4D-9B4C-0AC622ED9672}" srcOrd="0" destOrd="0" presId="urn:microsoft.com/office/officeart/2005/8/layout/list1"/>
    <dgm:cxn modelId="{56A4C61F-911F-4533-BEEF-2C3AF89F440A}" type="presParOf" srcId="{E32285CA-AEB8-4B4D-9B4C-0AC622ED9672}" destId="{C50A55A4-8165-4669-B877-B4BD190F6D8B}" srcOrd="0" destOrd="0" presId="urn:microsoft.com/office/officeart/2005/8/layout/list1"/>
    <dgm:cxn modelId="{9B22B205-9003-462B-9968-B0974857B9AF}" type="presParOf" srcId="{E32285CA-AEB8-4B4D-9B4C-0AC622ED9672}" destId="{C4A34251-09C0-4043-A44C-FC35B497AC96}" srcOrd="1" destOrd="0" presId="urn:microsoft.com/office/officeart/2005/8/layout/list1"/>
    <dgm:cxn modelId="{D8A7DA1F-F586-4F1E-9665-E3BDE3238DB4}" type="presParOf" srcId="{A5C08096-6901-44FD-99A7-FF190E168DDB}" destId="{E6121340-01F7-47D0-A737-BB1D258402C4}" srcOrd="1" destOrd="0" presId="urn:microsoft.com/office/officeart/2005/8/layout/list1"/>
    <dgm:cxn modelId="{ACB49B24-9010-4AEB-982D-B275F56F783D}" type="presParOf" srcId="{A5C08096-6901-44FD-99A7-FF190E168DDB}" destId="{280E691F-9902-43D9-AC5C-A63AED87F3CF}" srcOrd="2" destOrd="0" presId="urn:microsoft.com/office/officeart/2005/8/layout/list1"/>
    <dgm:cxn modelId="{4BD8798C-EDF6-4600-96EA-E93554F5DDA5}" type="presParOf" srcId="{A5C08096-6901-44FD-99A7-FF190E168DDB}" destId="{585D8A2E-16BB-4AFE-90EA-3DD03D2F659C}" srcOrd="3" destOrd="0" presId="urn:microsoft.com/office/officeart/2005/8/layout/list1"/>
    <dgm:cxn modelId="{E9EEABD6-5E52-42F2-BE42-781116A77D12}" type="presParOf" srcId="{A5C08096-6901-44FD-99A7-FF190E168DDB}" destId="{A538A7E9-FFA8-45CD-98B3-E75F4B1DE684}" srcOrd="4" destOrd="0" presId="urn:microsoft.com/office/officeart/2005/8/layout/list1"/>
    <dgm:cxn modelId="{47827AB6-BE97-4DD0-AEC2-DAF758E1DBDA}" type="presParOf" srcId="{A538A7E9-FFA8-45CD-98B3-E75F4B1DE684}" destId="{735A8D72-9E7C-44EC-98D4-FC412452ABA4}" srcOrd="0" destOrd="0" presId="urn:microsoft.com/office/officeart/2005/8/layout/list1"/>
    <dgm:cxn modelId="{ADDA0111-1FDE-4B5A-B566-D95908729433}" type="presParOf" srcId="{A538A7E9-FFA8-45CD-98B3-E75F4B1DE684}" destId="{CE26530D-1C79-4971-AD2C-52060E1B3A2F}" srcOrd="1" destOrd="0" presId="urn:microsoft.com/office/officeart/2005/8/layout/list1"/>
    <dgm:cxn modelId="{C9EE1960-12E5-4A9B-9D3B-D7DE6BB9DD23}" type="presParOf" srcId="{A5C08096-6901-44FD-99A7-FF190E168DDB}" destId="{6A5177D3-9F38-4BB5-AB6E-7F1A92E9E1FB}" srcOrd="5" destOrd="0" presId="urn:microsoft.com/office/officeart/2005/8/layout/list1"/>
    <dgm:cxn modelId="{DB5901C5-67B8-4179-904B-CCD64FAD5753}" type="presParOf" srcId="{A5C08096-6901-44FD-99A7-FF190E168DDB}" destId="{71556819-F4AF-43C3-9B48-9F88061D2431}" srcOrd="6" destOrd="0" presId="urn:microsoft.com/office/officeart/2005/8/layout/list1"/>
    <dgm:cxn modelId="{4F601DE8-79FE-4393-AA21-A29846464CCD}" type="presParOf" srcId="{A5C08096-6901-44FD-99A7-FF190E168DDB}" destId="{1E36E174-6F59-4843-BF3F-50FBDFFC661C}" srcOrd="7" destOrd="0" presId="urn:microsoft.com/office/officeart/2005/8/layout/list1"/>
    <dgm:cxn modelId="{6321F306-C1D5-4F17-9EC3-0EAF9535D387}" type="presParOf" srcId="{A5C08096-6901-44FD-99A7-FF190E168DDB}" destId="{E602E469-F7E1-492E-AFF1-5D82D305B2CD}" srcOrd="8" destOrd="0" presId="urn:microsoft.com/office/officeart/2005/8/layout/list1"/>
    <dgm:cxn modelId="{0A6A6B2C-9416-4D44-8D1B-DD1100580E4B}" type="presParOf" srcId="{E602E469-F7E1-492E-AFF1-5D82D305B2CD}" destId="{F51A1402-1ABF-4615-8763-22BA7880AF5B}" srcOrd="0" destOrd="0" presId="urn:microsoft.com/office/officeart/2005/8/layout/list1"/>
    <dgm:cxn modelId="{C385C91C-E99C-4FFE-A9A2-74A05FA525FB}" type="presParOf" srcId="{E602E469-F7E1-492E-AFF1-5D82D305B2CD}" destId="{E6FBD7CB-7876-4860-B9B9-CD970792E8CE}" srcOrd="1" destOrd="0" presId="urn:microsoft.com/office/officeart/2005/8/layout/list1"/>
    <dgm:cxn modelId="{02A63038-86EE-4E2A-9BCE-97C64B9C494F}" type="presParOf" srcId="{A5C08096-6901-44FD-99A7-FF190E168DDB}" destId="{BE6A941A-9FF8-461B-90CE-0183B8D1B49F}" srcOrd="9" destOrd="0" presId="urn:microsoft.com/office/officeart/2005/8/layout/list1"/>
    <dgm:cxn modelId="{EAA35907-A76E-483A-AC02-3AC3EAF6D65C}" type="presParOf" srcId="{A5C08096-6901-44FD-99A7-FF190E168DDB}" destId="{4CA7202C-6CFB-4845-8246-9C87AF72E465}" srcOrd="10" destOrd="0" presId="urn:microsoft.com/office/officeart/2005/8/layout/list1"/>
  </dgm:cxnLst>
  <dgm:bg/>
  <dgm:whole/>
</dgm:dataModel>
</file>

<file path=ppt/diagrams/data4.xml><?xml version="1.0" encoding="utf-8"?>
<dgm:dataModel xmlns:dgm="http://schemas.openxmlformats.org/drawingml/2006/diagram" xmlns:a="http://schemas.openxmlformats.org/drawingml/2006/main">
  <dgm:ptLst>
    <dgm:pt modelId="{4D59A17F-CA6E-4312-9AEF-185B600DE5BD}" type="doc">
      <dgm:prSet loTypeId="urn:microsoft.com/office/officeart/2005/8/layout/target3" loCatId="list" qsTypeId="urn:microsoft.com/office/officeart/2005/8/quickstyle/3d4" qsCatId="3D" csTypeId="urn:microsoft.com/office/officeart/2005/8/colors/accent1_2" csCatId="accent1" phldr="1"/>
      <dgm:spPr/>
      <dgm:t>
        <a:bodyPr/>
        <a:lstStyle/>
        <a:p>
          <a:endParaRPr kumimoji="1" lang="ja-JP" altLang="en-US"/>
        </a:p>
      </dgm:t>
    </dgm:pt>
    <dgm:pt modelId="{F987139E-396F-4DE9-9B33-72189FEC2686}">
      <dgm:prSet phldrT="[テキスト]" custT="1"/>
      <dgm:spPr/>
      <dgm:t>
        <a:bodyPr/>
        <a:lstStyle/>
        <a:p>
          <a:r>
            <a:rPr kumimoji="1" lang="ja-JP" altLang="en-US" sz="1600" dirty="0" smtClean="0"/>
            <a:t>行政指導によって、</a:t>
          </a:r>
          <a:endParaRPr kumimoji="1" lang="en-US" altLang="ja-JP" sz="1600" dirty="0" smtClean="0"/>
        </a:p>
        <a:p>
          <a:r>
            <a:rPr kumimoji="1" lang="ja-JP" altLang="en-US" sz="1600" dirty="0" smtClean="0"/>
            <a:t>指導ができる範囲</a:t>
          </a:r>
          <a:endParaRPr kumimoji="1" lang="ja-JP" altLang="en-US" sz="1600" dirty="0"/>
        </a:p>
      </dgm:t>
    </dgm:pt>
    <dgm:pt modelId="{2E5D95D1-3906-43E3-8EFD-4F3FA6C2A4D2}" type="parTrans" cxnId="{D3A1EA56-081A-446A-A773-42F4E5405402}">
      <dgm:prSet/>
      <dgm:spPr/>
      <dgm:t>
        <a:bodyPr/>
        <a:lstStyle/>
        <a:p>
          <a:endParaRPr kumimoji="1" lang="ja-JP" altLang="en-US" sz="1600"/>
        </a:p>
      </dgm:t>
    </dgm:pt>
    <dgm:pt modelId="{E90A055C-A3FD-4E45-9F7E-25794946E53E}" type="sibTrans" cxnId="{D3A1EA56-081A-446A-A773-42F4E5405402}">
      <dgm:prSet/>
      <dgm:spPr/>
      <dgm:t>
        <a:bodyPr/>
        <a:lstStyle/>
        <a:p>
          <a:endParaRPr kumimoji="1" lang="ja-JP" altLang="en-US" sz="1600"/>
        </a:p>
      </dgm:t>
    </dgm:pt>
    <dgm:pt modelId="{69D71C6D-CF77-4F2E-8856-90F03D712F3F}">
      <dgm:prSet phldrT="[テキスト]" custT="1"/>
      <dgm:spPr/>
      <dgm:t>
        <a:bodyPr/>
        <a:lstStyle/>
        <a:p>
          <a:r>
            <a:rPr kumimoji="1" lang="ja-JP" altLang="en-US" sz="1600" dirty="0" smtClean="0"/>
            <a:t>法令によって、</a:t>
          </a:r>
          <a:endParaRPr kumimoji="1" lang="en-US" altLang="ja-JP" sz="1600" dirty="0" smtClean="0"/>
        </a:p>
        <a:p>
          <a:r>
            <a:rPr kumimoji="1" lang="ja-JP" altLang="en-US" sz="1600" dirty="0" smtClean="0"/>
            <a:t>強制ができる範囲</a:t>
          </a:r>
          <a:endParaRPr kumimoji="1" lang="ja-JP" altLang="en-US" sz="1600" dirty="0"/>
        </a:p>
      </dgm:t>
    </dgm:pt>
    <dgm:pt modelId="{EFE4CAE2-0E56-4793-A3B6-CAC298405933}" type="parTrans" cxnId="{3FFBF5ED-651E-460C-898A-7971C817D736}">
      <dgm:prSet/>
      <dgm:spPr/>
      <dgm:t>
        <a:bodyPr/>
        <a:lstStyle/>
        <a:p>
          <a:endParaRPr kumimoji="1" lang="ja-JP" altLang="en-US" sz="1600"/>
        </a:p>
      </dgm:t>
    </dgm:pt>
    <dgm:pt modelId="{A771B0C6-2499-43A9-BB45-5EE0DBA45CF6}" type="sibTrans" cxnId="{3FFBF5ED-651E-460C-898A-7971C817D736}">
      <dgm:prSet/>
      <dgm:spPr/>
      <dgm:t>
        <a:bodyPr/>
        <a:lstStyle/>
        <a:p>
          <a:endParaRPr kumimoji="1" lang="ja-JP" altLang="en-US" sz="1600"/>
        </a:p>
      </dgm:t>
    </dgm:pt>
    <dgm:pt modelId="{571F4D56-A204-4513-8402-9EB5F62822C9}" type="pres">
      <dgm:prSet presAssocID="{4D59A17F-CA6E-4312-9AEF-185B600DE5BD}" presName="Name0" presStyleCnt="0">
        <dgm:presLayoutVars>
          <dgm:chMax val="7"/>
          <dgm:dir/>
          <dgm:animLvl val="lvl"/>
          <dgm:resizeHandles val="exact"/>
        </dgm:presLayoutVars>
      </dgm:prSet>
      <dgm:spPr/>
      <dgm:t>
        <a:bodyPr/>
        <a:lstStyle/>
        <a:p>
          <a:endParaRPr kumimoji="1" lang="ja-JP" altLang="en-US"/>
        </a:p>
      </dgm:t>
    </dgm:pt>
    <dgm:pt modelId="{2EE20C0D-C7C3-4986-8B26-A8E3E0D623D5}" type="pres">
      <dgm:prSet presAssocID="{F987139E-396F-4DE9-9B33-72189FEC2686}" presName="circle1" presStyleLbl="node1" presStyleIdx="0" presStyleCnt="2"/>
      <dgm:spPr/>
    </dgm:pt>
    <dgm:pt modelId="{F8C211CD-D25B-44B8-8504-178B20F41CF7}" type="pres">
      <dgm:prSet presAssocID="{F987139E-396F-4DE9-9B33-72189FEC2686}" presName="space" presStyleCnt="0"/>
      <dgm:spPr/>
    </dgm:pt>
    <dgm:pt modelId="{E4F2FAF5-48CF-471F-9A68-D2DF7AD8A67B}" type="pres">
      <dgm:prSet presAssocID="{F987139E-396F-4DE9-9B33-72189FEC2686}" presName="rect1" presStyleLbl="alignAcc1" presStyleIdx="0" presStyleCnt="2"/>
      <dgm:spPr/>
      <dgm:t>
        <a:bodyPr/>
        <a:lstStyle/>
        <a:p>
          <a:endParaRPr kumimoji="1" lang="ja-JP" altLang="en-US"/>
        </a:p>
      </dgm:t>
    </dgm:pt>
    <dgm:pt modelId="{2B3586B0-BFAD-4885-B0F2-71534D786ED7}" type="pres">
      <dgm:prSet presAssocID="{69D71C6D-CF77-4F2E-8856-90F03D712F3F}" presName="vertSpace2" presStyleLbl="node1" presStyleIdx="0" presStyleCnt="2"/>
      <dgm:spPr/>
    </dgm:pt>
    <dgm:pt modelId="{69B67EA4-9799-4DDC-9FEF-4E4549ABE459}" type="pres">
      <dgm:prSet presAssocID="{69D71C6D-CF77-4F2E-8856-90F03D712F3F}" presName="circle2" presStyleLbl="node1" presStyleIdx="1" presStyleCnt="2"/>
      <dgm:spPr/>
    </dgm:pt>
    <dgm:pt modelId="{3D7CF20A-9B9D-4CEB-9F92-1766AA0D8284}" type="pres">
      <dgm:prSet presAssocID="{69D71C6D-CF77-4F2E-8856-90F03D712F3F}" presName="rect2" presStyleLbl="alignAcc1" presStyleIdx="1" presStyleCnt="2"/>
      <dgm:spPr/>
      <dgm:t>
        <a:bodyPr/>
        <a:lstStyle/>
        <a:p>
          <a:endParaRPr kumimoji="1" lang="ja-JP" altLang="en-US"/>
        </a:p>
      </dgm:t>
    </dgm:pt>
    <dgm:pt modelId="{D4DA9DC4-FB13-4F77-BDA3-9014A0C283B9}" type="pres">
      <dgm:prSet presAssocID="{F987139E-396F-4DE9-9B33-72189FEC2686}" presName="rect1ParTxNoCh" presStyleLbl="alignAcc1" presStyleIdx="1" presStyleCnt="2">
        <dgm:presLayoutVars>
          <dgm:chMax val="1"/>
          <dgm:bulletEnabled val="1"/>
        </dgm:presLayoutVars>
      </dgm:prSet>
      <dgm:spPr/>
      <dgm:t>
        <a:bodyPr/>
        <a:lstStyle/>
        <a:p>
          <a:endParaRPr kumimoji="1" lang="ja-JP" altLang="en-US"/>
        </a:p>
      </dgm:t>
    </dgm:pt>
    <dgm:pt modelId="{6AB965AC-2C45-4AB1-9787-EE0367FA6E7D}" type="pres">
      <dgm:prSet presAssocID="{69D71C6D-CF77-4F2E-8856-90F03D712F3F}" presName="rect2ParTxNoCh" presStyleLbl="alignAcc1" presStyleIdx="1" presStyleCnt="2">
        <dgm:presLayoutVars>
          <dgm:chMax val="1"/>
          <dgm:bulletEnabled val="1"/>
        </dgm:presLayoutVars>
      </dgm:prSet>
      <dgm:spPr/>
      <dgm:t>
        <a:bodyPr/>
        <a:lstStyle/>
        <a:p>
          <a:endParaRPr kumimoji="1" lang="ja-JP" altLang="en-US"/>
        </a:p>
      </dgm:t>
    </dgm:pt>
  </dgm:ptLst>
  <dgm:cxnLst>
    <dgm:cxn modelId="{9CAF69E0-4FAA-496B-876D-FB5C2923D936}" type="presOf" srcId="{69D71C6D-CF77-4F2E-8856-90F03D712F3F}" destId="{6AB965AC-2C45-4AB1-9787-EE0367FA6E7D}" srcOrd="1" destOrd="0" presId="urn:microsoft.com/office/officeart/2005/8/layout/target3"/>
    <dgm:cxn modelId="{3FFBF5ED-651E-460C-898A-7971C817D736}" srcId="{4D59A17F-CA6E-4312-9AEF-185B600DE5BD}" destId="{69D71C6D-CF77-4F2E-8856-90F03D712F3F}" srcOrd="1" destOrd="0" parTransId="{EFE4CAE2-0E56-4793-A3B6-CAC298405933}" sibTransId="{A771B0C6-2499-43A9-BB45-5EE0DBA45CF6}"/>
    <dgm:cxn modelId="{FEFBA541-628F-418C-8F3C-AF4920EA699D}" type="presOf" srcId="{69D71C6D-CF77-4F2E-8856-90F03D712F3F}" destId="{3D7CF20A-9B9D-4CEB-9F92-1766AA0D8284}" srcOrd="0" destOrd="0" presId="urn:microsoft.com/office/officeart/2005/8/layout/target3"/>
    <dgm:cxn modelId="{4F11689D-71D8-44BD-90AD-92D844C9A071}" type="presOf" srcId="{F987139E-396F-4DE9-9B33-72189FEC2686}" destId="{D4DA9DC4-FB13-4F77-BDA3-9014A0C283B9}" srcOrd="1" destOrd="0" presId="urn:microsoft.com/office/officeart/2005/8/layout/target3"/>
    <dgm:cxn modelId="{1060C1BF-1662-4AA4-AB10-F3DA676E04D6}" type="presOf" srcId="{F987139E-396F-4DE9-9B33-72189FEC2686}" destId="{E4F2FAF5-48CF-471F-9A68-D2DF7AD8A67B}" srcOrd="0" destOrd="0" presId="urn:microsoft.com/office/officeart/2005/8/layout/target3"/>
    <dgm:cxn modelId="{8FBC1F94-B918-40C1-B978-D500B1F0EE43}" type="presOf" srcId="{4D59A17F-CA6E-4312-9AEF-185B600DE5BD}" destId="{571F4D56-A204-4513-8402-9EB5F62822C9}" srcOrd="0" destOrd="0" presId="urn:microsoft.com/office/officeart/2005/8/layout/target3"/>
    <dgm:cxn modelId="{D3A1EA56-081A-446A-A773-42F4E5405402}" srcId="{4D59A17F-CA6E-4312-9AEF-185B600DE5BD}" destId="{F987139E-396F-4DE9-9B33-72189FEC2686}" srcOrd="0" destOrd="0" parTransId="{2E5D95D1-3906-43E3-8EFD-4F3FA6C2A4D2}" sibTransId="{E90A055C-A3FD-4E45-9F7E-25794946E53E}"/>
    <dgm:cxn modelId="{32305341-6319-4F30-979C-C25543CA9C2B}" type="presParOf" srcId="{571F4D56-A204-4513-8402-9EB5F62822C9}" destId="{2EE20C0D-C7C3-4986-8B26-A8E3E0D623D5}" srcOrd="0" destOrd="0" presId="urn:microsoft.com/office/officeart/2005/8/layout/target3"/>
    <dgm:cxn modelId="{76486BE8-3FFC-4F68-93E9-5DB2DCB9AF7C}" type="presParOf" srcId="{571F4D56-A204-4513-8402-9EB5F62822C9}" destId="{F8C211CD-D25B-44B8-8504-178B20F41CF7}" srcOrd="1" destOrd="0" presId="urn:microsoft.com/office/officeart/2005/8/layout/target3"/>
    <dgm:cxn modelId="{F9176EE6-59F7-42AB-AB88-98D68D39BB03}" type="presParOf" srcId="{571F4D56-A204-4513-8402-9EB5F62822C9}" destId="{E4F2FAF5-48CF-471F-9A68-D2DF7AD8A67B}" srcOrd="2" destOrd="0" presId="urn:microsoft.com/office/officeart/2005/8/layout/target3"/>
    <dgm:cxn modelId="{9A1F3B60-D752-4093-BB29-5B9D872BDBB2}" type="presParOf" srcId="{571F4D56-A204-4513-8402-9EB5F62822C9}" destId="{2B3586B0-BFAD-4885-B0F2-71534D786ED7}" srcOrd="3" destOrd="0" presId="urn:microsoft.com/office/officeart/2005/8/layout/target3"/>
    <dgm:cxn modelId="{2EA13549-B4E9-445C-A924-F2ABB9601D5E}" type="presParOf" srcId="{571F4D56-A204-4513-8402-9EB5F62822C9}" destId="{69B67EA4-9799-4DDC-9FEF-4E4549ABE459}" srcOrd="4" destOrd="0" presId="urn:microsoft.com/office/officeart/2005/8/layout/target3"/>
    <dgm:cxn modelId="{31A25A41-1588-4D59-92DC-F210FC9FF890}" type="presParOf" srcId="{571F4D56-A204-4513-8402-9EB5F62822C9}" destId="{3D7CF20A-9B9D-4CEB-9F92-1766AA0D8284}" srcOrd="5" destOrd="0" presId="urn:microsoft.com/office/officeart/2005/8/layout/target3"/>
    <dgm:cxn modelId="{936AEDCC-ACB6-4CE6-90C9-1D44EF91D9C3}" type="presParOf" srcId="{571F4D56-A204-4513-8402-9EB5F62822C9}" destId="{D4DA9DC4-FB13-4F77-BDA3-9014A0C283B9}" srcOrd="6" destOrd="0" presId="urn:microsoft.com/office/officeart/2005/8/layout/target3"/>
    <dgm:cxn modelId="{C30D5057-4C05-4BAA-8EB7-39DAF1A9ACD5}" type="presParOf" srcId="{571F4D56-A204-4513-8402-9EB5F62822C9}" destId="{6AB965AC-2C45-4AB1-9787-EE0367FA6E7D}" srcOrd="7" destOrd="0" presId="urn:microsoft.com/office/officeart/2005/8/layout/target3"/>
  </dgm:cxnLst>
  <dgm:bg/>
  <dgm:whole/>
</dgm:dataModel>
</file>

<file path=ppt/diagrams/data5.xml><?xml version="1.0" encoding="utf-8"?>
<dgm:dataModel xmlns:dgm="http://schemas.openxmlformats.org/drawingml/2006/diagram" xmlns:a="http://schemas.openxmlformats.org/drawingml/2006/main">
  <dgm:ptLst>
    <dgm:pt modelId="{5508281F-A8F5-4F76-991E-12C6EFDC253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35111FB9-5F3C-4011-95F7-8BA74E807403}">
      <dgm:prSet phldrT="[テキスト]"/>
      <dgm:spPr/>
      <dgm:t>
        <a:bodyPr/>
        <a:lstStyle/>
        <a:p>
          <a:r>
            <a:rPr kumimoji="1" lang="ja-JP" altLang="en-US" dirty="0" smtClean="0"/>
            <a:t>行政庁</a:t>
          </a:r>
          <a:endParaRPr kumimoji="1" lang="ja-JP" altLang="en-US" dirty="0"/>
        </a:p>
      </dgm:t>
    </dgm:pt>
    <dgm:pt modelId="{C635C71A-9D4D-48BF-8309-6CAEF2CD5C05}" type="parTrans" cxnId="{4FFF7E7A-A8C2-4292-AFD9-7E7C441F237B}">
      <dgm:prSet/>
      <dgm:spPr/>
      <dgm:t>
        <a:bodyPr/>
        <a:lstStyle/>
        <a:p>
          <a:endParaRPr kumimoji="1" lang="ja-JP" altLang="en-US"/>
        </a:p>
      </dgm:t>
    </dgm:pt>
    <dgm:pt modelId="{0EC14200-4971-4DE8-A0FC-3AEDDC8F88F5}" type="sibTrans" cxnId="{4FFF7E7A-A8C2-4292-AFD9-7E7C441F237B}">
      <dgm:prSet/>
      <dgm:spPr/>
      <dgm:t>
        <a:bodyPr/>
        <a:lstStyle/>
        <a:p>
          <a:endParaRPr kumimoji="1" lang="ja-JP" altLang="en-US"/>
        </a:p>
      </dgm:t>
    </dgm:pt>
    <dgm:pt modelId="{EF591A6F-EEAA-4A8B-A0CE-BA453AAE0107}">
      <dgm:prSet phldrT="[テキスト]"/>
      <dgm:spPr/>
      <dgm:t>
        <a:bodyPr/>
        <a:lstStyle/>
        <a:p>
          <a:r>
            <a:rPr kumimoji="1" lang="ja-JP" altLang="en-US" dirty="0" smtClean="0"/>
            <a:t>補助機関</a:t>
          </a:r>
          <a:endParaRPr kumimoji="1" lang="ja-JP" altLang="en-US" dirty="0"/>
        </a:p>
      </dgm:t>
    </dgm:pt>
    <dgm:pt modelId="{5CD56ECD-B941-4416-950F-DEF83CEFF6B3}" type="parTrans" cxnId="{B54A16A3-44C9-4181-BDDA-74BC66D574BE}">
      <dgm:prSet/>
      <dgm:spPr/>
      <dgm:t>
        <a:bodyPr/>
        <a:lstStyle/>
        <a:p>
          <a:endParaRPr kumimoji="1" lang="ja-JP" altLang="en-US"/>
        </a:p>
      </dgm:t>
    </dgm:pt>
    <dgm:pt modelId="{ECB42A96-1AE6-46B9-8A8D-D2505D5814DE}" type="sibTrans" cxnId="{B54A16A3-44C9-4181-BDDA-74BC66D574BE}">
      <dgm:prSet/>
      <dgm:spPr/>
      <dgm:t>
        <a:bodyPr/>
        <a:lstStyle/>
        <a:p>
          <a:endParaRPr kumimoji="1" lang="ja-JP" altLang="en-US"/>
        </a:p>
      </dgm:t>
    </dgm:pt>
    <dgm:pt modelId="{C27B6332-02AA-4428-94F7-754F27EF2092}">
      <dgm:prSet phldrT="[テキスト]"/>
      <dgm:spPr/>
      <dgm:t>
        <a:bodyPr/>
        <a:lstStyle/>
        <a:p>
          <a:r>
            <a:rPr kumimoji="1" lang="ja-JP" altLang="en-US" dirty="0" smtClean="0"/>
            <a:t>行政庁の手足となってはたらく行政機関</a:t>
          </a:r>
          <a:endParaRPr kumimoji="1" lang="ja-JP" altLang="en-US" dirty="0"/>
        </a:p>
      </dgm:t>
    </dgm:pt>
    <dgm:pt modelId="{0CA2D74C-151D-4FE9-B617-55DDA2D080B2}" type="parTrans" cxnId="{74579BAA-BC4B-47D7-801A-38F7D036D5F3}">
      <dgm:prSet/>
      <dgm:spPr/>
      <dgm:t>
        <a:bodyPr/>
        <a:lstStyle/>
        <a:p>
          <a:endParaRPr kumimoji="1" lang="ja-JP" altLang="en-US"/>
        </a:p>
      </dgm:t>
    </dgm:pt>
    <dgm:pt modelId="{FE102845-B8F4-4AFD-AC96-B05BB5B67179}" type="sibTrans" cxnId="{74579BAA-BC4B-47D7-801A-38F7D036D5F3}">
      <dgm:prSet/>
      <dgm:spPr/>
      <dgm:t>
        <a:bodyPr/>
        <a:lstStyle/>
        <a:p>
          <a:endParaRPr kumimoji="1" lang="ja-JP" altLang="en-US"/>
        </a:p>
      </dgm:t>
    </dgm:pt>
    <dgm:pt modelId="{4B9E927A-0B48-4B94-B46C-95B4707548C4}">
      <dgm:prSet phldrT="[テキスト]"/>
      <dgm:spPr/>
      <dgm:t>
        <a:bodyPr/>
        <a:lstStyle/>
        <a:p>
          <a:r>
            <a:rPr lang="ja-JP" altLang="en-US" dirty="0" smtClean="0"/>
            <a:t>行政処分（許認可　命令　禁止等）を行う権限を有している行政機関（ポスト）を指す</a:t>
          </a:r>
          <a:endParaRPr kumimoji="1" lang="ja-JP" altLang="en-US" dirty="0"/>
        </a:p>
      </dgm:t>
    </dgm:pt>
    <dgm:pt modelId="{0169C831-3A57-403F-844B-268514335AA6}" type="parTrans" cxnId="{747A3BE6-681E-4481-B8F9-F48433858502}">
      <dgm:prSet/>
      <dgm:spPr/>
      <dgm:t>
        <a:bodyPr/>
        <a:lstStyle/>
        <a:p>
          <a:endParaRPr kumimoji="1" lang="ja-JP" altLang="en-US"/>
        </a:p>
      </dgm:t>
    </dgm:pt>
    <dgm:pt modelId="{44A57EF4-8EC7-49DB-987B-1D28F8742546}" type="sibTrans" cxnId="{747A3BE6-681E-4481-B8F9-F48433858502}">
      <dgm:prSet/>
      <dgm:spPr/>
      <dgm:t>
        <a:bodyPr/>
        <a:lstStyle/>
        <a:p>
          <a:endParaRPr kumimoji="1" lang="ja-JP" altLang="en-US"/>
        </a:p>
      </dgm:t>
    </dgm:pt>
    <dgm:pt modelId="{605CD1E4-8D5F-4A66-9AD3-F9A559AD4478}">
      <dgm:prSet/>
      <dgm:spPr/>
      <dgm:t>
        <a:bodyPr/>
        <a:lstStyle/>
        <a:p>
          <a:r>
            <a:rPr kumimoji="1" lang="ja-JP" altLang="en-US" smtClean="0"/>
            <a:t>行政庁が誰なのかを常に意識せよ！！</a:t>
          </a:r>
          <a:endParaRPr kumimoji="1" lang="ja-JP" altLang="en-US" dirty="0" smtClean="0"/>
        </a:p>
      </dgm:t>
    </dgm:pt>
    <dgm:pt modelId="{C0CBF281-0C37-4E60-ACA6-C1638A6D7C7F}" type="parTrans" cxnId="{A95B1348-4A1C-4EE9-96E5-1D199273524E}">
      <dgm:prSet/>
      <dgm:spPr/>
      <dgm:t>
        <a:bodyPr/>
        <a:lstStyle/>
        <a:p>
          <a:endParaRPr kumimoji="1" lang="ja-JP" altLang="en-US"/>
        </a:p>
      </dgm:t>
    </dgm:pt>
    <dgm:pt modelId="{CF8B644A-0911-415A-ACA8-2F3FBBE63EC0}" type="sibTrans" cxnId="{A95B1348-4A1C-4EE9-96E5-1D199273524E}">
      <dgm:prSet/>
      <dgm:spPr/>
      <dgm:t>
        <a:bodyPr/>
        <a:lstStyle/>
        <a:p>
          <a:endParaRPr kumimoji="1" lang="ja-JP" altLang="en-US"/>
        </a:p>
      </dgm:t>
    </dgm:pt>
    <dgm:pt modelId="{230799B1-DE64-4774-BA29-0983FF68FD02}">
      <dgm:prSet phldrT="[テキスト]"/>
      <dgm:spPr/>
      <dgm:t>
        <a:bodyPr/>
        <a:lstStyle/>
        <a:p>
          <a:r>
            <a:rPr kumimoji="1" lang="ja-JP" altLang="en-US" dirty="0" smtClean="0"/>
            <a:t>日常的に行政事務を執行している</a:t>
          </a:r>
          <a:endParaRPr kumimoji="1" lang="ja-JP" altLang="en-US" dirty="0"/>
        </a:p>
      </dgm:t>
    </dgm:pt>
    <dgm:pt modelId="{948D8308-271E-410C-ABC8-CE33D049A57A}" type="parTrans" cxnId="{BEFBEA92-E46B-41DB-9C5B-23D42CC7C38B}">
      <dgm:prSet/>
      <dgm:spPr/>
      <dgm:t>
        <a:bodyPr/>
        <a:lstStyle/>
        <a:p>
          <a:endParaRPr kumimoji="1" lang="ja-JP" altLang="en-US"/>
        </a:p>
      </dgm:t>
    </dgm:pt>
    <dgm:pt modelId="{B3E3E545-9401-4520-A079-00F89DE168CC}" type="sibTrans" cxnId="{BEFBEA92-E46B-41DB-9C5B-23D42CC7C38B}">
      <dgm:prSet/>
      <dgm:spPr/>
      <dgm:t>
        <a:bodyPr/>
        <a:lstStyle/>
        <a:p>
          <a:endParaRPr kumimoji="1" lang="ja-JP" altLang="en-US"/>
        </a:p>
      </dgm:t>
    </dgm:pt>
    <dgm:pt modelId="{0CA5A59F-D014-4BC0-9E2E-33721EEFAE79}">
      <dgm:prSet phldrT="[テキスト]"/>
      <dgm:spPr/>
      <dgm:t>
        <a:bodyPr/>
        <a:lstStyle/>
        <a:p>
          <a:r>
            <a:rPr kumimoji="1" lang="ja-JP" altLang="en-US" dirty="0" smtClean="0"/>
            <a:t>行政機関</a:t>
          </a:r>
          <a:endParaRPr kumimoji="1" lang="ja-JP" altLang="en-US" dirty="0"/>
        </a:p>
      </dgm:t>
    </dgm:pt>
    <dgm:pt modelId="{887C1555-3A23-41E7-8D1E-7B516B5C47D5}" type="parTrans" cxnId="{AC85F8F3-2BF2-477D-BEA6-8CB25E9B0953}">
      <dgm:prSet/>
      <dgm:spPr/>
      <dgm:t>
        <a:bodyPr/>
        <a:lstStyle/>
        <a:p>
          <a:endParaRPr kumimoji="1" lang="ja-JP" altLang="en-US"/>
        </a:p>
      </dgm:t>
    </dgm:pt>
    <dgm:pt modelId="{AFB5D16A-CE7E-41F8-A5DF-9CFC91354A75}" type="sibTrans" cxnId="{AC85F8F3-2BF2-477D-BEA6-8CB25E9B0953}">
      <dgm:prSet/>
      <dgm:spPr/>
      <dgm:t>
        <a:bodyPr/>
        <a:lstStyle/>
        <a:p>
          <a:endParaRPr kumimoji="1" lang="ja-JP" altLang="en-US"/>
        </a:p>
      </dgm:t>
    </dgm:pt>
    <dgm:pt modelId="{ECDA0EE7-3B24-4ACF-AFCF-6BAE7CE28F5A}">
      <dgm:prSet phldrT="[テキスト]"/>
      <dgm:spPr/>
      <dgm:t>
        <a:bodyPr/>
        <a:lstStyle/>
        <a:p>
          <a:r>
            <a:rPr kumimoji="1" lang="ja-JP" altLang="en-US" dirty="0" smtClean="0"/>
            <a:t>行政主体のために行政活動を行う地位にある者　</a:t>
          </a:r>
          <a:endParaRPr kumimoji="1" lang="ja-JP" altLang="en-US" dirty="0"/>
        </a:p>
      </dgm:t>
    </dgm:pt>
    <dgm:pt modelId="{B28ABF5C-CB67-4C90-96DE-0F7B59305E97}" type="parTrans" cxnId="{F443FE00-155B-4B3E-98FE-073E1139C2B8}">
      <dgm:prSet/>
      <dgm:spPr/>
      <dgm:t>
        <a:bodyPr/>
        <a:lstStyle/>
        <a:p>
          <a:endParaRPr kumimoji="1" lang="ja-JP" altLang="en-US"/>
        </a:p>
      </dgm:t>
    </dgm:pt>
    <dgm:pt modelId="{8B3C994A-1A2F-4F89-805B-AB7884EB0CFF}" type="sibTrans" cxnId="{F443FE00-155B-4B3E-98FE-073E1139C2B8}">
      <dgm:prSet/>
      <dgm:spPr/>
      <dgm:t>
        <a:bodyPr/>
        <a:lstStyle/>
        <a:p>
          <a:endParaRPr kumimoji="1" lang="ja-JP" altLang="en-US"/>
        </a:p>
      </dgm:t>
    </dgm:pt>
    <dgm:pt modelId="{2B48FBD8-4C2A-4C07-99E3-D0A65F73AE3A}">
      <dgm:prSet phldrT="[テキスト]"/>
      <dgm:spPr/>
      <dgm:t>
        <a:bodyPr/>
        <a:lstStyle/>
        <a:p>
          <a:r>
            <a:rPr kumimoji="1" lang="ja-JP" altLang="en-US" dirty="0" smtClean="0"/>
            <a:t>執行機関</a:t>
          </a:r>
          <a:endParaRPr kumimoji="1" lang="ja-JP" altLang="en-US" dirty="0"/>
        </a:p>
      </dgm:t>
    </dgm:pt>
    <dgm:pt modelId="{C66B01EA-80B6-459F-9E1E-1C4C753B116E}" type="parTrans" cxnId="{EF4B5ECA-8F21-4AB9-A922-DFDCC5A532A6}">
      <dgm:prSet/>
      <dgm:spPr/>
      <dgm:t>
        <a:bodyPr/>
        <a:lstStyle/>
        <a:p>
          <a:endParaRPr kumimoji="1" lang="ja-JP" altLang="en-US"/>
        </a:p>
      </dgm:t>
    </dgm:pt>
    <dgm:pt modelId="{EC84E3B8-1DD4-4CA1-BEB0-1BC8D96073D3}" type="sibTrans" cxnId="{EF4B5ECA-8F21-4AB9-A922-DFDCC5A532A6}">
      <dgm:prSet/>
      <dgm:spPr/>
      <dgm:t>
        <a:bodyPr/>
        <a:lstStyle/>
        <a:p>
          <a:endParaRPr kumimoji="1" lang="ja-JP" altLang="en-US"/>
        </a:p>
      </dgm:t>
    </dgm:pt>
    <dgm:pt modelId="{1054C463-0129-4D21-95A1-EA5C851A1D9B}">
      <dgm:prSet phldrT="[テキスト]"/>
      <dgm:spPr/>
      <dgm:t>
        <a:bodyPr/>
        <a:lstStyle/>
        <a:p>
          <a:r>
            <a:rPr kumimoji="1" lang="ja-JP" altLang="en-US" dirty="0" smtClean="0"/>
            <a:t>行政目的を実現するために、一定の実力行使を行い、あるいは強制力（権力）を行使することができる行政機関</a:t>
          </a:r>
          <a:endParaRPr kumimoji="1" lang="ja-JP" altLang="en-US" dirty="0"/>
        </a:p>
      </dgm:t>
    </dgm:pt>
    <dgm:pt modelId="{D1D56D2A-01D9-4081-8BBF-1D57EB30BA9B}" type="parTrans" cxnId="{C5910430-F47C-44CF-95BA-35C595819190}">
      <dgm:prSet/>
      <dgm:spPr/>
      <dgm:t>
        <a:bodyPr/>
        <a:lstStyle/>
        <a:p>
          <a:endParaRPr kumimoji="1" lang="ja-JP" altLang="en-US"/>
        </a:p>
      </dgm:t>
    </dgm:pt>
    <dgm:pt modelId="{65842C5A-B7AD-4C54-9961-E2411B87928D}" type="sibTrans" cxnId="{C5910430-F47C-44CF-95BA-35C595819190}">
      <dgm:prSet/>
      <dgm:spPr/>
      <dgm:t>
        <a:bodyPr/>
        <a:lstStyle/>
        <a:p>
          <a:endParaRPr kumimoji="1" lang="ja-JP" altLang="en-US"/>
        </a:p>
      </dgm:t>
    </dgm:pt>
    <dgm:pt modelId="{4D23B53A-9345-4AF4-A3DA-190573179C60}" type="pres">
      <dgm:prSet presAssocID="{5508281F-A8F5-4F76-991E-12C6EFDC2539}" presName="linear" presStyleCnt="0">
        <dgm:presLayoutVars>
          <dgm:dir/>
          <dgm:animLvl val="lvl"/>
          <dgm:resizeHandles val="exact"/>
        </dgm:presLayoutVars>
      </dgm:prSet>
      <dgm:spPr/>
      <dgm:t>
        <a:bodyPr/>
        <a:lstStyle/>
        <a:p>
          <a:endParaRPr kumimoji="1" lang="ja-JP" altLang="en-US"/>
        </a:p>
      </dgm:t>
    </dgm:pt>
    <dgm:pt modelId="{993B882C-C244-4244-BF28-3FFCA91A3921}" type="pres">
      <dgm:prSet presAssocID="{0CA5A59F-D014-4BC0-9E2E-33721EEFAE79}" presName="parentLin" presStyleCnt="0"/>
      <dgm:spPr/>
    </dgm:pt>
    <dgm:pt modelId="{4753B8CA-B1FF-430A-8EA4-1D6D269B464C}" type="pres">
      <dgm:prSet presAssocID="{0CA5A59F-D014-4BC0-9E2E-33721EEFAE79}" presName="parentLeftMargin" presStyleLbl="node1" presStyleIdx="0" presStyleCnt="4"/>
      <dgm:spPr/>
      <dgm:t>
        <a:bodyPr/>
        <a:lstStyle/>
        <a:p>
          <a:endParaRPr kumimoji="1" lang="ja-JP" altLang="en-US"/>
        </a:p>
      </dgm:t>
    </dgm:pt>
    <dgm:pt modelId="{7A3EA8EB-D8D4-46D1-BB77-AC14E55A2E71}" type="pres">
      <dgm:prSet presAssocID="{0CA5A59F-D014-4BC0-9E2E-33721EEFAE79}" presName="parentText" presStyleLbl="node1" presStyleIdx="0" presStyleCnt="4">
        <dgm:presLayoutVars>
          <dgm:chMax val="0"/>
          <dgm:bulletEnabled val="1"/>
        </dgm:presLayoutVars>
      </dgm:prSet>
      <dgm:spPr/>
      <dgm:t>
        <a:bodyPr/>
        <a:lstStyle/>
        <a:p>
          <a:endParaRPr kumimoji="1" lang="ja-JP" altLang="en-US"/>
        </a:p>
      </dgm:t>
    </dgm:pt>
    <dgm:pt modelId="{332A38ED-724F-4680-9182-9DB2CB0B353C}" type="pres">
      <dgm:prSet presAssocID="{0CA5A59F-D014-4BC0-9E2E-33721EEFAE79}" presName="negativeSpace" presStyleCnt="0"/>
      <dgm:spPr/>
    </dgm:pt>
    <dgm:pt modelId="{E76403E0-A0B0-4DA5-9B37-16CCA11D944F}" type="pres">
      <dgm:prSet presAssocID="{0CA5A59F-D014-4BC0-9E2E-33721EEFAE79}" presName="childText" presStyleLbl="conFgAcc1" presStyleIdx="0" presStyleCnt="4">
        <dgm:presLayoutVars>
          <dgm:bulletEnabled val="1"/>
        </dgm:presLayoutVars>
      </dgm:prSet>
      <dgm:spPr/>
      <dgm:t>
        <a:bodyPr/>
        <a:lstStyle/>
        <a:p>
          <a:endParaRPr kumimoji="1" lang="ja-JP" altLang="en-US"/>
        </a:p>
      </dgm:t>
    </dgm:pt>
    <dgm:pt modelId="{0385B05F-0112-4478-B6CA-020FB3E67563}" type="pres">
      <dgm:prSet presAssocID="{AFB5D16A-CE7E-41F8-A5DF-9CFC91354A75}" presName="spaceBetweenRectangles" presStyleCnt="0"/>
      <dgm:spPr/>
    </dgm:pt>
    <dgm:pt modelId="{C03D3281-B986-48C8-BF0F-4C25A04E9323}" type="pres">
      <dgm:prSet presAssocID="{35111FB9-5F3C-4011-95F7-8BA74E807403}" presName="parentLin" presStyleCnt="0"/>
      <dgm:spPr/>
    </dgm:pt>
    <dgm:pt modelId="{744EEDE4-1691-44B1-9D91-797062F92E8A}" type="pres">
      <dgm:prSet presAssocID="{35111FB9-5F3C-4011-95F7-8BA74E807403}" presName="parentLeftMargin" presStyleLbl="node1" presStyleIdx="0" presStyleCnt="4"/>
      <dgm:spPr/>
      <dgm:t>
        <a:bodyPr/>
        <a:lstStyle/>
        <a:p>
          <a:endParaRPr kumimoji="1" lang="ja-JP" altLang="en-US"/>
        </a:p>
      </dgm:t>
    </dgm:pt>
    <dgm:pt modelId="{894C22B3-B26B-431A-B3E3-16D5292E7330}" type="pres">
      <dgm:prSet presAssocID="{35111FB9-5F3C-4011-95F7-8BA74E807403}" presName="parentText" presStyleLbl="node1" presStyleIdx="1" presStyleCnt="4">
        <dgm:presLayoutVars>
          <dgm:chMax val="0"/>
          <dgm:bulletEnabled val="1"/>
        </dgm:presLayoutVars>
      </dgm:prSet>
      <dgm:spPr/>
      <dgm:t>
        <a:bodyPr/>
        <a:lstStyle/>
        <a:p>
          <a:endParaRPr kumimoji="1" lang="ja-JP" altLang="en-US"/>
        </a:p>
      </dgm:t>
    </dgm:pt>
    <dgm:pt modelId="{2F6B265D-FC23-495C-89F0-348B1C6BEB8A}" type="pres">
      <dgm:prSet presAssocID="{35111FB9-5F3C-4011-95F7-8BA74E807403}" presName="negativeSpace" presStyleCnt="0"/>
      <dgm:spPr/>
    </dgm:pt>
    <dgm:pt modelId="{DF055AAC-133D-4C2F-8EFF-12A05CD9F41C}" type="pres">
      <dgm:prSet presAssocID="{35111FB9-5F3C-4011-95F7-8BA74E807403}" presName="childText" presStyleLbl="conFgAcc1" presStyleIdx="1" presStyleCnt="4">
        <dgm:presLayoutVars>
          <dgm:bulletEnabled val="1"/>
        </dgm:presLayoutVars>
      </dgm:prSet>
      <dgm:spPr/>
      <dgm:t>
        <a:bodyPr/>
        <a:lstStyle/>
        <a:p>
          <a:endParaRPr kumimoji="1" lang="ja-JP" altLang="en-US"/>
        </a:p>
      </dgm:t>
    </dgm:pt>
    <dgm:pt modelId="{E0801C7B-D9F2-404C-B69C-5FF530E2016D}" type="pres">
      <dgm:prSet presAssocID="{0EC14200-4971-4DE8-A0FC-3AEDDC8F88F5}" presName="spaceBetweenRectangles" presStyleCnt="0"/>
      <dgm:spPr/>
    </dgm:pt>
    <dgm:pt modelId="{6CA78429-D55E-4EA4-A22C-375CB3D2BB4B}" type="pres">
      <dgm:prSet presAssocID="{EF591A6F-EEAA-4A8B-A0CE-BA453AAE0107}" presName="parentLin" presStyleCnt="0"/>
      <dgm:spPr/>
    </dgm:pt>
    <dgm:pt modelId="{4D1C08C8-3CB6-4353-A6B7-0A892608C45B}" type="pres">
      <dgm:prSet presAssocID="{EF591A6F-EEAA-4A8B-A0CE-BA453AAE0107}" presName="parentLeftMargin" presStyleLbl="node1" presStyleIdx="1" presStyleCnt="4"/>
      <dgm:spPr/>
      <dgm:t>
        <a:bodyPr/>
        <a:lstStyle/>
        <a:p>
          <a:endParaRPr kumimoji="1" lang="ja-JP" altLang="en-US"/>
        </a:p>
      </dgm:t>
    </dgm:pt>
    <dgm:pt modelId="{BE73018F-9D75-41A5-B5F8-EF466FC576B2}" type="pres">
      <dgm:prSet presAssocID="{EF591A6F-EEAA-4A8B-A0CE-BA453AAE0107}" presName="parentText" presStyleLbl="node1" presStyleIdx="2" presStyleCnt="4">
        <dgm:presLayoutVars>
          <dgm:chMax val="0"/>
          <dgm:bulletEnabled val="1"/>
        </dgm:presLayoutVars>
      </dgm:prSet>
      <dgm:spPr/>
      <dgm:t>
        <a:bodyPr/>
        <a:lstStyle/>
        <a:p>
          <a:endParaRPr kumimoji="1" lang="ja-JP" altLang="en-US"/>
        </a:p>
      </dgm:t>
    </dgm:pt>
    <dgm:pt modelId="{9B47668C-9815-4119-A0B7-65FEE464EF46}" type="pres">
      <dgm:prSet presAssocID="{EF591A6F-EEAA-4A8B-A0CE-BA453AAE0107}" presName="negativeSpace" presStyleCnt="0"/>
      <dgm:spPr/>
    </dgm:pt>
    <dgm:pt modelId="{D3A58CEE-C90F-4CEE-B59C-0971F75CC895}" type="pres">
      <dgm:prSet presAssocID="{EF591A6F-EEAA-4A8B-A0CE-BA453AAE0107}" presName="childText" presStyleLbl="conFgAcc1" presStyleIdx="2" presStyleCnt="4">
        <dgm:presLayoutVars>
          <dgm:bulletEnabled val="1"/>
        </dgm:presLayoutVars>
      </dgm:prSet>
      <dgm:spPr/>
      <dgm:t>
        <a:bodyPr/>
        <a:lstStyle/>
        <a:p>
          <a:endParaRPr kumimoji="1" lang="ja-JP" altLang="en-US"/>
        </a:p>
      </dgm:t>
    </dgm:pt>
    <dgm:pt modelId="{16AE7EA4-2DD5-4927-874A-C5559D830087}" type="pres">
      <dgm:prSet presAssocID="{ECB42A96-1AE6-46B9-8A8D-D2505D5814DE}" presName="spaceBetweenRectangles" presStyleCnt="0"/>
      <dgm:spPr/>
    </dgm:pt>
    <dgm:pt modelId="{5FEE5E57-34D7-4A50-90A5-0F1FD53B2CDE}" type="pres">
      <dgm:prSet presAssocID="{2B48FBD8-4C2A-4C07-99E3-D0A65F73AE3A}" presName="parentLin" presStyleCnt="0"/>
      <dgm:spPr/>
    </dgm:pt>
    <dgm:pt modelId="{45740CCE-FD52-4673-93CE-44DF78D81C7D}" type="pres">
      <dgm:prSet presAssocID="{2B48FBD8-4C2A-4C07-99E3-D0A65F73AE3A}" presName="parentLeftMargin" presStyleLbl="node1" presStyleIdx="2" presStyleCnt="4"/>
      <dgm:spPr/>
      <dgm:t>
        <a:bodyPr/>
        <a:lstStyle/>
        <a:p>
          <a:endParaRPr kumimoji="1" lang="ja-JP" altLang="en-US"/>
        </a:p>
      </dgm:t>
    </dgm:pt>
    <dgm:pt modelId="{06E619F9-882B-4799-9CE7-D2D59B9BE249}" type="pres">
      <dgm:prSet presAssocID="{2B48FBD8-4C2A-4C07-99E3-D0A65F73AE3A}" presName="parentText" presStyleLbl="node1" presStyleIdx="3" presStyleCnt="4">
        <dgm:presLayoutVars>
          <dgm:chMax val="0"/>
          <dgm:bulletEnabled val="1"/>
        </dgm:presLayoutVars>
      </dgm:prSet>
      <dgm:spPr/>
      <dgm:t>
        <a:bodyPr/>
        <a:lstStyle/>
        <a:p>
          <a:endParaRPr kumimoji="1" lang="ja-JP" altLang="en-US"/>
        </a:p>
      </dgm:t>
    </dgm:pt>
    <dgm:pt modelId="{C1C016CE-3ED6-4AE4-BB4F-444D8372B5F8}" type="pres">
      <dgm:prSet presAssocID="{2B48FBD8-4C2A-4C07-99E3-D0A65F73AE3A}" presName="negativeSpace" presStyleCnt="0"/>
      <dgm:spPr/>
    </dgm:pt>
    <dgm:pt modelId="{AC9D0405-EE7E-458C-962C-06084EE4EA84}" type="pres">
      <dgm:prSet presAssocID="{2B48FBD8-4C2A-4C07-99E3-D0A65F73AE3A}" presName="childText" presStyleLbl="conFgAcc1" presStyleIdx="3" presStyleCnt="4">
        <dgm:presLayoutVars>
          <dgm:bulletEnabled val="1"/>
        </dgm:presLayoutVars>
      </dgm:prSet>
      <dgm:spPr/>
      <dgm:t>
        <a:bodyPr/>
        <a:lstStyle/>
        <a:p>
          <a:endParaRPr kumimoji="1" lang="ja-JP" altLang="en-US"/>
        </a:p>
      </dgm:t>
    </dgm:pt>
  </dgm:ptLst>
  <dgm:cxnLst>
    <dgm:cxn modelId="{707CC36B-A1CD-498D-AAFD-E5476BEF0A32}" type="presOf" srcId="{5508281F-A8F5-4F76-991E-12C6EFDC2539}" destId="{4D23B53A-9345-4AF4-A3DA-190573179C60}" srcOrd="0" destOrd="0" presId="urn:microsoft.com/office/officeart/2005/8/layout/list1"/>
    <dgm:cxn modelId="{59B498C7-08EC-4C5D-B2AC-053115884CBD}" type="presOf" srcId="{0CA5A59F-D014-4BC0-9E2E-33721EEFAE79}" destId="{7A3EA8EB-D8D4-46D1-BB77-AC14E55A2E71}" srcOrd="1" destOrd="0" presId="urn:microsoft.com/office/officeart/2005/8/layout/list1"/>
    <dgm:cxn modelId="{95B5056C-C0AB-44B0-AA0C-28B3292A4211}" type="presOf" srcId="{2B48FBD8-4C2A-4C07-99E3-D0A65F73AE3A}" destId="{45740CCE-FD52-4673-93CE-44DF78D81C7D}" srcOrd="0" destOrd="0" presId="urn:microsoft.com/office/officeart/2005/8/layout/list1"/>
    <dgm:cxn modelId="{B6F28F37-D4A7-4603-9A00-F64FD722590A}" type="presOf" srcId="{4B9E927A-0B48-4B94-B46C-95B4707548C4}" destId="{DF055AAC-133D-4C2F-8EFF-12A05CD9F41C}" srcOrd="0" destOrd="0" presId="urn:microsoft.com/office/officeart/2005/8/layout/list1"/>
    <dgm:cxn modelId="{74579BAA-BC4B-47D7-801A-38F7D036D5F3}" srcId="{EF591A6F-EEAA-4A8B-A0CE-BA453AAE0107}" destId="{C27B6332-02AA-4428-94F7-754F27EF2092}" srcOrd="0" destOrd="0" parTransId="{0CA2D74C-151D-4FE9-B617-55DDA2D080B2}" sibTransId="{FE102845-B8F4-4AFD-AC96-B05BB5B67179}"/>
    <dgm:cxn modelId="{F443FE00-155B-4B3E-98FE-073E1139C2B8}" srcId="{0CA5A59F-D014-4BC0-9E2E-33721EEFAE79}" destId="{ECDA0EE7-3B24-4ACF-AFCF-6BAE7CE28F5A}" srcOrd="0" destOrd="0" parTransId="{B28ABF5C-CB67-4C90-96DE-0F7B59305E97}" sibTransId="{8B3C994A-1A2F-4F89-805B-AB7884EB0CFF}"/>
    <dgm:cxn modelId="{C5910430-F47C-44CF-95BA-35C595819190}" srcId="{2B48FBD8-4C2A-4C07-99E3-D0A65F73AE3A}" destId="{1054C463-0129-4D21-95A1-EA5C851A1D9B}" srcOrd="0" destOrd="0" parTransId="{D1D56D2A-01D9-4081-8BBF-1D57EB30BA9B}" sibTransId="{65842C5A-B7AD-4C54-9961-E2411B87928D}"/>
    <dgm:cxn modelId="{BEFBEA92-E46B-41DB-9C5B-23D42CC7C38B}" srcId="{EF591A6F-EEAA-4A8B-A0CE-BA453AAE0107}" destId="{230799B1-DE64-4774-BA29-0983FF68FD02}" srcOrd="1" destOrd="0" parTransId="{948D8308-271E-410C-ABC8-CE33D049A57A}" sibTransId="{B3E3E545-9401-4520-A079-00F89DE168CC}"/>
    <dgm:cxn modelId="{6EF33F44-F788-4362-8EBF-82F65A96187E}" type="presOf" srcId="{0CA5A59F-D014-4BC0-9E2E-33721EEFAE79}" destId="{4753B8CA-B1FF-430A-8EA4-1D6D269B464C}" srcOrd="0" destOrd="0" presId="urn:microsoft.com/office/officeart/2005/8/layout/list1"/>
    <dgm:cxn modelId="{B54A16A3-44C9-4181-BDDA-74BC66D574BE}" srcId="{5508281F-A8F5-4F76-991E-12C6EFDC2539}" destId="{EF591A6F-EEAA-4A8B-A0CE-BA453AAE0107}" srcOrd="2" destOrd="0" parTransId="{5CD56ECD-B941-4416-950F-DEF83CEFF6B3}" sibTransId="{ECB42A96-1AE6-46B9-8A8D-D2505D5814DE}"/>
    <dgm:cxn modelId="{DAF85B31-9276-4EC6-B17D-6A204D4E4CAE}" type="presOf" srcId="{1054C463-0129-4D21-95A1-EA5C851A1D9B}" destId="{AC9D0405-EE7E-458C-962C-06084EE4EA84}" srcOrd="0" destOrd="0" presId="urn:microsoft.com/office/officeart/2005/8/layout/list1"/>
    <dgm:cxn modelId="{42521D1A-57AB-4B94-AEAD-4AD87B617724}" type="presOf" srcId="{2B48FBD8-4C2A-4C07-99E3-D0A65F73AE3A}" destId="{06E619F9-882B-4799-9CE7-D2D59B9BE249}" srcOrd="1" destOrd="0" presId="urn:microsoft.com/office/officeart/2005/8/layout/list1"/>
    <dgm:cxn modelId="{7669897A-7ED9-4F07-B832-EFDED28BA54D}" type="presOf" srcId="{ECDA0EE7-3B24-4ACF-AFCF-6BAE7CE28F5A}" destId="{E76403E0-A0B0-4DA5-9B37-16CCA11D944F}" srcOrd="0" destOrd="0" presId="urn:microsoft.com/office/officeart/2005/8/layout/list1"/>
    <dgm:cxn modelId="{9A5CE29F-33AF-4E32-8FBA-F9F29A9A593A}" type="presOf" srcId="{230799B1-DE64-4774-BA29-0983FF68FD02}" destId="{D3A58CEE-C90F-4CEE-B59C-0971F75CC895}" srcOrd="0" destOrd="1" presId="urn:microsoft.com/office/officeart/2005/8/layout/list1"/>
    <dgm:cxn modelId="{4FFF7E7A-A8C2-4292-AFD9-7E7C441F237B}" srcId="{5508281F-A8F5-4F76-991E-12C6EFDC2539}" destId="{35111FB9-5F3C-4011-95F7-8BA74E807403}" srcOrd="1" destOrd="0" parTransId="{C635C71A-9D4D-48BF-8309-6CAEF2CD5C05}" sibTransId="{0EC14200-4971-4DE8-A0FC-3AEDDC8F88F5}"/>
    <dgm:cxn modelId="{EF4B5ECA-8F21-4AB9-A922-DFDCC5A532A6}" srcId="{5508281F-A8F5-4F76-991E-12C6EFDC2539}" destId="{2B48FBD8-4C2A-4C07-99E3-D0A65F73AE3A}" srcOrd="3" destOrd="0" parTransId="{C66B01EA-80B6-459F-9E1E-1C4C753B116E}" sibTransId="{EC84E3B8-1DD4-4CA1-BEB0-1BC8D96073D3}"/>
    <dgm:cxn modelId="{45E6A253-7E42-4F3B-A7F1-EBE525B3FF03}" type="presOf" srcId="{35111FB9-5F3C-4011-95F7-8BA74E807403}" destId="{894C22B3-B26B-431A-B3E3-16D5292E7330}" srcOrd="1" destOrd="0" presId="urn:microsoft.com/office/officeart/2005/8/layout/list1"/>
    <dgm:cxn modelId="{582A2507-89B1-4E34-86CA-5DBCCC50901F}" type="presOf" srcId="{EF591A6F-EEAA-4A8B-A0CE-BA453AAE0107}" destId="{BE73018F-9D75-41A5-B5F8-EF466FC576B2}" srcOrd="1" destOrd="0" presId="urn:microsoft.com/office/officeart/2005/8/layout/list1"/>
    <dgm:cxn modelId="{8D91A929-55CB-40EC-B6FA-7F39824791E2}" type="presOf" srcId="{EF591A6F-EEAA-4A8B-A0CE-BA453AAE0107}" destId="{4D1C08C8-3CB6-4353-A6B7-0A892608C45B}" srcOrd="0" destOrd="0" presId="urn:microsoft.com/office/officeart/2005/8/layout/list1"/>
    <dgm:cxn modelId="{D169E1D5-1249-4A83-A27B-2EDDEE1A55E9}" type="presOf" srcId="{C27B6332-02AA-4428-94F7-754F27EF2092}" destId="{D3A58CEE-C90F-4CEE-B59C-0971F75CC895}" srcOrd="0" destOrd="0" presId="urn:microsoft.com/office/officeart/2005/8/layout/list1"/>
    <dgm:cxn modelId="{B2741D36-FE16-4A6E-9434-DD569EDC96CF}" type="presOf" srcId="{605CD1E4-8D5F-4A66-9AD3-F9A559AD4478}" destId="{DF055AAC-133D-4C2F-8EFF-12A05CD9F41C}" srcOrd="0" destOrd="1" presId="urn:microsoft.com/office/officeart/2005/8/layout/list1"/>
    <dgm:cxn modelId="{B4E30CEA-2F94-4A14-9C81-571DAA13D86B}" type="presOf" srcId="{35111FB9-5F3C-4011-95F7-8BA74E807403}" destId="{744EEDE4-1691-44B1-9D91-797062F92E8A}" srcOrd="0" destOrd="0" presId="urn:microsoft.com/office/officeart/2005/8/layout/list1"/>
    <dgm:cxn modelId="{747A3BE6-681E-4481-B8F9-F48433858502}" srcId="{35111FB9-5F3C-4011-95F7-8BA74E807403}" destId="{4B9E927A-0B48-4B94-B46C-95B4707548C4}" srcOrd="0" destOrd="0" parTransId="{0169C831-3A57-403F-844B-268514335AA6}" sibTransId="{44A57EF4-8EC7-49DB-987B-1D28F8742546}"/>
    <dgm:cxn modelId="{A95B1348-4A1C-4EE9-96E5-1D199273524E}" srcId="{35111FB9-5F3C-4011-95F7-8BA74E807403}" destId="{605CD1E4-8D5F-4A66-9AD3-F9A559AD4478}" srcOrd="1" destOrd="0" parTransId="{C0CBF281-0C37-4E60-ACA6-C1638A6D7C7F}" sibTransId="{CF8B644A-0911-415A-ACA8-2F3FBBE63EC0}"/>
    <dgm:cxn modelId="{AC85F8F3-2BF2-477D-BEA6-8CB25E9B0953}" srcId="{5508281F-A8F5-4F76-991E-12C6EFDC2539}" destId="{0CA5A59F-D014-4BC0-9E2E-33721EEFAE79}" srcOrd="0" destOrd="0" parTransId="{887C1555-3A23-41E7-8D1E-7B516B5C47D5}" sibTransId="{AFB5D16A-CE7E-41F8-A5DF-9CFC91354A75}"/>
    <dgm:cxn modelId="{97DD5416-3934-4B10-A124-E45EDC61AB22}" type="presParOf" srcId="{4D23B53A-9345-4AF4-A3DA-190573179C60}" destId="{993B882C-C244-4244-BF28-3FFCA91A3921}" srcOrd="0" destOrd="0" presId="urn:microsoft.com/office/officeart/2005/8/layout/list1"/>
    <dgm:cxn modelId="{F3216EA3-3BAF-4469-812F-D35A24A3DCC2}" type="presParOf" srcId="{993B882C-C244-4244-BF28-3FFCA91A3921}" destId="{4753B8CA-B1FF-430A-8EA4-1D6D269B464C}" srcOrd="0" destOrd="0" presId="urn:microsoft.com/office/officeart/2005/8/layout/list1"/>
    <dgm:cxn modelId="{047DE932-1F60-43F2-B1BC-0B5FAEDD0A0F}" type="presParOf" srcId="{993B882C-C244-4244-BF28-3FFCA91A3921}" destId="{7A3EA8EB-D8D4-46D1-BB77-AC14E55A2E71}" srcOrd="1" destOrd="0" presId="urn:microsoft.com/office/officeart/2005/8/layout/list1"/>
    <dgm:cxn modelId="{B17FF8DE-AB2F-46B7-B36B-57ABDB6F6065}" type="presParOf" srcId="{4D23B53A-9345-4AF4-A3DA-190573179C60}" destId="{332A38ED-724F-4680-9182-9DB2CB0B353C}" srcOrd="1" destOrd="0" presId="urn:microsoft.com/office/officeart/2005/8/layout/list1"/>
    <dgm:cxn modelId="{B7C8358D-DA94-44D0-9821-7EE82F4CF21B}" type="presParOf" srcId="{4D23B53A-9345-4AF4-A3DA-190573179C60}" destId="{E76403E0-A0B0-4DA5-9B37-16CCA11D944F}" srcOrd="2" destOrd="0" presId="urn:microsoft.com/office/officeart/2005/8/layout/list1"/>
    <dgm:cxn modelId="{BFB9446D-523F-48CE-B2AE-7C949FFC6B9F}" type="presParOf" srcId="{4D23B53A-9345-4AF4-A3DA-190573179C60}" destId="{0385B05F-0112-4478-B6CA-020FB3E67563}" srcOrd="3" destOrd="0" presId="urn:microsoft.com/office/officeart/2005/8/layout/list1"/>
    <dgm:cxn modelId="{910F5504-30CB-4F97-AC2E-F9AF2AE0253C}" type="presParOf" srcId="{4D23B53A-9345-4AF4-A3DA-190573179C60}" destId="{C03D3281-B986-48C8-BF0F-4C25A04E9323}" srcOrd="4" destOrd="0" presId="urn:microsoft.com/office/officeart/2005/8/layout/list1"/>
    <dgm:cxn modelId="{CEBFBDFC-3DDE-4F9D-816B-DF32172EE094}" type="presParOf" srcId="{C03D3281-B986-48C8-BF0F-4C25A04E9323}" destId="{744EEDE4-1691-44B1-9D91-797062F92E8A}" srcOrd="0" destOrd="0" presId="urn:microsoft.com/office/officeart/2005/8/layout/list1"/>
    <dgm:cxn modelId="{D9B19270-B6A8-4D41-B756-8F10C078333E}" type="presParOf" srcId="{C03D3281-B986-48C8-BF0F-4C25A04E9323}" destId="{894C22B3-B26B-431A-B3E3-16D5292E7330}" srcOrd="1" destOrd="0" presId="urn:microsoft.com/office/officeart/2005/8/layout/list1"/>
    <dgm:cxn modelId="{4D8BD838-402B-4714-86CF-A0EB049717DB}" type="presParOf" srcId="{4D23B53A-9345-4AF4-A3DA-190573179C60}" destId="{2F6B265D-FC23-495C-89F0-348B1C6BEB8A}" srcOrd="5" destOrd="0" presId="urn:microsoft.com/office/officeart/2005/8/layout/list1"/>
    <dgm:cxn modelId="{D9E5D1F0-6168-4181-A02C-CCC59916303C}" type="presParOf" srcId="{4D23B53A-9345-4AF4-A3DA-190573179C60}" destId="{DF055AAC-133D-4C2F-8EFF-12A05CD9F41C}" srcOrd="6" destOrd="0" presId="urn:microsoft.com/office/officeart/2005/8/layout/list1"/>
    <dgm:cxn modelId="{2706879C-6C58-4103-8DEB-3BE0B0079AFD}" type="presParOf" srcId="{4D23B53A-9345-4AF4-A3DA-190573179C60}" destId="{E0801C7B-D9F2-404C-B69C-5FF530E2016D}" srcOrd="7" destOrd="0" presId="urn:microsoft.com/office/officeart/2005/8/layout/list1"/>
    <dgm:cxn modelId="{E0969168-10E4-460E-B729-49CD9164E552}" type="presParOf" srcId="{4D23B53A-9345-4AF4-A3DA-190573179C60}" destId="{6CA78429-D55E-4EA4-A22C-375CB3D2BB4B}" srcOrd="8" destOrd="0" presId="urn:microsoft.com/office/officeart/2005/8/layout/list1"/>
    <dgm:cxn modelId="{6E84CDC1-FBE2-45A5-9F5C-EACAEAE0216A}" type="presParOf" srcId="{6CA78429-D55E-4EA4-A22C-375CB3D2BB4B}" destId="{4D1C08C8-3CB6-4353-A6B7-0A892608C45B}" srcOrd="0" destOrd="0" presId="urn:microsoft.com/office/officeart/2005/8/layout/list1"/>
    <dgm:cxn modelId="{39E97152-2B41-404F-8795-8F4D9F0801B3}" type="presParOf" srcId="{6CA78429-D55E-4EA4-A22C-375CB3D2BB4B}" destId="{BE73018F-9D75-41A5-B5F8-EF466FC576B2}" srcOrd="1" destOrd="0" presId="urn:microsoft.com/office/officeart/2005/8/layout/list1"/>
    <dgm:cxn modelId="{C63D29BD-A3CF-4888-8394-51ECE3E00ED2}" type="presParOf" srcId="{4D23B53A-9345-4AF4-A3DA-190573179C60}" destId="{9B47668C-9815-4119-A0B7-65FEE464EF46}" srcOrd="9" destOrd="0" presId="urn:microsoft.com/office/officeart/2005/8/layout/list1"/>
    <dgm:cxn modelId="{69E92C60-B0D1-478C-B3B8-59E88303A20E}" type="presParOf" srcId="{4D23B53A-9345-4AF4-A3DA-190573179C60}" destId="{D3A58CEE-C90F-4CEE-B59C-0971F75CC895}" srcOrd="10" destOrd="0" presId="urn:microsoft.com/office/officeart/2005/8/layout/list1"/>
    <dgm:cxn modelId="{4E0C4298-40CD-4214-A16C-AC6C5984A666}" type="presParOf" srcId="{4D23B53A-9345-4AF4-A3DA-190573179C60}" destId="{16AE7EA4-2DD5-4927-874A-C5559D830087}" srcOrd="11" destOrd="0" presId="urn:microsoft.com/office/officeart/2005/8/layout/list1"/>
    <dgm:cxn modelId="{28E1D5BF-9D66-4493-B9CF-8F4D19D2ADB2}" type="presParOf" srcId="{4D23B53A-9345-4AF4-A3DA-190573179C60}" destId="{5FEE5E57-34D7-4A50-90A5-0F1FD53B2CDE}" srcOrd="12" destOrd="0" presId="urn:microsoft.com/office/officeart/2005/8/layout/list1"/>
    <dgm:cxn modelId="{12013DB4-6F3A-4587-9254-EF280AE7BF75}" type="presParOf" srcId="{5FEE5E57-34D7-4A50-90A5-0F1FD53B2CDE}" destId="{45740CCE-FD52-4673-93CE-44DF78D81C7D}" srcOrd="0" destOrd="0" presId="urn:microsoft.com/office/officeart/2005/8/layout/list1"/>
    <dgm:cxn modelId="{42DBEB15-58B3-45CC-944A-56E1C9275883}" type="presParOf" srcId="{5FEE5E57-34D7-4A50-90A5-0F1FD53B2CDE}" destId="{06E619F9-882B-4799-9CE7-D2D59B9BE249}" srcOrd="1" destOrd="0" presId="urn:microsoft.com/office/officeart/2005/8/layout/list1"/>
    <dgm:cxn modelId="{DA68FA38-50E9-44C6-89DB-1DD1B676584E}" type="presParOf" srcId="{4D23B53A-9345-4AF4-A3DA-190573179C60}" destId="{C1C016CE-3ED6-4AE4-BB4F-444D8372B5F8}" srcOrd="13" destOrd="0" presId="urn:microsoft.com/office/officeart/2005/8/layout/list1"/>
    <dgm:cxn modelId="{968A3DF2-6E3B-469C-8D03-9693B5B74474}" type="presParOf" srcId="{4D23B53A-9345-4AF4-A3DA-190573179C60}" destId="{AC9D0405-EE7E-458C-962C-06084EE4EA84}" srcOrd="14" destOrd="0" presId="urn:microsoft.com/office/officeart/2005/8/layout/list1"/>
  </dgm:cxnLst>
  <dgm:bg/>
  <dgm:whole/>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1ED8BA-858B-4B12-A9F0-9B59E1143E76}">
      <dsp:nvSpPr>
        <dsp:cNvPr id="0" name=""/>
        <dsp:cNvSpPr/>
      </dsp:nvSpPr>
      <dsp:spPr>
        <a:xfrm>
          <a:off x="1873256" y="0"/>
          <a:ext cx="1873256" cy="1201211"/>
        </a:xfrm>
        <a:prstGeom prst="trapezoid">
          <a:avLst>
            <a:gd name="adj" fmla="val 77974"/>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kumimoji="1" lang="ja-JP" altLang="en-US" sz="2800" kern="1200" dirty="0" smtClean="0"/>
            <a:t>憲法</a:t>
          </a:r>
          <a:endParaRPr kumimoji="1" lang="ja-JP" altLang="en-US" sz="2800" kern="1200" dirty="0"/>
        </a:p>
      </dsp:txBody>
      <dsp:txXfrm>
        <a:off x="1873256" y="0"/>
        <a:ext cx="1873256" cy="1201211"/>
      </dsp:txXfrm>
    </dsp:sp>
    <dsp:sp modelId="{1B8C2A56-007D-4013-8ACE-E09DF7CE11FF}">
      <dsp:nvSpPr>
        <dsp:cNvPr id="0" name=""/>
        <dsp:cNvSpPr/>
      </dsp:nvSpPr>
      <dsp:spPr>
        <a:xfrm>
          <a:off x="936628" y="1201212"/>
          <a:ext cx="3746512" cy="1201211"/>
        </a:xfrm>
        <a:prstGeom prst="trapezoid">
          <a:avLst>
            <a:gd name="adj" fmla="val 77974"/>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kumimoji="1" lang="ja-JP" altLang="en-US" sz="2800" kern="1200" dirty="0" smtClean="0"/>
            <a:t>法律</a:t>
          </a:r>
          <a:endParaRPr kumimoji="1" lang="ja-JP" altLang="en-US" sz="2800" kern="1200" dirty="0"/>
        </a:p>
      </dsp:txBody>
      <dsp:txXfrm>
        <a:off x="1592267" y="1201212"/>
        <a:ext cx="2435232" cy="1201211"/>
      </dsp:txXfrm>
    </dsp:sp>
    <dsp:sp modelId="{D967A3E6-FC79-4D3D-8536-B53E1E2D9B8C}">
      <dsp:nvSpPr>
        <dsp:cNvPr id="0" name=""/>
        <dsp:cNvSpPr/>
      </dsp:nvSpPr>
      <dsp:spPr>
        <a:xfrm>
          <a:off x="0" y="2402424"/>
          <a:ext cx="5619768" cy="1201211"/>
        </a:xfrm>
        <a:prstGeom prst="trapezoid">
          <a:avLst>
            <a:gd name="adj" fmla="val 77974"/>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kumimoji="1" lang="ja-JP" altLang="en-US" sz="2800" kern="1200" dirty="0" smtClean="0"/>
            <a:t>政令･規則･条例</a:t>
          </a:r>
          <a:endParaRPr kumimoji="1" lang="ja-JP" altLang="en-US" sz="2800" kern="1200" dirty="0"/>
        </a:p>
      </dsp:txBody>
      <dsp:txXfrm>
        <a:off x="983459" y="2402424"/>
        <a:ext cx="3652849" cy="120121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kumimoji="1"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3A328D-8F35-486B-8737-29CC941F0400}"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pitchFamily="50" charset="-128"/>
              </a:defRPr>
            </a:lvl1pPr>
          </a:lstStyle>
          <a:p>
            <a:pPr>
              <a:defRPr/>
            </a:pPr>
            <a:fld id="{E63BBC7B-26D1-4F87-AB67-5867C5A5A395}"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a:ln/>
        </p:spPr>
      </p:sp>
      <p:sp>
        <p:nvSpPr>
          <p:cNvPr id="25603"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25604" name="スライド番号プレースホルダ 3"/>
          <p:cNvSpPr>
            <a:spLocks noGrp="1"/>
          </p:cNvSpPr>
          <p:nvPr>
            <p:ph type="sldNum" sz="quarter" idx="5"/>
          </p:nvPr>
        </p:nvSpPr>
        <p:spPr>
          <a:noFill/>
        </p:spPr>
        <p:txBody>
          <a:bodyPr/>
          <a:lstStyle/>
          <a:p>
            <a:fld id="{1FD2077E-6AEC-4BFC-95A4-414E705976FF}" type="slidenum">
              <a:rPr lang="en-US" altLang="ja-JP" smtClean="0">
                <a:ea typeface="ＭＳ Ｐゴシック" charset="-128"/>
              </a:rPr>
              <a:pPr/>
              <a:t>1</a:t>
            </a:fld>
            <a:endParaRPr lang="en-US" altLang="ja-JP" smtClean="0">
              <a:ea typeface="ＭＳ Ｐゴシック" charset="-128"/>
            </a:endParaRPr>
          </a:p>
        </p:txBody>
      </p:sp>
      <p:sp>
        <p:nvSpPr>
          <p:cNvPr id="5" name="日付プレースホルダ 4"/>
          <p:cNvSpPr>
            <a:spLocks noGrp="1"/>
          </p:cNvSpPr>
          <p:nvPr>
            <p:ph type="dt" idx="10"/>
          </p:nvPr>
        </p:nvSpPr>
        <p:spPr/>
        <p:txBody>
          <a:bodyPr/>
          <a:lstStyle/>
          <a:p>
            <a:pPr>
              <a:defRPr/>
            </a:pPr>
            <a:endParaRPr lang="en-US"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a:ln/>
        </p:spPr>
      </p:sp>
      <p:sp>
        <p:nvSpPr>
          <p:cNvPr id="32771"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32772" name="スライド番号プレースホルダ 3"/>
          <p:cNvSpPr>
            <a:spLocks noGrp="1"/>
          </p:cNvSpPr>
          <p:nvPr>
            <p:ph type="sldNum" sz="quarter" idx="5"/>
          </p:nvPr>
        </p:nvSpPr>
        <p:spPr>
          <a:noFill/>
        </p:spPr>
        <p:txBody>
          <a:bodyPr/>
          <a:lstStyle/>
          <a:p>
            <a:fld id="{5C34D1D0-4679-45CB-813E-B6B17209D554}" type="slidenum">
              <a:rPr lang="en-US" altLang="ja-JP" smtClean="0">
                <a:ea typeface="ＭＳ Ｐゴシック" charset="-128"/>
              </a:rPr>
              <a:pPr/>
              <a:t>10</a:t>
            </a:fld>
            <a:endParaRPr lang="en-US" altLang="ja-JP" smtClean="0">
              <a:ea typeface="ＭＳ Ｐゴシック" charset="-128"/>
            </a:endParaRPr>
          </a:p>
        </p:txBody>
      </p:sp>
      <p:sp>
        <p:nvSpPr>
          <p:cNvPr id="5" name="日付プレースホルダ 4"/>
          <p:cNvSpPr>
            <a:spLocks noGrp="1"/>
          </p:cNvSpPr>
          <p:nvPr>
            <p:ph type="dt" idx="10"/>
          </p:nvPr>
        </p:nvSpPr>
        <p:spPr/>
        <p:txBody>
          <a:bodyPr/>
          <a:lstStyle/>
          <a:p>
            <a:pPr>
              <a:defRPr/>
            </a:pPr>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3BBC7B-26D1-4F87-AB67-5867C5A5A395}" type="slidenum">
              <a:rPr lang="en-US" altLang="ja-JP" smtClean="0"/>
              <a:pPr>
                <a:defRPr/>
              </a:pPr>
              <a:t>11</a:t>
            </a:fld>
            <a:endParaRPr lang="en-US" altLang="ja-JP"/>
          </a:p>
        </p:txBody>
      </p:sp>
      <p:sp>
        <p:nvSpPr>
          <p:cNvPr id="5" name="日付プレースホルダ 4"/>
          <p:cNvSpPr>
            <a:spLocks noGrp="1"/>
          </p:cNvSpPr>
          <p:nvPr>
            <p:ph type="dt" idx="11"/>
          </p:nvPr>
        </p:nvSpPr>
        <p:spPr/>
        <p:txBody>
          <a:bodyPr/>
          <a:lstStyle/>
          <a:p>
            <a:pPr>
              <a:defRPr/>
            </a:pPr>
            <a:endParaRPr lang="en-US"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3BBC7B-26D1-4F87-AB67-5867C5A5A395}" type="slidenum">
              <a:rPr lang="en-US" altLang="ja-JP" smtClean="0"/>
              <a:pPr>
                <a:defRPr/>
              </a:pPr>
              <a:t>12</a:t>
            </a:fld>
            <a:endParaRPr lang="en-US" altLang="ja-JP"/>
          </a:p>
        </p:txBody>
      </p:sp>
      <p:sp>
        <p:nvSpPr>
          <p:cNvPr id="5" name="日付プレースホルダ 4"/>
          <p:cNvSpPr>
            <a:spLocks noGrp="1"/>
          </p:cNvSpPr>
          <p:nvPr>
            <p:ph type="dt" idx="11"/>
          </p:nvPr>
        </p:nvSpPr>
        <p:spPr/>
        <p:txBody>
          <a:bodyPr/>
          <a:lstStyle/>
          <a:p>
            <a:pPr>
              <a:defRPr/>
            </a:pPr>
            <a:endParaRPr lang="en-US"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3BBC7B-26D1-4F87-AB67-5867C5A5A395}" type="slidenum">
              <a:rPr lang="en-US" altLang="ja-JP" smtClean="0"/>
              <a:pPr>
                <a:defRPr/>
              </a:pPr>
              <a:t>13</a:t>
            </a:fld>
            <a:endParaRPr lang="en-US" altLang="ja-JP"/>
          </a:p>
        </p:txBody>
      </p:sp>
      <p:sp>
        <p:nvSpPr>
          <p:cNvPr id="5" name="日付プレースホルダ 4"/>
          <p:cNvSpPr>
            <a:spLocks noGrp="1"/>
          </p:cNvSpPr>
          <p:nvPr>
            <p:ph type="dt" idx="11"/>
          </p:nvPr>
        </p:nvSpPr>
        <p:spPr/>
        <p:txBody>
          <a:bodyPr/>
          <a:lstStyle/>
          <a:p>
            <a:pPr>
              <a:defRPr/>
            </a:pPr>
            <a:endParaRPr lang="en-US"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3BBC7B-26D1-4F87-AB67-5867C5A5A395}" type="slidenum">
              <a:rPr lang="en-US" altLang="ja-JP" smtClean="0"/>
              <a:pPr>
                <a:defRPr/>
              </a:pPr>
              <a:t>14</a:t>
            </a:fld>
            <a:endParaRPr lang="en-US" altLang="ja-JP"/>
          </a:p>
        </p:txBody>
      </p:sp>
      <p:sp>
        <p:nvSpPr>
          <p:cNvPr id="5" name="日付プレースホルダ 4"/>
          <p:cNvSpPr>
            <a:spLocks noGrp="1"/>
          </p:cNvSpPr>
          <p:nvPr>
            <p:ph type="dt" idx="11"/>
          </p:nvPr>
        </p:nvSpPr>
        <p:spPr/>
        <p:txBody>
          <a:bodyPr/>
          <a:lstStyle/>
          <a:p>
            <a:pPr>
              <a:defRPr/>
            </a:pPr>
            <a:endParaRPr lang="en-US" altLang="ja-JP"/>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34820" name="スライド番号プレースホルダ 3"/>
          <p:cNvSpPr>
            <a:spLocks noGrp="1"/>
          </p:cNvSpPr>
          <p:nvPr>
            <p:ph type="sldNum" sz="quarter" idx="5"/>
          </p:nvPr>
        </p:nvSpPr>
        <p:spPr>
          <a:noFill/>
        </p:spPr>
        <p:txBody>
          <a:bodyPr/>
          <a:lstStyle/>
          <a:p>
            <a:fld id="{8D7F27B0-2DD8-4EB1-A58B-9F31D37ED600}" type="slidenum">
              <a:rPr lang="en-US" altLang="ja-JP" smtClean="0">
                <a:ea typeface="ＭＳ Ｐゴシック" charset="-128"/>
              </a:rPr>
              <a:pPr/>
              <a:t>15</a:t>
            </a:fld>
            <a:endParaRPr lang="en-US" altLang="ja-JP" smtClean="0">
              <a:ea typeface="ＭＳ Ｐゴシック" charset="-128"/>
            </a:endParaRPr>
          </a:p>
        </p:txBody>
      </p:sp>
      <p:sp>
        <p:nvSpPr>
          <p:cNvPr id="5" name="日付プレースホルダ 4"/>
          <p:cNvSpPr>
            <a:spLocks noGrp="1"/>
          </p:cNvSpPr>
          <p:nvPr>
            <p:ph type="dt" idx="10"/>
          </p:nvPr>
        </p:nvSpPr>
        <p:spPr/>
        <p:txBody>
          <a:bodyPr/>
          <a:lstStyle/>
          <a:p>
            <a:pPr>
              <a:defRPr/>
            </a:pPr>
            <a:endParaRPr lang="en-US" altLang="ja-JP"/>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a:ln/>
        </p:spPr>
      </p:sp>
      <p:sp>
        <p:nvSpPr>
          <p:cNvPr id="35843"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35844" name="スライド番号プレースホルダ 3"/>
          <p:cNvSpPr>
            <a:spLocks noGrp="1"/>
          </p:cNvSpPr>
          <p:nvPr>
            <p:ph type="sldNum" sz="quarter" idx="5"/>
          </p:nvPr>
        </p:nvSpPr>
        <p:spPr>
          <a:noFill/>
        </p:spPr>
        <p:txBody>
          <a:bodyPr/>
          <a:lstStyle/>
          <a:p>
            <a:fld id="{B629FAC9-4E35-45FC-B358-862089950103}" type="slidenum">
              <a:rPr lang="en-US" altLang="ja-JP" smtClean="0">
                <a:ea typeface="ＭＳ Ｐゴシック" charset="-128"/>
              </a:rPr>
              <a:pPr/>
              <a:t>16</a:t>
            </a:fld>
            <a:endParaRPr lang="en-US" altLang="ja-JP" smtClean="0">
              <a:ea typeface="ＭＳ Ｐゴシック" charset="-128"/>
            </a:endParaRPr>
          </a:p>
        </p:txBody>
      </p:sp>
      <p:sp>
        <p:nvSpPr>
          <p:cNvPr id="5" name="日付プレースホルダ 4"/>
          <p:cNvSpPr>
            <a:spLocks noGrp="1"/>
          </p:cNvSpPr>
          <p:nvPr>
            <p:ph type="dt" idx="10"/>
          </p:nvPr>
        </p:nvSpPr>
        <p:spPr/>
        <p:txBody>
          <a:bodyPr/>
          <a:lstStyle/>
          <a:p>
            <a:pPr>
              <a:defRPr/>
            </a:pPr>
            <a:endParaRPr lang="en-US" altLang="ja-JP"/>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 1"/>
          <p:cNvSpPr>
            <a:spLocks noGrp="1" noRot="1" noChangeAspect="1" noTextEdit="1"/>
          </p:cNvSpPr>
          <p:nvPr>
            <p:ph type="sldImg"/>
          </p:nvPr>
        </p:nvSpPr>
        <p:spPr>
          <a:ln/>
        </p:spPr>
      </p:sp>
      <p:sp>
        <p:nvSpPr>
          <p:cNvPr id="36867"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36868" name="スライド番号プレースホルダ 3"/>
          <p:cNvSpPr>
            <a:spLocks noGrp="1"/>
          </p:cNvSpPr>
          <p:nvPr>
            <p:ph type="sldNum" sz="quarter" idx="5"/>
          </p:nvPr>
        </p:nvSpPr>
        <p:spPr>
          <a:noFill/>
        </p:spPr>
        <p:txBody>
          <a:bodyPr/>
          <a:lstStyle/>
          <a:p>
            <a:fld id="{606C4527-7CC1-466A-83D8-E8D836074FCA}" type="slidenum">
              <a:rPr lang="en-US" altLang="ja-JP" smtClean="0">
                <a:ea typeface="ＭＳ Ｐゴシック" charset="-128"/>
              </a:rPr>
              <a:pPr/>
              <a:t>17</a:t>
            </a:fld>
            <a:endParaRPr lang="en-US" altLang="ja-JP" smtClean="0">
              <a:ea typeface="ＭＳ Ｐゴシック" charset="-128"/>
            </a:endParaRPr>
          </a:p>
        </p:txBody>
      </p:sp>
      <p:sp>
        <p:nvSpPr>
          <p:cNvPr id="5" name="日付プレースホルダ 4"/>
          <p:cNvSpPr>
            <a:spLocks noGrp="1"/>
          </p:cNvSpPr>
          <p:nvPr>
            <p:ph type="dt" idx="10"/>
          </p:nvPr>
        </p:nvSpPr>
        <p:spPr/>
        <p:txBody>
          <a:bodyPr/>
          <a:lstStyle/>
          <a:p>
            <a:pPr>
              <a:defRPr/>
            </a:pPr>
            <a:endParaRPr lang="en-US" altLang="ja-JP"/>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3BBC7B-26D1-4F87-AB67-5867C5A5A395}" type="slidenum">
              <a:rPr lang="en-US" altLang="ja-JP" smtClean="0"/>
              <a:pPr>
                <a:defRPr/>
              </a:pPr>
              <a:t>18</a:t>
            </a:fld>
            <a:endParaRPr lang="en-US" altLang="ja-JP"/>
          </a:p>
        </p:txBody>
      </p:sp>
      <p:sp>
        <p:nvSpPr>
          <p:cNvPr id="5" name="日付プレースホルダ 4"/>
          <p:cNvSpPr>
            <a:spLocks noGrp="1"/>
          </p:cNvSpPr>
          <p:nvPr>
            <p:ph type="dt" idx="11"/>
          </p:nvPr>
        </p:nvSpPr>
        <p:spPr/>
        <p:txBody>
          <a:bodyPr/>
          <a:lstStyle/>
          <a:p>
            <a:pPr>
              <a:defRPr/>
            </a:pPr>
            <a:endParaRPr lang="en-US" altLang="ja-JP"/>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E63BBC7B-26D1-4F87-AB67-5867C5A5A395}" type="slidenum">
              <a:rPr lang="en-US" altLang="ja-JP" smtClean="0"/>
              <a:pPr>
                <a:defRPr/>
              </a:pPr>
              <a:t>19</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p:cNvSpPr>
            <a:spLocks noGrp="1" noRot="1" noChangeAspect="1" noTextEdit="1"/>
          </p:cNvSpPr>
          <p:nvPr>
            <p:ph type="sldImg"/>
          </p:nvPr>
        </p:nvSpPr>
        <p:spPr>
          <a:ln/>
        </p:spPr>
      </p:sp>
      <p:sp>
        <p:nvSpPr>
          <p:cNvPr id="26627"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26628" name="スライド番号プレースホルダ 3"/>
          <p:cNvSpPr>
            <a:spLocks noGrp="1"/>
          </p:cNvSpPr>
          <p:nvPr>
            <p:ph type="sldNum" sz="quarter" idx="5"/>
          </p:nvPr>
        </p:nvSpPr>
        <p:spPr>
          <a:noFill/>
        </p:spPr>
        <p:txBody>
          <a:bodyPr/>
          <a:lstStyle/>
          <a:p>
            <a:fld id="{78E00D3E-86C6-4817-B04D-C631E59F8A2C}" type="slidenum">
              <a:rPr lang="en-US" altLang="ja-JP" smtClean="0">
                <a:ea typeface="ＭＳ Ｐゴシック" charset="-128"/>
              </a:rPr>
              <a:pPr/>
              <a:t>2</a:t>
            </a:fld>
            <a:endParaRPr lang="en-US" altLang="ja-JP" smtClean="0">
              <a:ea typeface="ＭＳ Ｐゴシック" charset="-128"/>
            </a:endParaRPr>
          </a:p>
        </p:txBody>
      </p:sp>
      <p:sp>
        <p:nvSpPr>
          <p:cNvPr id="5" name="日付プレースホルダ 4"/>
          <p:cNvSpPr>
            <a:spLocks noGrp="1"/>
          </p:cNvSpPr>
          <p:nvPr>
            <p:ph type="dt" idx="10"/>
          </p:nvPr>
        </p:nvSpPr>
        <p:spPr/>
        <p:txBody>
          <a:bodyPr/>
          <a:lstStyle/>
          <a:p>
            <a:pPr>
              <a:defRPr/>
            </a:pPr>
            <a:endParaRPr lang="en-US" altLang="ja-JP"/>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3BBC7B-26D1-4F87-AB67-5867C5A5A395}" type="slidenum">
              <a:rPr lang="en-US" altLang="ja-JP" smtClean="0"/>
              <a:pPr>
                <a:defRPr/>
              </a:pPr>
              <a:t>20</a:t>
            </a:fld>
            <a:endParaRPr lang="en-US" altLang="ja-JP"/>
          </a:p>
        </p:txBody>
      </p:sp>
      <p:sp>
        <p:nvSpPr>
          <p:cNvPr id="5" name="日付プレースホルダ 4"/>
          <p:cNvSpPr>
            <a:spLocks noGrp="1"/>
          </p:cNvSpPr>
          <p:nvPr>
            <p:ph type="dt" idx="11"/>
          </p:nvPr>
        </p:nvSpPr>
        <p:spPr/>
        <p:txBody>
          <a:bodyPr/>
          <a:lstStyle/>
          <a:p>
            <a:pPr>
              <a:defRPr/>
            </a:pPr>
            <a:endParaRPr lang="en-US" altLang="ja-JP"/>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 1"/>
          <p:cNvSpPr>
            <a:spLocks noGrp="1" noRot="1" noChangeAspect="1" noTextEdit="1"/>
          </p:cNvSpPr>
          <p:nvPr>
            <p:ph type="sldImg"/>
          </p:nvPr>
        </p:nvSpPr>
        <p:spPr>
          <a:ln/>
        </p:spPr>
      </p:sp>
      <p:sp>
        <p:nvSpPr>
          <p:cNvPr id="37891"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37892" name="スライド番号プレースホルダ 3"/>
          <p:cNvSpPr>
            <a:spLocks noGrp="1"/>
          </p:cNvSpPr>
          <p:nvPr>
            <p:ph type="sldNum" sz="quarter" idx="5"/>
          </p:nvPr>
        </p:nvSpPr>
        <p:spPr>
          <a:noFill/>
        </p:spPr>
        <p:txBody>
          <a:bodyPr/>
          <a:lstStyle/>
          <a:p>
            <a:fld id="{FCA1017A-5AA8-4A91-ACBE-39AC04A1B951}" type="slidenum">
              <a:rPr lang="en-US" altLang="ja-JP" smtClean="0">
                <a:ea typeface="ＭＳ Ｐゴシック" charset="-128"/>
              </a:rPr>
              <a:pPr/>
              <a:t>21</a:t>
            </a:fld>
            <a:endParaRPr lang="en-US" altLang="ja-JP" smtClean="0">
              <a:ea typeface="ＭＳ Ｐゴシック" charset="-128"/>
            </a:endParaRPr>
          </a:p>
        </p:txBody>
      </p:sp>
      <p:sp>
        <p:nvSpPr>
          <p:cNvPr id="5" name="日付プレースホルダ 4"/>
          <p:cNvSpPr>
            <a:spLocks noGrp="1"/>
          </p:cNvSpPr>
          <p:nvPr>
            <p:ph type="dt" idx="10"/>
          </p:nvPr>
        </p:nvSpPr>
        <p:spPr/>
        <p:txBody>
          <a:bodyPr/>
          <a:lstStyle/>
          <a:p>
            <a:pPr>
              <a:defRPr/>
            </a:pPr>
            <a:endParaRPr lang="en-US" altLang="ja-JP"/>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3BBC7B-26D1-4F87-AB67-5867C5A5A395}" type="slidenum">
              <a:rPr lang="en-US" altLang="ja-JP" smtClean="0"/>
              <a:pPr>
                <a:defRPr/>
              </a:pPr>
              <a:t>22</a:t>
            </a:fld>
            <a:endParaRPr lang="en-US" altLang="ja-JP"/>
          </a:p>
        </p:txBody>
      </p:sp>
      <p:sp>
        <p:nvSpPr>
          <p:cNvPr id="5" name="日付プレースホルダ 4"/>
          <p:cNvSpPr>
            <a:spLocks noGrp="1"/>
          </p:cNvSpPr>
          <p:nvPr>
            <p:ph type="dt" idx="11"/>
          </p:nvPr>
        </p:nvSpPr>
        <p:spPr/>
        <p:txBody>
          <a:bodyPr/>
          <a:lstStyle/>
          <a:p>
            <a:pPr>
              <a:defRPr/>
            </a:pPr>
            <a:endParaRPr lang="en-US" altLang="ja-JP"/>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3BBC7B-26D1-4F87-AB67-5867C5A5A395}" type="slidenum">
              <a:rPr lang="en-US" altLang="ja-JP" smtClean="0"/>
              <a:pPr>
                <a:defRPr/>
              </a:pPr>
              <a:t>23</a:t>
            </a:fld>
            <a:endParaRPr lang="en-US" altLang="ja-JP"/>
          </a:p>
        </p:txBody>
      </p:sp>
      <p:sp>
        <p:nvSpPr>
          <p:cNvPr id="5" name="日付プレースホルダ 4"/>
          <p:cNvSpPr>
            <a:spLocks noGrp="1"/>
          </p:cNvSpPr>
          <p:nvPr>
            <p:ph type="dt" idx="11"/>
          </p:nvPr>
        </p:nvSpPr>
        <p:spPr/>
        <p:txBody>
          <a:bodyPr/>
          <a:lstStyle/>
          <a:p>
            <a:pPr>
              <a:defRPr/>
            </a:pPr>
            <a:endParaRPr lang="en-US" altLang="ja-JP"/>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3BBC7B-26D1-4F87-AB67-5867C5A5A395}" type="slidenum">
              <a:rPr lang="en-US" altLang="ja-JP" smtClean="0"/>
              <a:pPr>
                <a:defRPr/>
              </a:pPr>
              <a:t>24</a:t>
            </a:fld>
            <a:endParaRPr lang="en-US" altLang="ja-JP"/>
          </a:p>
        </p:txBody>
      </p:sp>
      <p:sp>
        <p:nvSpPr>
          <p:cNvPr id="5" name="日付プレースホルダ 4"/>
          <p:cNvSpPr>
            <a:spLocks noGrp="1"/>
          </p:cNvSpPr>
          <p:nvPr>
            <p:ph type="dt" idx="11"/>
          </p:nvPr>
        </p:nvSpPr>
        <p:spPr/>
        <p:txBody>
          <a:bodyPr/>
          <a:lstStyle/>
          <a:p>
            <a:pPr>
              <a:defRPr/>
            </a:pPr>
            <a:endParaRPr lang="en-US" altLang="ja-JP"/>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3BBC7B-26D1-4F87-AB67-5867C5A5A395}" type="slidenum">
              <a:rPr lang="en-US" altLang="ja-JP" smtClean="0"/>
              <a:pPr>
                <a:defRPr/>
              </a:pPr>
              <a:t>25</a:t>
            </a:fld>
            <a:endParaRPr lang="en-US" altLang="ja-JP"/>
          </a:p>
        </p:txBody>
      </p:sp>
      <p:sp>
        <p:nvSpPr>
          <p:cNvPr id="5" name="日付プレースホルダ 4"/>
          <p:cNvSpPr>
            <a:spLocks noGrp="1"/>
          </p:cNvSpPr>
          <p:nvPr>
            <p:ph type="dt" idx="11"/>
          </p:nvPr>
        </p:nvSpPr>
        <p:spPr/>
        <p:txBody>
          <a:bodyPr/>
          <a:lstStyle/>
          <a:p>
            <a:pPr>
              <a:defRPr/>
            </a:pPr>
            <a:endParaRPr lang="en-US" altLang="ja-JP"/>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3BBC7B-26D1-4F87-AB67-5867C5A5A395}" type="slidenum">
              <a:rPr lang="en-US" altLang="ja-JP" smtClean="0"/>
              <a:pPr>
                <a:defRPr/>
              </a:pPr>
              <a:t>26</a:t>
            </a:fld>
            <a:endParaRPr lang="en-US" altLang="ja-JP"/>
          </a:p>
        </p:txBody>
      </p:sp>
      <p:sp>
        <p:nvSpPr>
          <p:cNvPr id="5" name="日付プレースホルダ 4"/>
          <p:cNvSpPr>
            <a:spLocks noGrp="1"/>
          </p:cNvSpPr>
          <p:nvPr>
            <p:ph type="dt" idx="11"/>
          </p:nvPr>
        </p:nvSpPr>
        <p:spPr/>
        <p:txBody>
          <a:bodyPr/>
          <a:lstStyle/>
          <a:p>
            <a:pPr>
              <a:defRPr/>
            </a:pPr>
            <a:endParaRPr lang="en-US" altLang="ja-JP"/>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3BBC7B-26D1-4F87-AB67-5867C5A5A395}" type="slidenum">
              <a:rPr lang="en-US" altLang="ja-JP" smtClean="0"/>
              <a:pPr>
                <a:defRPr/>
              </a:pPr>
              <a:t>27</a:t>
            </a:fld>
            <a:endParaRPr lang="en-US" altLang="ja-JP"/>
          </a:p>
        </p:txBody>
      </p:sp>
      <p:sp>
        <p:nvSpPr>
          <p:cNvPr id="5" name="日付プレースホルダ 4"/>
          <p:cNvSpPr>
            <a:spLocks noGrp="1"/>
          </p:cNvSpPr>
          <p:nvPr>
            <p:ph type="dt" idx="11"/>
          </p:nvPr>
        </p:nvSpPr>
        <p:spPr/>
        <p:txBody>
          <a:bodyPr/>
          <a:lstStyle/>
          <a:p>
            <a:pPr>
              <a:defRPr/>
            </a:pPr>
            <a:endParaRPr lang="en-US" altLang="ja-JP"/>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3BBC7B-26D1-4F87-AB67-5867C5A5A395}" type="slidenum">
              <a:rPr lang="en-US" altLang="ja-JP" smtClean="0"/>
              <a:pPr>
                <a:defRPr/>
              </a:pPr>
              <a:t>28</a:t>
            </a:fld>
            <a:endParaRPr lang="en-US" altLang="ja-JP"/>
          </a:p>
        </p:txBody>
      </p:sp>
      <p:sp>
        <p:nvSpPr>
          <p:cNvPr id="5" name="日付プレースホルダ 4"/>
          <p:cNvSpPr>
            <a:spLocks noGrp="1"/>
          </p:cNvSpPr>
          <p:nvPr>
            <p:ph type="dt" idx="11"/>
          </p:nvPr>
        </p:nvSpPr>
        <p:spPr/>
        <p:txBody>
          <a:bodyPr/>
          <a:lstStyle/>
          <a:p>
            <a:pPr>
              <a:defRPr/>
            </a:pPr>
            <a:endParaRPr lang="en-US" altLang="ja-JP"/>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3BBC7B-26D1-4F87-AB67-5867C5A5A395}" type="slidenum">
              <a:rPr lang="en-US" altLang="ja-JP" smtClean="0"/>
              <a:pPr>
                <a:defRPr/>
              </a:pPr>
              <a:t>29</a:t>
            </a:fld>
            <a:endParaRPr lang="en-US" altLang="ja-JP"/>
          </a:p>
        </p:txBody>
      </p:sp>
      <p:sp>
        <p:nvSpPr>
          <p:cNvPr id="5" name="日付プレースホルダ 4"/>
          <p:cNvSpPr>
            <a:spLocks noGrp="1"/>
          </p:cNvSpPr>
          <p:nvPr>
            <p:ph type="dt" idx="11"/>
          </p:nvPr>
        </p:nvSpPr>
        <p:spPr/>
        <p:txBody>
          <a:bodyPr/>
          <a:lstStyle/>
          <a:p>
            <a:pPr>
              <a:defRPr/>
            </a:pPr>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E63BBC7B-26D1-4F87-AB67-5867C5A5A395}" type="slidenum">
              <a:rPr lang="en-US" altLang="ja-JP" smtClean="0"/>
              <a:pPr>
                <a:defRPr/>
              </a:pPr>
              <a:t>3</a:t>
            </a:fld>
            <a:endParaRPr lang="en-US" altLang="ja-JP"/>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3BBC7B-26D1-4F87-AB67-5867C5A5A395}" type="slidenum">
              <a:rPr lang="en-US" altLang="ja-JP" smtClean="0"/>
              <a:pPr>
                <a:defRPr/>
              </a:pPr>
              <a:t>30</a:t>
            </a:fld>
            <a:endParaRPr lang="en-US" altLang="ja-JP"/>
          </a:p>
        </p:txBody>
      </p:sp>
      <p:sp>
        <p:nvSpPr>
          <p:cNvPr id="5" name="日付プレースホルダ 4"/>
          <p:cNvSpPr>
            <a:spLocks noGrp="1"/>
          </p:cNvSpPr>
          <p:nvPr>
            <p:ph type="dt" idx="11"/>
          </p:nvPr>
        </p:nvSpPr>
        <p:spPr/>
        <p:txBody>
          <a:bodyPr/>
          <a:lstStyle/>
          <a:p>
            <a:pPr>
              <a:defRPr/>
            </a:pPr>
            <a:endParaRPr lang="en-US" altLang="ja-JP"/>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a:ln/>
        </p:spPr>
      </p:sp>
      <p:sp>
        <p:nvSpPr>
          <p:cNvPr id="39939"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39940" name="スライド番号プレースホルダ 3"/>
          <p:cNvSpPr>
            <a:spLocks noGrp="1"/>
          </p:cNvSpPr>
          <p:nvPr>
            <p:ph type="sldNum" sz="quarter" idx="5"/>
          </p:nvPr>
        </p:nvSpPr>
        <p:spPr>
          <a:noFill/>
        </p:spPr>
        <p:txBody>
          <a:bodyPr/>
          <a:lstStyle/>
          <a:p>
            <a:fld id="{C2489C1B-DF37-4E37-8F3A-EAC53018D42E}" type="slidenum">
              <a:rPr lang="en-US" altLang="ja-JP" smtClean="0">
                <a:ea typeface="ＭＳ Ｐゴシック" charset="-128"/>
              </a:rPr>
              <a:pPr/>
              <a:t>31</a:t>
            </a:fld>
            <a:endParaRPr lang="en-US" altLang="ja-JP" smtClean="0">
              <a:ea typeface="ＭＳ Ｐゴシック" charset="-128"/>
            </a:endParaRPr>
          </a:p>
        </p:txBody>
      </p:sp>
      <p:sp>
        <p:nvSpPr>
          <p:cNvPr id="5" name="日付プレースホルダ 4"/>
          <p:cNvSpPr>
            <a:spLocks noGrp="1"/>
          </p:cNvSpPr>
          <p:nvPr>
            <p:ph type="dt" idx="10"/>
          </p:nvPr>
        </p:nvSpPr>
        <p:spPr/>
        <p:txBody>
          <a:bodyPr/>
          <a:lstStyle/>
          <a:p>
            <a:pPr>
              <a:defRPr/>
            </a:pPr>
            <a:endParaRPr lang="en-US" altLang="ja-JP"/>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3BBC7B-26D1-4F87-AB67-5867C5A5A395}" type="slidenum">
              <a:rPr lang="en-US" altLang="ja-JP" smtClean="0"/>
              <a:pPr>
                <a:defRPr/>
              </a:pPr>
              <a:t>32</a:t>
            </a:fld>
            <a:endParaRPr lang="en-US" altLang="ja-JP"/>
          </a:p>
        </p:txBody>
      </p:sp>
      <p:sp>
        <p:nvSpPr>
          <p:cNvPr id="5" name="日付プレースホルダ 4"/>
          <p:cNvSpPr>
            <a:spLocks noGrp="1"/>
          </p:cNvSpPr>
          <p:nvPr>
            <p:ph type="dt" idx="11"/>
          </p:nvPr>
        </p:nvSpPr>
        <p:spPr/>
        <p:txBody>
          <a:bodyPr/>
          <a:lstStyle/>
          <a:p>
            <a:pPr>
              <a:defRPr/>
            </a:pPr>
            <a:endParaRPr lang="en-US" altLang="ja-JP"/>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3BBC7B-26D1-4F87-AB67-5867C5A5A395}" type="slidenum">
              <a:rPr lang="en-US" altLang="ja-JP" smtClean="0"/>
              <a:pPr>
                <a:defRPr/>
              </a:pPr>
              <a:t>33</a:t>
            </a:fld>
            <a:endParaRPr lang="en-US" altLang="ja-JP"/>
          </a:p>
        </p:txBody>
      </p:sp>
      <p:sp>
        <p:nvSpPr>
          <p:cNvPr id="5" name="日付プレースホルダ 4"/>
          <p:cNvSpPr>
            <a:spLocks noGrp="1"/>
          </p:cNvSpPr>
          <p:nvPr>
            <p:ph type="dt" idx="11"/>
          </p:nvPr>
        </p:nvSpPr>
        <p:spPr/>
        <p:txBody>
          <a:bodyPr/>
          <a:lstStyle/>
          <a:p>
            <a:pPr>
              <a:defRPr/>
            </a:pPr>
            <a:endParaRPr lang="en-US" altLang="ja-JP"/>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 1"/>
          <p:cNvSpPr>
            <a:spLocks noGrp="1" noRot="1" noChangeAspect="1" noTextEdit="1"/>
          </p:cNvSpPr>
          <p:nvPr>
            <p:ph type="sldImg"/>
          </p:nvPr>
        </p:nvSpPr>
        <p:spPr>
          <a:ln/>
        </p:spPr>
      </p:sp>
      <p:sp>
        <p:nvSpPr>
          <p:cNvPr id="40963"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40964" name="スライド番号プレースホルダ 3"/>
          <p:cNvSpPr>
            <a:spLocks noGrp="1"/>
          </p:cNvSpPr>
          <p:nvPr>
            <p:ph type="sldNum" sz="quarter" idx="5"/>
          </p:nvPr>
        </p:nvSpPr>
        <p:spPr>
          <a:noFill/>
        </p:spPr>
        <p:txBody>
          <a:bodyPr/>
          <a:lstStyle/>
          <a:p>
            <a:fld id="{FE4CCB0D-A4CD-44A1-B5B9-95C63AD46EF2}" type="slidenum">
              <a:rPr lang="en-US" altLang="ja-JP" smtClean="0">
                <a:ea typeface="ＭＳ Ｐゴシック" charset="-128"/>
              </a:rPr>
              <a:pPr/>
              <a:t>34</a:t>
            </a:fld>
            <a:endParaRPr lang="en-US" altLang="ja-JP" smtClean="0">
              <a:ea typeface="ＭＳ Ｐゴシック" charset="-128"/>
            </a:endParaRPr>
          </a:p>
        </p:txBody>
      </p:sp>
      <p:sp>
        <p:nvSpPr>
          <p:cNvPr id="5" name="日付プレースホルダ 4"/>
          <p:cNvSpPr>
            <a:spLocks noGrp="1"/>
          </p:cNvSpPr>
          <p:nvPr>
            <p:ph type="dt" idx="10"/>
          </p:nvPr>
        </p:nvSpPr>
        <p:spPr/>
        <p:txBody>
          <a:bodyPr/>
          <a:lstStyle/>
          <a:p>
            <a:pPr>
              <a:defRPr/>
            </a:pPr>
            <a:endParaRPr lang="en-US" altLang="ja-JP"/>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 1"/>
          <p:cNvSpPr>
            <a:spLocks noGrp="1" noRot="1" noChangeAspect="1" noTextEdit="1"/>
          </p:cNvSpPr>
          <p:nvPr>
            <p:ph type="sldImg"/>
          </p:nvPr>
        </p:nvSpPr>
        <p:spPr>
          <a:ln/>
        </p:spPr>
      </p:sp>
      <p:sp>
        <p:nvSpPr>
          <p:cNvPr id="43011"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43012" name="スライド番号プレースホルダ 3"/>
          <p:cNvSpPr>
            <a:spLocks noGrp="1"/>
          </p:cNvSpPr>
          <p:nvPr>
            <p:ph type="sldNum" sz="quarter" idx="5"/>
          </p:nvPr>
        </p:nvSpPr>
        <p:spPr>
          <a:noFill/>
        </p:spPr>
        <p:txBody>
          <a:bodyPr/>
          <a:lstStyle/>
          <a:p>
            <a:fld id="{91D661FE-DB05-43B3-BC79-56A55530E771}" type="slidenum">
              <a:rPr lang="en-US" altLang="ja-JP" smtClean="0">
                <a:ea typeface="ＭＳ Ｐゴシック" charset="-128"/>
              </a:rPr>
              <a:pPr/>
              <a:t>35</a:t>
            </a:fld>
            <a:endParaRPr lang="en-US" altLang="ja-JP" smtClean="0">
              <a:ea typeface="ＭＳ Ｐゴシック" charset="-128"/>
            </a:endParaRPr>
          </a:p>
        </p:txBody>
      </p:sp>
      <p:sp>
        <p:nvSpPr>
          <p:cNvPr id="5" name="日付プレースホルダ 4"/>
          <p:cNvSpPr>
            <a:spLocks noGrp="1"/>
          </p:cNvSpPr>
          <p:nvPr>
            <p:ph type="dt" idx="10"/>
          </p:nvPr>
        </p:nvSpPr>
        <p:spPr/>
        <p:txBody>
          <a:bodyPr/>
          <a:lstStyle/>
          <a:p>
            <a:pPr>
              <a:defRPr/>
            </a:pPr>
            <a:endParaRPr lang="en-US" altLang="ja-JP"/>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3BBC7B-26D1-4F87-AB67-5867C5A5A395}" type="slidenum">
              <a:rPr lang="en-US" altLang="ja-JP" smtClean="0"/>
              <a:pPr>
                <a:defRPr/>
              </a:pPr>
              <a:t>36</a:t>
            </a:fld>
            <a:endParaRPr lang="en-US" altLang="ja-JP"/>
          </a:p>
        </p:txBody>
      </p:sp>
      <p:sp>
        <p:nvSpPr>
          <p:cNvPr id="5" name="日付プレースホルダ 4"/>
          <p:cNvSpPr>
            <a:spLocks noGrp="1"/>
          </p:cNvSpPr>
          <p:nvPr>
            <p:ph type="dt" idx="11"/>
          </p:nvPr>
        </p:nvSpPr>
        <p:spPr/>
        <p:txBody>
          <a:bodyPr/>
          <a:lstStyle/>
          <a:p>
            <a:pPr>
              <a:defRPr/>
            </a:pPr>
            <a:endParaRPr lang="en-US" altLang="ja-JP"/>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a:ln/>
        </p:spPr>
      </p:sp>
      <p:sp>
        <p:nvSpPr>
          <p:cNvPr id="44035"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44036" name="スライド番号プレースホルダ 3"/>
          <p:cNvSpPr>
            <a:spLocks noGrp="1"/>
          </p:cNvSpPr>
          <p:nvPr>
            <p:ph type="sldNum" sz="quarter" idx="5"/>
          </p:nvPr>
        </p:nvSpPr>
        <p:spPr>
          <a:noFill/>
        </p:spPr>
        <p:txBody>
          <a:bodyPr/>
          <a:lstStyle/>
          <a:p>
            <a:fld id="{8A8DD75D-1E43-437F-894D-41733D367CF9}" type="slidenum">
              <a:rPr lang="en-US" altLang="ja-JP" smtClean="0">
                <a:ea typeface="ＭＳ Ｐゴシック" charset="-128"/>
              </a:rPr>
              <a:pPr/>
              <a:t>37</a:t>
            </a:fld>
            <a:endParaRPr lang="en-US" altLang="ja-JP" smtClean="0">
              <a:ea typeface="ＭＳ Ｐゴシック" charset="-128"/>
            </a:endParaRPr>
          </a:p>
        </p:txBody>
      </p:sp>
      <p:sp>
        <p:nvSpPr>
          <p:cNvPr id="5" name="日付プレースホルダ 4"/>
          <p:cNvSpPr>
            <a:spLocks noGrp="1"/>
          </p:cNvSpPr>
          <p:nvPr>
            <p:ph type="dt" idx="10"/>
          </p:nvPr>
        </p:nvSpPr>
        <p:spPr/>
        <p:txBody>
          <a:bodyPr/>
          <a:lstStyle/>
          <a:p>
            <a:pPr>
              <a:defRPr/>
            </a:pPr>
            <a:endParaRPr lang="en-US" altLang="ja-JP"/>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3BBC7B-26D1-4F87-AB67-5867C5A5A395}" type="slidenum">
              <a:rPr lang="en-US" altLang="ja-JP" smtClean="0"/>
              <a:pPr>
                <a:defRPr/>
              </a:pPr>
              <a:t>38</a:t>
            </a:fld>
            <a:endParaRPr lang="en-US" altLang="ja-JP"/>
          </a:p>
        </p:txBody>
      </p:sp>
      <p:sp>
        <p:nvSpPr>
          <p:cNvPr id="5" name="日付プレースホルダ 4"/>
          <p:cNvSpPr>
            <a:spLocks noGrp="1"/>
          </p:cNvSpPr>
          <p:nvPr>
            <p:ph type="dt" idx="11"/>
          </p:nvPr>
        </p:nvSpPr>
        <p:spPr/>
        <p:txBody>
          <a:bodyPr/>
          <a:lstStyle/>
          <a:p>
            <a:pPr>
              <a:defRPr/>
            </a:pPr>
            <a:endParaRPr lang="en-US" altLang="ja-JP"/>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E63BBC7B-26D1-4F87-AB67-5867C5A5A395}" type="slidenum">
              <a:rPr lang="en-US" altLang="ja-JP" smtClean="0"/>
              <a:pPr>
                <a:defRPr/>
              </a:pPr>
              <a:t>39</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 1"/>
          <p:cNvSpPr>
            <a:spLocks noGrp="1" noRot="1" noChangeAspect="1" noTextEdit="1"/>
          </p:cNvSpPr>
          <p:nvPr>
            <p:ph type="sldImg"/>
          </p:nvPr>
        </p:nvSpPr>
        <p:spPr>
          <a:ln/>
        </p:spPr>
      </p:sp>
      <p:sp>
        <p:nvSpPr>
          <p:cNvPr id="27651"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27652" name="スライド番号プレースホルダ 3"/>
          <p:cNvSpPr>
            <a:spLocks noGrp="1"/>
          </p:cNvSpPr>
          <p:nvPr>
            <p:ph type="sldNum" sz="quarter" idx="5"/>
          </p:nvPr>
        </p:nvSpPr>
        <p:spPr>
          <a:noFill/>
        </p:spPr>
        <p:txBody>
          <a:bodyPr/>
          <a:lstStyle/>
          <a:p>
            <a:fld id="{56AE073E-0B09-4DF6-AC34-A53F312246DA}" type="slidenum">
              <a:rPr lang="en-US" altLang="ja-JP" smtClean="0">
                <a:ea typeface="ＭＳ Ｐゴシック" charset="-128"/>
              </a:rPr>
              <a:pPr/>
              <a:t>4</a:t>
            </a:fld>
            <a:endParaRPr lang="en-US" altLang="ja-JP" smtClean="0">
              <a:ea typeface="ＭＳ Ｐゴシック" charset="-128"/>
            </a:endParaRPr>
          </a:p>
        </p:txBody>
      </p:sp>
      <p:sp>
        <p:nvSpPr>
          <p:cNvPr id="5" name="日付プレースホルダ 4"/>
          <p:cNvSpPr>
            <a:spLocks noGrp="1"/>
          </p:cNvSpPr>
          <p:nvPr>
            <p:ph type="dt" idx="10"/>
          </p:nvPr>
        </p:nvSpPr>
        <p:spPr/>
        <p:txBody>
          <a:bodyPr/>
          <a:lstStyle/>
          <a:p>
            <a:pPr>
              <a:defRPr/>
            </a:pPr>
            <a:endParaRPr lang="en-US" altLang="ja-JP"/>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3BBC7B-26D1-4F87-AB67-5867C5A5A395}" type="slidenum">
              <a:rPr lang="en-US" altLang="ja-JP" smtClean="0"/>
              <a:pPr>
                <a:defRPr/>
              </a:pPr>
              <a:t>40</a:t>
            </a:fld>
            <a:endParaRPr lang="en-US" altLang="ja-JP"/>
          </a:p>
        </p:txBody>
      </p:sp>
      <p:sp>
        <p:nvSpPr>
          <p:cNvPr id="5" name="日付プレースホルダ 4"/>
          <p:cNvSpPr>
            <a:spLocks noGrp="1"/>
          </p:cNvSpPr>
          <p:nvPr>
            <p:ph type="dt" idx="11"/>
          </p:nvPr>
        </p:nvSpPr>
        <p:spPr/>
        <p:txBody>
          <a:bodyPr/>
          <a:lstStyle/>
          <a:p>
            <a:pPr>
              <a:defRPr/>
            </a:pPr>
            <a:endParaRPr lang="en-US" altLang="ja-JP"/>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p:cNvSpPr>
            <a:spLocks noGrp="1" noRot="1" noChangeAspect="1" noTextEdit="1"/>
          </p:cNvSpPr>
          <p:nvPr>
            <p:ph type="sldImg"/>
          </p:nvPr>
        </p:nvSpPr>
        <p:spPr>
          <a:ln/>
        </p:spPr>
      </p:sp>
      <p:sp>
        <p:nvSpPr>
          <p:cNvPr id="45059"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45060" name="スライド番号プレースホルダ 3"/>
          <p:cNvSpPr>
            <a:spLocks noGrp="1"/>
          </p:cNvSpPr>
          <p:nvPr>
            <p:ph type="sldNum" sz="quarter" idx="5"/>
          </p:nvPr>
        </p:nvSpPr>
        <p:spPr>
          <a:noFill/>
        </p:spPr>
        <p:txBody>
          <a:bodyPr/>
          <a:lstStyle/>
          <a:p>
            <a:fld id="{B546AFE9-1920-4FE7-B034-523B421F0E72}" type="slidenum">
              <a:rPr lang="en-US" altLang="ja-JP" smtClean="0">
                <a:ea typeface="ＭＳ Ｐゴシック" charset="-128"/>
              </a:rPr>
              <a:pPr/>
              <a:t>41</a:t>
            </a:fld>
            <a:endParaRPr lang="en-US" altLang="ja-JP" smtClean="0">
              <a:ea typeface="ＭＳ Ｐゴシック" charset="-128"/>
            </a:endParaRPr>
          </a:p>
        </p:txBody>
      </p:sp>
      <p:sp>
        <p:nvSpPr>
          <p:cNvPr id="5" name="日付プレースホルダ 4"/>
          <p:cNvSpPr>
            <a:spLocks noGrp="1"/>
          </p:cNvSpPr>
          <p:nvPr>
            <p:ph type="dt" idx="10"/>
          </p:nvPr>
        </p:nvSpPr>
        <p:spPr/>
        <p:txBody>
          <a:bodyPr/>
          <a:lstStyle/>
          <a:p>
            <a:pPr>
              <a:defRPr/>
            </a:pPr>
            <a:endParaRPr lang="en-US" altLang="ja-JP"/>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a:ln/>
        </p:spPr>
      </p:sp>
      <p:sp>
        <p:nvSpPr>
          <p:cNvPr id="46083" name="ノート プレースホルダ 2"/>
          <p:cNvSpPr>
            <a:spLocks noGrp="1"/>
          </p:cNvSpPr>
          <p:nvPr>
            <p:ph type="body" idx="1"/>
          </p:nvPr>
        </p:nvSpPr>
        <p:spPr>
          <a:noFill/>
          <a:ln/>
        </p:spPr>
        <p:txBody>
          <a:bodyPr/>
          <a:lstStyle/>
          <a:p>
            <a:endParaRPr lang="ja-JP" altLang="en-US" dirty="0" smtClean="0">
              <a:ea typeface="ＭＳ Ｐ明朝" charset="-128"/>
            </a:endParaRPr>
          </a:p>
        </p:txBody>
      </p:sp>
      <p:sp>
        <p:nvSpPr>
          <p:cNvPr id="46084" name="スライド番号プレースホルダ 3"/>
          <p:cNvSpPr>
            <a:spLocks noGrp="1"/>
          </p:cNvSpPr>
          <p:nvPr>
            <p:ph type="sldNum" sz="quarter" idx="5"/>
          </p:nvPr>
        </p:nvSpPr>
        <p:spPr>
          <a:noFill/>
        </p:spPr>
        <p:txBody>
          <a:bodyPr/>
          <a:lstStyle/>
          <a:p>
            <a:fld id="{66DEB356-5BC7-45A2-ACE1-6C992894B5D0}" type="slidenum">
              <a:rPr lang="en-US" altLang="ja-JP" smtClean="0">
                <a:ea typeface="ＭＳ Ｐゴシック" charset="-128"/>
              </a:rPr>
              <a:pPr/>
              <a:t>42</a:t>
            </a:fld>
            <a:endParaRPr lang="en-US" altLang="ja-JP" smtClean="0">
              <a:ea typeface="ＭＳ Ｐゴシック" charset="-128"/>
            </a:endParaRPr>
          </a:p>
        </p:txBody>
      </p:sp>
      <p:sp>
        <p:nvSpPr>
          <p:cNvPr id="5" name="日付プレースホルダ 4"/>
          <p:cNvSpPr>
            <a:spLocks noGrp="1"/>
          </p:cNvSpPr>
          <p:nvPr>
            <p:ph type="dt" idx="10"/>
          </p:nvPr>
        </p:nvSpPr>
        <p:spPr/>
        <p:txBody>
          <a:bodyPr/>
          <a:lstStyle/>
          <a:p>
            <a:pPr>
              <a:defRPr/>
            </a:pPr>
            <a:endParaRPr lang="en-US" altLang="ja-JP"/>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Times New Roman" pitchFamily="18" charset="0"/>
                <a:ea typeface="ＭＳ Ｐ明朝" pitchFamily="18" charset="-128"/>
                <a:cs typeface="+mn-cs"/>
              </a:rPr>
              <a:t>消防設備研修会講演　質問事項</a:t>
            </a:r>
          </a:p>
          <a:p>
            <a:r>
              <a:rPr kumimoji="1" lang="en-US" sz="1200" kern="1200" dirty="0" smtClean="0">
                <a:solidFill>
                  <a:schemeClr val="tx1"/>
                </a:solidFill>
                <a:latin typeface="Times New Roman" pitchFamily="18" charset="0"/>
                <a:ea typeface="ＭＳ Ｐ明朝" pitchFamily="18" charset="-128"/>
                <a:cs typeface="+mn-cs"/>
              </a:rPr>
              <a:t> </a:t>
            </a:r>
            <a:endParaRPr kumimoji="1" lang="ja-JP" altLang="en-US" sz="1200" kern="1200" dirty="0" smtClean="0">
              <a:solidFill>
                <a:schemeClr val="tx1"/>
              </a:solidFill>
              <a:latin typeface="Times New Roman" pitchFamily="18" charset="0"/>
              <a:ea typeface="ＭＳ Ｐ明朝" pitchFamily="18" charset="-128"/>
              <a:cs typeface="+mn-cs"/>
            </a:endParaRPr>
          </a:p>
          <a:p>
            <a:r>
              <a:rPr kumimoji="1" lang="ja-JP" altLang="en-US" sz="1200" kern="1200" dirty="0" smtClean="0">
                <a:solidFill>
                  <a:schemeClr val="tx1"/>
                </a:solidFill>
                <a:latin typeface="Times New Roman" pitchFamily="18" charset="0"/>
                <a:ea typeface="ＭＳ Ｐ明朝" pitchFamily="18" charset="-128"/>
                <a:cs typeface="+mn-cs"/>
              </a:rPr>
              <a:t>山崎先生が行われている研究の中には災害対策をテーマとしたものが多いのですが、</a:t>
            </a:r>
          </a:p>
          <a:p>
            <a:r>
              <a:rPr kumimoji="1" lang="ja-JP" altLang="en-US" sz="1200" kern="1200" dirty="0" smtClean="0">
                <a:solidFill>
                  <a:schemeClr val="tx1"/>
                </a:solidFill>
                <a:latin typeface="Times New Roman" pitchFamily="18" charset="0"/>
                <a:ea typeface="ＭＳ Ｐ明朝" pitchFamily="18" charset="-128"/>
                <a:cs typeface="+mn-cs"/>
              </a:rPr>
              <a:t>・地域社会の防災力の向上</a:t>
            </a:r>
          </a:p>
          <a:p>
            <a:r>
              <a:rPr kumimoji="1" lang="ja-JP" altLang="en-US" sz="1200" kern="1200" dirty="0" smtClean="0">
                <a:solidFill>
                  <a:schemeClr val="tx1"/>
                </a:solidFill>
                <a:latin typeface="Times New Roman" pitchFamily="18" charset="0"/>
                <a:ea typeface="ＭＳ Ｐ明朝" pitchFamily="18" charset="-128"/>
                <a:cs typeface="+mn-cs"/>
              </a:rPr>
              <a:t>・災害復旧・復興</a:t>
            </a:r>
          </a:p>
          <a:p>
            <a:r>
              <a:rPr kumimoji="1" lang="ja-JP" altLang="en-US" sz="1200" kern="1200" dirty="0" smtClean="0">
                <a:solidFill>
                  <a:schemeClr val="tx1"/>
                </a:solidFill>
                <a:latin typeface="Times New Roman" pitchFamily="18" charset="0"/>
                <a:ea typeface="ＭＳ Ｐ明朝" pitchFamily="18" charset="-128"/>
                <a:cs typeface="+mn-cs"/>
              </a:rPr>
              <a:t>　という問題に対して消防職員が具体的に出来ること、望まれるであろうことがあれば教えていただきたいと思います。</a:t>
            </a:r>
          </a:p>
          <a:p>
            <a:r>
              <a:rPr kumimoji="1" lang="ja-JP" altLang="en-US" sz="1200" kern="1200" dirty="0" smtClean="0">
                <a:solidFill>
                  <a:schemeClr val="tx1"/>
                </a:solidFill>
                <a:latin typeface="Times New Roman" pitchFamily="18" charset="0"/>
                <a:ea typeface="ＭＳ Ｐ明朝" pitchFamily="18" charset="-128"/>
                <a:cs typeface="+mn-cs"/>
              </a:rPr>
              <a:t>　私個人的な主観としては、消防が持つ「防災意識の啓発」などに対する影響力は大変大きいものの、残念ながら現在その力を充分に活かしきれていないと思っています。そこで消防がどのような方法で関われば防災力の向上につながるか先生のお考えを教えていただきたいと思います。</a:t>
            </a:r>
          </a:p>
          <a:p>
            <a:r>
              <a:rPr kumimoji="1" lang="ja-JP" altLang="en-US" sz="1200" kern="1200" dirty="0" smtClean="0">
                <a:solidFill>
                  <a:schemeClr val="tx1"/>
                </a:solidFill>
                <a:latin typeface="Times New Roman" pitchFamily="18" charset="0"/>
                <a:ea typeface="ＭＳ Ｐ明朝" pitchFamily="18" charset="-128"/>
                <a:cs typeface="+mn-cs"/>
              </a:rPr>
              <a:t>また災害発生時だけでなくその後の復旧・復興に対して消防が積極的に関与することが必要とされているか、もしそうであればどういう分野においてであると思われるか教えていただければ幸いです。</a:t>
            </a: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E63BBC7B-26D1-4F87-AB67-5867C5A5A395}" type="slidenum">
              <a:rPr lang="en-US" altLang="ja-JP" smtClean="0"/>
              <a:pPr>
                <a:defRPr/>
              </a:pPr>
              <a:t>43</a:t>
            </a:fld>
            <a:endParaRPr lang="en-US" altLang="ja-JP"/>
          </a:p>
        </p:txBody>
      </p:sp>
      <p:sp>
        <p:nvSpPr>
          <p:cNvPr id="5" name="日付プレースホルダ 4"/>
          <p:cNvSpPr>
            <a:spLocks noGrp="1"/>
          </p:cNvSpPr>
          <p:nvPr>
            <p:ph type="dt" idx="11"/>
          </p:nvPr>
        </p:nvSpPr>
        <p:spPr/>
        <p:txBody>
          <a:bodyPr/>
          <a:lstStyle/>
          <a:p>
            <a:pPr>
              <a:defRPr/>
            </a:pPr>
            <a:endParaRPr lang="en-US" altLang="ja-JP"/>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3BBC7B-26D1-4F87-AB67-5867C5A5A395}" type="slidenum">
              <a:rPr lang="en-US" altLang="ja-JP" smtClean="0"/>
              <a:pPr>
                <a:defRPr/>
              </a:pPr>
              <a:t>44</a:t>
            </a:fld>
            <a:endParaRPr lang="en-US" altLang="ja-JP"/>
          </a:p>
        </p:txBody>
      </p:sp>
      <p:sp>
        <p:nvSpPr>
          <p:cNvPr id="5" name="日付プレースホルダ 4"/>
          <p:cNvSpPr>
            <a:spLocks noGrp="1"/>
          </p:cNvSpPr>
          <p:nvPr>
            <p:ph type="dt" idx="11"/>
          </p:nvPr>
        </p:nvSpPr>
        <p:spPr/>
        <p:txBody>
          <a:bodyPr/>
          <a:lstStyle/>
          <a:p>
            <a:pPr>
              <a:defRPr/>
            </a:pPr>
            <a:endParaRPr lang="en-US" altLang="ja-JP"/>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3BBC7B-26D1-4F87-AB67-5867C5A5A395}" type="slidenum">
              <a:rPr lang="en-US" altLang="ja-JP" smtClean="0"/>
              <a:pPr>
                <a:defRPr/>
              </a:pPr>
              <a:t>45</a:t>
            </a:fld>
            <a:endParaRPr lang="en-US" altLang="ja-JP"/>
          </a:p>
        </p:txBody>
      </p:sp>
      <p:sp>
        <p:nvSpPr>
          <p:cNvPr id="5" name="日付プレースホルダ 4"/>
          <p:cNvSpPr>
            <a:spLocks noGrp="1"/>
          </p:cNvSpPr>
          <p:nvPr>
            <p:ph type="dt" idx="11"/>
          </p:nvPr>
        </p:nvSpPr>
        <p:spPr/>
        <p:txBody>
          <a:bodyPr/>
          <a:lstStyle/>
          <a:p>
            <a:pPr>
              <a:defRPr/>
            </a:pPr>
            <a:endParaRPr lang="en-US"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a:ln/>
        </p:spPr>
      </p:sp>
      <p:sp>
        <p:nvSpPr>
          <p:cNvPr id="28675"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28676" name="スライド番号プレースホルダ 3"/>
          <p:cNvSpPr>
            <a:spLocks noGrp="1"/>
          </p:cNvSpPr>
          <p:nvPr>
            <p:ph type="sldNum" sz="quarter" idx="5"/>
          </p:nvPr>
        </p:nvSpPr>
        <p:spPr>
          <a:noFill/>
        </p:spPr>
        <p:txBody>
          <a:bodyPr/>
          <a:lstStyle/>
          <a:p>
            <a:fld id="{D992B92C-5EBA-4FAD-83B8-8AE013BD252A}" type="slidenum">
              <a:rPr lang="en-US" altLang="ja-JP" smtClean="0">
                <a:ea typeface="ＭＳ Ｐゴシック" charset="-128"/>
              </a:rPr>
              <a:pPr/>
              <a:t>5</a:t>
            </a:fld>
            <a:endParaRPr lang="en-US" altLang="ja-JP" smtClean="0">
              <a:ea typeface="ＭＳ Ｐゴシック" charset="-128"/>
            </a:endParaRPr>
          </a:p>
        </p:txBody>
      </p:sp>
      <p:sp>
        <p:nvSpPr>
          <p:cNvPr id="5" name="日付プレースホルダ 4"/>
          <p:cNvSpPr>
            <a:spLocks noGrp="1"/>
          </p:cNvSpPr>
          <p:nvPr>
            <p:ph type="dt" idx="10"/>
          </p:nvPr>
        </p:nvSpPr>
        <p:spPr/>
        <p:txBody>
          <a:bodyPr/>
          <a:lstStyle/>
          <a:p>
            <a:pPr>
              <a:defRPr/>
            </a:pPr>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3BBC7B-26D1-4F87-AB67-5867C5A5A395}" type="slidenum">
              <a:rPr lang="en-US" altLang="ja-JP" smtClean="0"/>
              <a:pPr>
                <a:defRPr/>
              </a:pPr>
              <a:t>6</a:t>
            </a:fld>
            <a:endParaRPr lang="en-US" altLang="ja-JP"/>
          </a:p>
        </p:txBody>
      </p:sp>
      <p:sp>
        <p:nvSpPr>
          <p:cNvPr id="5" name="日付プレースホルダ 4"/>
          <p:cNvSpPr>
            <a:spLocks noGrp="1"/>
          </p:cNvSpPr>
          <p:nvPr>
            <p:ph type="dt" idx="11"/>
          </p:nvPr>
        </p:nvSpPr>
        <p:spPr/>
        <p:txBody>
          <a:bodyPr/>
          <a:lstStyle/>
          <a:p>
            <a:pPr>
              <a:defRPr/>
            </a:pPr>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a:ln/>
        </p:spPr>
      </p:sp>
      <p:sp>
        <p:nvSpPr>
          <p:cNvPr id="29699"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29700" name="スライド番号プレースホルダ 3"/>
          <p:cNvSpPr>
            <a:spLocks noGrp="1"/>
          </p:cNvSpPr>
          <p:nvPr>
            <p:ph type="sldNum" sz="quarter" idx="5"/>
          </p:nvPr>
        </p:nvSpPr>
        <p:spPr>
          <a:noFill/>
        </p:spPr>
        <p:txBody>
          <a:bodyPr/>
          <a:lstStyle/>
          <a:p>
            <a:fld id="{A95D9092-21DD-4F06-A99D-BB310A7CB5A4}" type="slidenum">
              <a:rPr lang="en-US" altLang="ja-JP" smtClean="0">
                <a:ea typeface="ＭＳ Ｐゴシック" charset="-128"/>
              </a:rPr>
              <a:pPr/>
              <a:t>7</a:t>
            </a:fld>
            <a:endParaRPr lang="en-US" altLang="ja-JP" smtClean="0">
              <a:ea typeface="ＭＳ Ｐゴシック" charset="-128"/>
            </a:endParaRPr>
          </a:p>
        </p:txBody>
      </p:sp>
      <p:sp>
        <p:nvSpPr>
          <p:cNvPr id="5" name="日付プレースホルダ 4"/>
          <p:cNvSpPr>
            <a:spLocks noGrp="1"/>
          </p:cNvSpPr>
          <p:nvPr>
            <p:ph type="dt" idx="10"/>
          </p:nvPr>
        </p:nvSpPr>
        <p:spPr/>
        <p:txBody>
          <a:bodyPr/>
          <a:lstStyle/>
          <a:p>
            <a:pPr>
              <a:defRPr/>
            </a:pPr>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a:ln/>
        </p:spPr>
      </p:sp>
      <p:sp>
        <p:nvSpPr>
          <p:cNvPr id="30723"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30724" name="スライド番号プレースホルダ 3"/>
          <p:cNvSpPr>
            <a:spLocks noGrp="1"/>
          </p:cNvSpPr>
          <p:nvPr>
            <p:ph type="sldNum" sz="quarter" idx="5"/>
          </p:nvPr>
        </p:nvSpPr>
        <p:spPr>
          <a:noFill/>
        </p:spPr>
        <p:txBody>
          <a:bodyPr/>
          <a:lstStyle/>
          <a:p>
            <a:fld id="{A92BB9B1-ACB4-479D-9BDF-EAA123CBE786}" type="slidenum">
              <a:rPr lang="en-US" altLang="ja-JP" smtClean="0">
                <a:ea typeface="ＭＳ Ｐゴシック" charset="-128"/>
              </a:rPr>
              <a:pPr/>
              <a:t>8</a:t>
            </a:fld>
            <a:endParaRPr lang="en-US" altLang="ja-JP" smtClean="0">
              <a:ea typeface="ＭＳ Ｐゴシック" charset="-128"/>
            </a:endParaRPr>
          </a:p>
        </p:txBody>
      </p:sp>
      <p:sp>
        <p:nvSpPr>
          <p:cNvPr id="5" name="日付プレースホルダ 4"/>
          <p:cNvSpPr>
            <a:spLocks noGrp="1"/>
          </p:cNvSpPr>
          <p:nvPr>
            <p:ph type="dt" idx="10"/>
          </p:nvPr>
        </p:nvSpPr>
        <p:spPr/>
        <p:txBody>
          <a:bodyPr/>
          <a:lstStyle/>
          <a:p>
            <a:pPr>
              <a:defRPr/>
            </a:pPr>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 1"/>
          <p:cNvSpPr>
            <a:spLocks noGrp="1" noRot="1" noChangeAspect="1" noTextEdit="1"/>
          </p:cNvSpPr>
          <p:nvPr>
            <p:ph type="sldImg"/>
          </p:nvPr>
        </p:nvSpPr>
        <p:spPr>
          <a:ln/>
        </p:spPr>
      </p:sp>
      <p:sp>
        <p:nvSpPr>
          <p:cNvPr id="31747"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31748" name="スライド番号プレースホルダ 3"/>
          <p:cNvSpPr>
            <a:spLocks noGrp="1"/>
          </p:cNvSpPr>
          <p:nvPr>
            <p:ph type="sldNum" sz="quarter" idx="5"/>
          </p:nvPr>
        </p:nvSpPr>
        <p:spPr>
          <a:noFill/>
        </p:spPr>
        <p:txBody>
          <a:bodyPr/>
          <a:lstStyle/>
          <a:p>
            <a:fld id="{A66E95A4-BF66-4FD6-B675-48DD28A642EA}" type="slidenum">
              <a:rPr lang="en-US" altLang="ja-JP" smtClean="0">
                <a:ea typeface="ＭＳ Ｐゴシック" charset="-128"/>
              </a:rPr>
              <a:pPr/>
              <a:t>9</a:t>
            </a:fld>
            <a:endParaRPr lang="en-US" altLang="ja-JP" smtClean="0">
              <a:ea typeface="ＭＳ Ｐゴシック" charset="-128"/>
            </a:endParaRPr>
          </a:p>
        </p:txBody>
      </p:sp>
      <p:sp>
        <p:nvSpPr>
          <p:cNvPr id="5" name="日付プレースホルダ 4"/>
          <p:cNvSpPr>
            <a:spLocks noGrp="1"/>
          </p:cNvSpPr>
          <p:nvPr>
            <p:ph type="dt" idx="10"/>
          </p:nvPr>
        </p:nvSpPr>
        <p:spPr/>
        <p:txBody>
          <a:bodyPr/>
          <a:lstStyle/>
          <a:p>
            <a:pPr>
              <a:defRPr/>
            </a:pPr>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0"/>
          <p:cNvPicPr>
            <a:picLocks noChangeAspect="1" noChangeArrowheads="1"/>
          </p:cNvPicPr>
          <p:nvPr/>
        </p:nvPicPr>
        <p:blipFill>
          <a:blip r:embed="rId2" cstate="print"/>
          <a:srcRect/>
          <a:stretch>
            <a:fillRect/>
          </a:stretch>
        </p:blipFill>
        <p:spPr bwMode="auto">
          <a:xfrm>
            <a:off x="3851275" y="4965700"/>
            <a:ext cx="5292725" cy="1912938"/>
          </a:xfrm>
          <a:prstGeom prst="rect">
            <a:avLst/>
          </a:prstGeom>
          <a:noFill/>
          <a:ln w="9525">
            <a:noFill/>
            <a:miter lim="800000"/>
            <a:headEnd/>
            <a:tailEnd/>
          </a:ln>
        </p:spPr>
      </p:pic>
      <p:sp>
        <p:nvSpPr>
          <p:cNvPr id="5" name="Text Box 29"/>
          <p:cNvSpPr txBox="1">
            <a:spLocks noChangeArrowheads="1"/>
          </p:cNvSpPr>
          <p:nvPr/>
        </p:nvSpPr>
        <p:spPr bwMode="auto">
          <a:xfrm>
            <a:off x="971550" y="-3175"/>
            <a:ext cx="4895850" cy="457200"/>
          </a:xfrm>
          <a:prstGeom prst="rect">
            <a:avLst/>
          </a:prstGeom>
          <a:noFill/>
          <a:ln w="9525">
            <a:noFill/>
            <a:miter lim="800000"/>
            <a:headEnd/>
            <a:tailEnd/>
          </a:ln>
          <a:effectLst/>
        </p:spPr>
        <p:txBody>
          <a:bodyPr>
            <a:spAutoFit/>
          </a:bodyPr>
          <a:lstStyle/>
          <a:p>
            <a:pPr>
              <a:spcBef>
                <a:spcPct val="50000"/>
              </a:spcBef>
              <a:defRPr/>
            </a:pPr>
            <a:r>
              <a:rPr lang="ja-JP" altLang="en-US" sz="2400">
                <a:solidFill>
                  <a:srgbClr val="003366"/>
                </a:solidFill>
                <a:ea typeface="ＭＳ Ｐゴシック" pitchFamily="50" charset="-128"/>
              </a:rPr>
              <a:t>山崎栄一研究室</a:t>
            </a:r>
          </a:p>
        </p:txBody>
      </p:sp>
      <p:sp>
        <p:nvSpPr>
          <p:cNvPr id="6" name="Text Box 38"/>
          <p:cNvSpPr txBox="1">
            <a:spLocks noChangeArrowheads="1"/>
          </p:cNvSpPr>
          <p:nvPr/>
        </p:nvSpPr>
        <p:spPr bwMode="auto">
          <a:xfrm>
            <a:off x="1006475" y="341313"/>
            <a:ext cx="5184775" cy="290512"/>
          </a:xfrm>
          <a:prstGeom prst="rect">
            <a:avLst/>
          </a:prstGeom>
          <a:noFill/>
          <a:ln w="9525">
            <a:noFill/>
            <a:miter lim="800000"/>
            <a:headEnd/>
            <a:tailEnd/>
          </a:ln>
          <a:effectLst/>
        </p:spPr>
        <p:txBody>
          <a:bodyPr>
            <a:spAutoFit/>
          </a:bodyPr>
          <a:lstStyle/>
          <a:p>
            <a:pPr>
              <a:spcBef>
                <a:spcPct val="50000"/>
              </a:spcBef>
              <a:defRPr/>
            </a:pPr>
            <a:r>
              <a:rPr lang="en-US" altLang="ja-JP" sz="1300">
                <a:solidFill>
                  <a:srgbClr val="003366"/>
                </a:solidFill>
                <a:latin typeface="ＭＳ Ｐゴシック" pitchFamily="50" charset="-128"/>
                <a:ea typeface="ＭＳ Ｐゴシック" pitchFamily="50" charset="-128"/>
              </a:rPr>
              <a:t>EIICHI YAMASAKI</a:t>
            </a:r>
            <a:r>
              <a:rPr lang="ja-JP" altLang="en-US" sz="1300">
                <a:solidFill>
                  <a:srgbClr val="003366"/>
                </a:solidFill>
                <a:latin typeface="ＭＳ Ｐゴシック" pitchFamily="50" charset="-128"/>
                <a:ea typeface="ＭＳ Ｐゴシック" pitchFamily="50" charset="-128"/>
              </a:rPr>
              <a:t>　</a:t>
            </a:r>
            <a:r>
              <a:rPr lang="en-US" altLang="ja-JP" sz="1300">
                <a:solidFill>
                  <a:srgbClr val="003366"/>
                </a:solidFill>
                <a:latin typeface="ＭＳ Ｐゴシック" pitchFamily="50" charset="-128"/>
                <a:ea typeface="ＭＳ Ｐゴシック" pitchFamily="50" charset="-128"/>
              </a:rPr>
              <a:t>LABORATORY</a:t>
            </a:r>
          </a:p>
        </p:txBody>
      </p:sp>
      <p:sp>
        <p:nvSpPr>
          <p:cNvPr id="7" name="Line 41"/>
          <p:cNvSpPr>
            <a:spLocks noChangeShapeType="1"/>
          </p:cNvSpPr>
          <p:nvPr/>
        </p:nvSpPr>
        <p:spPr bwMode="auto">
          <a:xfrm>
            <a:off x="0" y="692150"/>
            <a:ext cx="9144000" cy="0"/>
          </a:xfrm>
          <a:prstGeom prst="line">
            <a:avLst/>
          </a:prstGeom>
          <a:noFill/>
          <a:ln w="19050">
            <a:solidFill>
              <a:srgbClr val="024D6E"/>
            </a:solidFill>
            <a:round/>
            <a:headEnd/>
            <a:tailEnd/>
          </a:ln>
          <a:effectLst/>
        </p:spPr>
        <p:txBody>
          <a:bodyPr/>
          <a:lstStyle/>
          <a:p>
            <a:pPr>
              <a:defRPr/>
            </a:pPr>
            <a:endParaRPr lang="ja-JP" altLang="en-US">
              <a:ea typeface="ＭＳ Ｐゴシック" pitchFamily="50" charset="-128"/>
            </a:endParaRPr>
          </a:p>
        </p:txBody>
      </p:sp>
      <p:sp>
        <p:nvSpPr>
          <p:cNvPr id="8" name="Line 44"/>
          <p:cNvSpPr>
            <a:spLocks noChangeShapeType="1"/>
          </p:cNvSpPr>
          <p:nvPr/>
        </p:nvSpPr>
        <p:spPr bwMode="auto">
          <a:xfrm>
            <a:off x="8893175" y="0"/>
            <a:ext cx="0" cy="5445125"/>
          </a:xfrm>
          <a:prstGeom prst="line">
            <a:avLst/>
          </a:prstGeom>
          <a:noFill/>
          <a:ln w="9525">
            <a:solidFill>
              <a:srgbClr val="024D6E"/>
            </a:solidFill>
            <a:round/>
            <a:headEnd/>
            <a:tailEnd/>
          </a:ln>
          <a:effectLst/>
        </p:spPr>
        <p:txBody>
          <a:bodyPr/>
          <a:lstStyle/>
          <a:p>
            <a:pPr>
              <a:defRPr/>
            </a:pPr>
            <a:endParaRPr lang="ja-JP" altLang="en-US">
              <a:ea typeface="ＭＳ Ｐゴシック" pitchFamily="50" charset="-128"/>
            </a:endParaRPr>
          </a:p>
        </p:txBody>
      </p:sp>
      <p:pic>
        <p:nvPicPr>
          <p:cNvPr id="9" name="Picture 48" descr="a-2"/>
          <p:cNvPicPr>
            <a:picLocks noChangeAspect="1" noChangeArrowheads="1"/>
          </p:cNvPicPr>
          <p:nvPr/>
        </p:nvPicPr>
        <p:blipFill>
          <a:blip r:embed="rId3" cstate="print"/>
          <a:srcRect/>
          <a:stretch>
            <a:fillRect/>
          </a:stretch>
        </p:blipFill>
        <p:spPr bwMode="auto">
          <a:xfrm>
            <a:off x="250825" y="115888"/>
            <a:ext cx="781050" cy="455612"/>
          </a:xfrm>
          <a:prstGeom prst="rect">
            <a:avLst/>
          </a:prstGeom>
          <a:noFill/>
          <a:ln w="9525">
            <a:noFill/>
            <a:miter lim="800000"/>
            <a:headEnd/>
            <a:tailEnd/>
          </a:ln>
        </p:spPr>
      </p:pic>
      <p:sp>
        <p:nvSpPr>
          <p:cNvPr id="10" name="テキスト ボックス 3"/>
          <p:cNvSpPr txBox="1"/>
          <p:nvPr/>
        </p:nvSpPr>
        <p:spPr>
          <a:xfrm>
            <a:off x="5786438" y="285750"/>
            <a:ext cx="3357562" cy="338138"/>
          </a:xfrm>
          <a:prstGeom prst="rect">
            <a:avLst/>
          </a:prstGeom>
          <a:noFill/>
        </p:spPr>
        <p:txBody>
          <a:bodyPr>
            <a:spAutoFit/>
          </a:bodyPr>
          <a:lstStyle>
            <a:defPPr>
              <a:defRPr lang="ja-JP"/>
            </a:defPPr>
            <a:lvl1pPr algn="l" rtl="0" fontAlgn="base">
              <a:spcBef>
                <a:spcPct val="0"/>
              </a:spcBef>
              <a:spcAft>
                <a:spcPct val="0"/>
              </a:spcAft>
              <a:defRPr kumimoji="1" sz="32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32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32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32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32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32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32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32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3200" kern="1200">
                <a:solidFill>
                  <a:schemeClr val="tx1"/>
                </a:solidFill>
                <a:latin typeface="Times New Roman" pitchFamily="18" charset="0"/>
                <a:ea typeface="ＭＳ Ｐゴシック" charset="-128"/>
                <a:cs typeface="+mn-cs"/>
              </a:defRPr>
            </a:lvl9pPr>
          </a:lstStyle>
          <a:p>
            <a:pPr>
              <a:defRPr/>
            </a:pPr>
            <a:r>
              <a:rPr lang="en-US" altLang="ja-JP" sz="1600" dirty="0" smtClean="0"/>
              <a:t>http://www.eiichiyamasaki.com/</a:t>
            </a:r>
            <a:endParaRPr lang="ja-JP" altLang="en-US" sz="1600" dirty="0"/>
          </a:p>
        </p:txBody>
      </p:sp>
      <p:sp>
        <p:nvSpPr>
          <p:cNvPr id="3074" name="Rectangle 2"/>
          <p:cNvSpPr>
            <a:spLocks noGrp="1" noChangeArrowheads="1"/>
          </p:cNvSpPr>
          <p:nvPr>
            <p:ph type="ctrTitle"/>
          </p:nvPr>
        </p:nvSpPr>
        <p:spPr>
          <a:xfrm>
            <a:off x="250825" y="725488"/>
            <a:ext cx="8497888" cy="646331"/>
          </a:xfrm>
        </p:spPr>
        <p:txBody>
          <a:bodyPr/>
          <a:lstStyle>
            <a:lvl1pPr eaLnBrk="0" hangingPunct="0">
              <a:defRPr sz="3600" b="0"/>
            </a:lvl1pPr>
          </a:lstStyle>
          <a:p>
            <a:r>
              <a:rPr lang="ja-JP" altLang="en-US" smtClean="0"/>
              <a:t>マスタ タイトルの書式設定</a:t>
            </a:r>
            <a:endParaRPr lang="ja-JP" altLang="en-US" dirty="0"/>
          </a:p>
        </p:txBody>
      </p:sp>
      <p:sp>
        <p:nvSpPr>
          <p:cNvPr id="3075" name="Rectangle 3"/>
          <p:cNvSpPr>
            <a:spLocks noGrp="1" noChangeArrowheads="1"/>
          </p:cNvSpPr>
          <p:nvPr>
            <p:ph type="subTitle" idx="1"/>
          </p:nvPr>
        </p:nvSpPr>
        <p:spPr>
          <a:xfrm>
            <a:off x="250825" y="2239963"/>
            <a:ext cx="8497888" cy="396875"/>
          </a:xfrm>
        </p:spPr>
        <p:txBody>
          <a:bodyPr/>
          <a:lstStyle>
            <a:lvl1pPr marL="0" indent="0" eaLnBrk="0" hangingPunct="0">
              <a:spcBef>
                <a:spcPct val="0"/>
              </a:spcBef>
              <a:buClrTx/>
              <a:buSzTx/>
              <a:buFontTx/>
              <a:buNone/>
              <a:defRPr kumimoji="0" sz="2000">
                <a:latin typeface="ＭＳ Ｐゴシック" pitchFamily="50" charset="-128"/>
              </a:defRPr>
            </a:lvl1pPr>
          </a:lstStyle>
          <a:p>
            <a:r>
              <a:rPr lang="ja-JP" altLang="en-US" smtClean="0"/>
              <a:t>マスタ サブタイトルの書式設定</a:t>
            </a:r>
            <a:endParaRPr lang="ja-JP" altLang="en-US"/>
          </a:p>
        </p:txBody>
      </p:sp>
      <p:sp>
        <p:nvSpPr>
          <p:cNvPr id="11" name="Rectangle 4"/>
          <p:cNvSpPr>
            <a:spLocks noGrp="1" noChangeArrowheads="1"/>
          </p:cNvSpPr>
          <p:nvPr>
            <p:ph type="dt" sz="half" idx="10"/>
          </p:nvPr>
        </p:nvSpPr>
        <p:spPr/>
        <p:txBody>
          <a:bodyPr/>
          <a:lstStyle>
            <a:lvl1pPr>
              <a:defRPr/>
            </a:lvl1pPr>
          </a:lstStyle>
          <a:p>
            <a:pPr>
              <a:defRPr/>
            </a:pPr>
            <a:endParaRPr lang="en-US" altLang="ja-JP"/>
          </a:p>
        </p:txBody>
      </p:sp>
      <p:sp>
        <p:nvSpPr>
          <p:cNvPr id="12" name="Rectangle 5"/>
          <p:cNvSpPr>
            <a:spLocks noGrp="1" noChangeArrowheads="1"/>
          </p:cNvSpPr>
          <p:nvPr>
            <p:ph type="sldNum" sz="quarter" idx="11"/>
          </p:nvPr>
        </p:nvSpPr>
        <p:spPr/>
        <p:txBody>
          <a:bodyPr/>
          <a:lstStyle>
            <a:lvl1pPr>
              <a:defRPr/>
            </a:lvl1pPr>
          </a:lstStyle>
          <a:p>
            <a:pPr>
              <a:defRPr/>
            </a:pPr>
            <a:fld id="{92915FCD-502F-460D-915E-23F36FAE0C02}"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1"/>
          </p:nvPr>
        </p:nvSpPr>
        <p:spPr>
          <a:ln/>
        </p:spPr>
        <p:txBody>
          <a:bodyPr/>
          <a:lstStyle>
            <a:lvl1pPr>
              <a:defRPr/>
            </a:lvl1pPr>
          </a:lstStyle>
          <a:p>
            <a:pPr>
              <a:defRPr/>
            </a:pPr>
            <a:fld id="{95CAF4F7-8471-49C7-8C4F-752B7ECC46C3}" type="slidenum">
              <a:rPr lang="en-US" altLang="ja-JP"/>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8600" y="460375"/>
            <a:ext cx="2108200" cy="2871788"/>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50825" y="460375"/>
            <a:ext cx="6175375" cy="2871788"/>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1"/>
          </p:nvPr>
        </p:nvSpPr>
        <p:spPr>
          <a:ln/>
        </p:spPr>
        <p:txBody>
          <a:bodyPr/>
          <a:lstStyle>
            <a:lvl1pPr>
              <a:defRPr/>
            </a:lvl1pPr>
          </a:lstStyle>
          <a:p>
            <a:pPr>
              <a:defRPr/>
            </a:pPr>
            <a:fld id="{8FCB610A-B370-48B6-A0FB-B61867FF5677}"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250825" y="1484312"/>
            <a:ext cx="8435975" cy="480220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1"/>
          </p:nvPr>
        </p:nvSpPr>
        <p:spPr>
          <a:ln/>
        </p:spPr>
        <p:txBody>
          <a:bodyPr/>
          <a:lstStyle>
            <a:lvl1pPr>
              <a:defRPr/>
            </a:lvl1pPr>
          </a:lstStyle>
          <a:p>
            <a:pPr>
              <a:defRPr/>
            </a:pPr>
            <a:fld id="{A1C8A4EA-1944-4F28-91D7-925B10C787CA}" type="slidenum">
              <a:rPr lang="en-US" altLang="ja-JP"/>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14348" y="2928934"/>
            <a:ext cx="7772400" cy="646331"/>
          </a:xfrm>
        </p:spPr>
        <p:txBody>
          <a:bodyPr/>
          <a:lstStyle>
            <a:lvl1pPr algn="l">
              <a:defRPr sz="3600" b="0" cap="all"/>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714348" y="3571876"/>
            <a:ext cx="7772400" cy="78581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1"/>
          </p:nvPr>
        </p:nvSpPr>
        <p:spPr>
          <a:ln/>
        </p:spPr>
        <p:txBody>
          <a:bodyPr/>
          <a:lstStyle>
            <a:lvl1pPr>
              <a:defRPr/>
            </a:lvl1pPr>
          </a:lstStyle>
          <a:p>
            <a:pPr>
              <a:defRPr/>
            </a:pPr>
            <a:fld id="{5E5660F1-61D8-4B3C-852A-D21DC49170BD}" type="slidenum">
              <a:rPr lang="en-US" altLang="ja-JP"/>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50825" y="1484312"/>
            <a:ext cx="4141788" cy="193899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4545013" y="1484312"/>
            <a:ext cx="4141787" cy="193899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1"/>
          </p:nvPr>
        </p:nvSpPr>
        <p:spPr>
          <a:ln/>
        </p:spPr>
        <p:txBody>
          <a:bodyPr/>
          <a:lstStyle>
            <a:lvl1pPr>
              <a:defRPr/>
            </a:lvl1pPr>
          </a:lstStyle>
          <a:p>
            <a:pPr>
              <a:defRPr/>
            </a:pPr>
            <a:fld id="{9D18DF24-128C-457B-A441-9E7C4E05A921}" type="slidenum">
              <a:rPr lang="en-US" altLang="ja-JP"/>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461665"/>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テキスト プレースホルダ 4"/>
          <p:cNvSpPr>
            <a:spLocks noGrp="1"/>
          </p:cNvSpPr>
          <p:nvPr>
            <p:ph type="body" sz="quarter" idx="3"/>
          </p:nvPr>
        </p:nvSpPr>
        <p:spPr>
          <a:xfrm>
            <a:off x="4645025" y="1535113"/>
            <a:ext cx="4041775" cy="461665"/>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1"/>
          </p:nvPr>
        </p:nvSpPr>
        <p:spPr>
          <a:ln/>
        </p:spPr>
        <p:txBody>
          <a:bodyPr/>
          <a:lstStyle>
            <a:lvl1pPr>
              <a:defRPr/>
            </a:lvl1pPr>
          </a:lstStyle>
          <a:p>
            <a:pPr>
              <a:defRPr/>
            </a:pPr>
            <a:fld id="{78FA60FA-6CF9-400C-AAB9-2B007DE4E76B}"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1"/>
          </p:nvPr>
        </p:nvSpPr>
        <p:spPr>
          <a:ln/>
        </p:spPr>
        <p:txBody>
          <a:bodyPr/>
          <a:lstStyle>
            <a:lvl1pPr>
              <a:defRPr/>
            </a:lvl1pPr>
          </a:lstStyle>
          <a:p>
            <a:pPr>
              <a:defRPr/>
            </a:pPr>
            <a:fld id="{F33A9745-7981-4A1F-B835-2343F60B96F0}"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
          <p:cNvSpPr>
            <a:spLocks noGrp="1" noChangeArrowheads="1"/>
          </p:cNvSpPr>
          <p:nvPr>
            <p:ph type="sldNum" sz="quarter" idx="11"/>
          </p:nvPr>
        </p:nvSpPr>
        <p:spPr>
          <a:ln/>
        </p:spPr>
        <p:txBody>
          <a:bodyPr/>
          <a:lstStyle>
            <a:lvl1pPr>
              <a:defRPr/>
            </a:lvl1pPr>
          </a:lstStyle>
          <a:p>
            <a:pPr>
              <a:defRPr/>
            </a:pPr>
            <a:fld id="{0084EC91-5429-4B42-82A1-B31304530F70}"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1"/>
          </p:nvPr>
        </p:nvSpPr>
        <p:spPr>
          <a:ln/>
        </p:spPr>
        <p:txBody>
          <a:bodyPr/>
          <a:lstStyle>
            <a:lvl1pPr>
              <a:defRPr/>
            </a:lvl1pPr>
          </a:lstStyle>
          <a:p>
            <a:pPr>
              <a:defRPr/>
            </a:pPr>
            <a:fld id="{3482551F-1003-4282-834F-4A73E6741BEC}" type="slidenum">
              <a:rPr lang="en-US" altLang="ja-JP"/>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1"/>
          </p:nvPr>
        </p:nvSpPr>
        <p:spPr>
          <a:ln/>
        </p:spPr>
        <p:txBody>
          <a:bodyPr/>
          <a:lstStyle>
            <a:lvl1pPr>
              <a:defRPr/>
            </a:lvl1pPr>
          </a:lstStyle>
          <a:p>
            <a:pPr>
              <a:defRPr/>
            </a:pPr>
            <a:fld id="{2EDAF173-053D-4F45-A8F9-8EB53E11A2AA}" type="slidenum">
              <a:rPr lang="en-US" altLang="ja-JP"/>
              <a:pPr>
                <a:defRPr/>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460375"/>
            <a:ext cx="8424863" cy="94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ja-JP" altLang="en-US" smtClean="0"/>
              <a:t>マスタ タイトルの書式設定</a:t>
            </a:r>
            <a:br>
              <a:rPr lang="ja-JP" altLang="en-US" smtClean="0"/>
            </a:br>
            <a:endParaRPr lang="ja-JP" altLang="en-US" smtClean="0"/>
          </a:p>
        </p:txBody>
      </p:sp>
      <p:sp>
        <p:nvSpPr>
          <p:cNvPr id="1028" name="Rectangle 4"/>
          <p:cNvSpPr>
            <a:spLocks noGrp="1" noChangeArrowheads="1"/>
          </p:cNvSpPr>
          <p:nvPr>
            <p:ph type="dt" sz="half" idx="2"/>
          </p:nvPr>
        </p:nvSpPr>
        <p:spPr bwMode="auto">
          <a:xfrm>
            <a:off x="2162175" y="64770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3366"/>
                </a:solidFill>
                <a:latin typeface="+mj-lt"/>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250825" y="64770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a:solidFill>
                  <a:srgbClr val="003366"/>
                </a:solidFill>
                <a:latin typeface="+mj-lt"/>
                <a:ea typeface="ＭＳ Ｐゴシック" pitchFamily="50" charset="-128"/>
              </a:defRPr>
            </a:lvl1pPr>
          </a:lstStyle>
          <a:p>
            <a:pPr>
              <a:defRPr/>
            </a:pPr>
            <a:fld id="{FA222E30-3295-4E78-B91B-B21360E2A7FB}" type="slidenum">
              <a:rPr lang="en-US" altLang="ja-JP"/>
              <a:pPr>
                <a:defRPr/>
              </a:pPr>
              <a:t>&lt;#&gt;</a:t>
            </a:fld>
            <a:endParaRPr lang="en-US" altLang="ja-JP"/>
          </a:p>
        </p:txBody>
      </p:sp>
      <p:sp>
        <p:nvSpPr>
          <p:cNvPr id="1039" name="Text Box 15"/>
          <p:cNvSpPr txBox="1">
            <a:spLocks noChangeArrowheads="1"/>
          </p:cNvSpPr>
          <p:nvPr/>
        </p:nvSpPr>
        <p:spPr bwMode="auto">
          <a:xfrm>
            <a:off x="252413" y="28575"/>
            <a:ext cx="2808287" cy="274638"/>
          </a:xfrm>
          <a:prstGeom prst="rect">
            <a:avLst/>
          </a:prstGeom>
          <a:noFill/>
          <a:ln w="9525">
            <a:noFill/>
            <a:miter lim="800000"/>
            <a:headEnd/>
            <a:tailEnd/>
          </a:ln>
          <a:effectLst/>
        </p:spPr>
        <p:txBody>
          <a:bodyPr>
            <a:spAutoFit/>
          </a:bodyPr>
          <a:lstStyle/>
          <a:p>
            <a:pPr>
              <a:spcBef>
                <a:spcPct val="50000"/>
              </a:spcBef>
              <a:defRPr/>
            </a:pPr>
            <a:r>
              <a:rPr lang="ja-JP" altLang="en-US" sz="1200">
                <a:solidFill>
                  <a:srgbClr val="003366"/>
                </a:solidFill>
                <a:ea typeface="ＭＳ Ｐゴシック" pitchFamily="50" charset="-128"/>
              </a:rPr>
              <a:t>山崎栄一研究室</a:t>
            </a:r>
          </a:p>
        </p:txBody>
      </p:sp>
      <p:pic>
        <p:nvPicPr>
          <p:cNvPr id="2" name="Picture 16"/>
          <p:cNvPicPr>
            <a:picLocks noChangeAspect="1" noChangeArrowheads="1"/>
          </p:cNvPicPr>
          <p:nvPr/>
        </p:nvPicPr>
        <p:blipFill>
          <a:blip r:embed="rId13" cstate="print"/>
          <a:srcRect/>
          <a:stretch>
            <a:fillRect/>
          </a:stretch>
        </p:blipFill>
        <p:spPr bwMode="auto">
          <a:xfrm>
            <a:off x="7451725" y="6269038"/>
            <a:ext cx="1701800" cy="614362"/>
          </a:xfrm>
          <a:prstGeom prst="rect">
            <a:avLst/>
          </a:prstGeom>
          <a:noFill/>
          <a:ln w="9525">
            <a:noFill/>
            <a:miter lim="800000"/>
            <a:headEnd/>
            <a:tailEnd/>
          </a:ln>
        </p:spPr>
      </p:pic>
      <p:sp>
        <p:nvSpPr>
          <p:cNvPr id="1044" name="Line 20"/>
          <p:cNvSpPr>
            <a:spLocks noChangeShapeType="1"/>
          </p:cNvSpPr>
          <p:nvPr/>
        </p:nvSpPr>
        <p:spPr bwMode="auto">
          <a:xfrm>
            <a:off x="0" y="333375"/>
            <a:ext cx="9144000" cy="0"/>
          </a:xfrm>
          <a:prstGeom prst="line">
            <a:avLst/>
          </a:prstGeom>
          <a:noFill/>
          <a:ln w="19050">
            <a:solidFill>
              <a:srgbClr val="024D6E"/>
            </a:solidFill>
            <a:round/>
            <a:headEnd/>
            <a:tailEnd/>
          </a:ln>
          <a:effectLst/>
        </p:spPr>
        <p:txBody>
          <a:bodyPr/>
          <a:lstStyle/>
          <a:p>
            <a:pPr>
              <a:defRPr/>
            </a:pPr>
            <a:endParaRPr lang="ja-JP" altLang="en-US">
              <a:ea typeface="ＭＳ Ｐゴシック" pitchFamily="50" charset="-128"/>
            </a:endParaRPr>
          </a:p>
        </p:txBody>
      </p:sp>
      <p:sp>
        <p:nvSpPr>
          <p:cNvPr id="1045" name="Text Box 21"/>
          <p:cNvSpPr txBox="1">
            <a:spLocks noChangeArrowheads="1"/>
          </p:cNvSpPr>
          <p:nvPr/>
        </p:nvSpPr>
        <p:spPr bwMode="auto">
          <a:xfrm>
            <a:off x="1403350" y="42863"/>
            <a:ext cx="5184775" cy="244475"/>
          </a:xfrm>
          <a:prstGeom prst="rect">
            <a:avLst/>
          </a:prstGeom>
          <a:noFill/>
          <a:ln w="9525">
            <a:noFill/>
            <a:miter lim="800000"/>
            <a:headEnd/>
            <a:tailEnd/>
          </a:ln>
          <a:effectLst/>
        </p:spPr>
        <p:txBody>
          <a:bodyPr>
            <a:spAutoFit/>
          </a:bodyPr>
          <a:lstStyle/>
          <a:p>
            <a:pPr>
              <a:spcBef>
                <a:spcPct val="50000"/>
              </a:spcBef>
              <a:defRPr/>
            </a:pPr>
            <a:r>
              <a:rPr lang="en-US" altLang="ja-JP" sz="1000">
                <a:solidFill>
                  <a:srgbClr val="003366"/>
                </a:solidFill>
                <a:latin typeface="ＭＳ Ｐゴシック" pitchFamily="50" charset="-128"/>
                <a:ea typeface="ＭＳ Ｐゴシック" pitchFamily="50" charset="-128"/>
              </a:rPr>
              <a:t>EIICHI YAMASAKI</a:t>
            </a:r>
            <a:r>
              <a:rPr lang="ja-JP" altLang="en-US" sz="1000">
                <a:solidFill>
                  <a:srgbClr val="003366"/>
                </a:solidFill>
                <a:latin typeface="ＭＳ Ｐゴシック" pitchFamily="50" charset="-128"/>
                <a:ea typeface="ＭＳ Ｐゴシック" pitchFamily="50" charset="-128"/>
              </a:rPr>
              <a:t>　</a:t>
            </a:r>
            <a:r>
              <a:rPr lang="en-US" altLang="ja-JP" sz="1000">
                <a:solidFill>
                  <a:srgbClr val="003366"/>
                </a:solidFill>
                <a:latin typeface="ＭＳ Ｐゴシック" pitchFamily="50" charset="-128"/>
                <a:ea typeface="ＭＳ Ｐゴシック" pitchFamily="50" charset="-128"/>
              </a:rPr>
              <a:t>LABORATORY</a:t>
            </a:r>
          </a:p>
        </p:txBody>
      </p:sp>
      <p:sp>
        <p:nvSpPr>
          <p:cNvPr id="1046" name="Line 22"/>
          <p:cNvSpPr>
            <a:spLocks noChangeShapeType="1"/>
          </p:cNvSpPr>
          <p:nvPr/>
        </p:nvSpPr>
        <p:spPr bwMode="auto">
          <a:xfrm flipV="1">
            <a:off x="8888413" y="0"/>
            <a:ext cx="0" cy="403225"/>
          </a:xfrm>
          <a:prstGeom prst="line">
            <a:avLst/>
          </a:prstGeom>
          <a:noFill/>
          <a:ln w="9525">
            <a:solidFill>
              <a:srgbClr val="EEEEEE"/>
            </a:solidFill>
            <a:round/>
            <a:headEnd/>
            <a:tailEnd/>
          </a:ln>
          <a:effectLst/>
        </p:spPr>
        <p:txBody>
          <a:bodyPr/>
          <a:lstStyle/>
          <a:p>
            <a:pPr>
              <a:defRPr/>
            </a:pPr>
            <a:endParaRPr lang="ja-JP" altLang="en-US">
              <a:ea typeface="ＭＳ Ｐゴシック" pitchFamily="50" charset="-128"/>
            </a:endParaRPr>
          </a:p>
        </p:txBody>
      </p:sp>
      <p:sp>
        <p:nvSpPr>
          <p:cNvPr id="1047" name="Line 23"/>
          <p:cNvSpPr>
            <a:spLocks noChangeShapeType="1"/>
          </p:cNvSpPr>
          <p:nvPr/>
        </p:nvSpPr>
        <p:spPr bwMode="auto">
          <a:xfrm>
            <a:off x="8893175" y="0"/>
            <a:ext cx="0" cy="6453188"/>
          </a:xfrm>
          <a:prstGeom prst="line">
            <a:avLst/>
          </a:prstGeom>
          <a:noFill/>
          <a:ln w="9525">
            <a:solidFill>
              <a:srgbClr val="024D6E"/>
            </a:solidFill>
            <a:round/>
            <a:headEnd/>
            <a:tailEnd/>
          </a:ln>
          <a:effectLst/>
        </p:spPr>
        <p:txBody>
          <a:bodyPr/>
          <a:lstStyle/>
          <a:p>
            <a:pPr>
              <a:defRPr/>
            </a:pPr>
            <a:endParaRPr lang="ja-JP" altLang="en-US">
              <a:ea typeface="ＭＳ Ｐゴシック" pitchFamily="50" charset="-128"/>
            </a:endParaRPr>
          </a:p>
        </p:txBody>
      </p:sp>
      <p:sp>
        <p:nvSpPr>
          <p:cNvPr id="1035" name="Rectangle 26"/>
          <p:cNvSpPr>
            <a:spLocks noGrp="1" noChangeArrowheads="1"/>
          </p:cNvSpPr>
          <p:nvPr>
            <p:ph type="body" idx="1"/>
          </p:nvPr>
        </p:nvSpPr>
        <p:spPr bwMode="auto">
          <a:xfrm>
            <a:off x="250825" y="1484313"/>
            <a:ext cx="8435975" cy="1847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pic>
        <p:nvPicPr>
          <p:cNvPr id="1036" name="Picture 29" descr="t-2"/>
          <p:cNvPicPr>
            <a:picLocks noChangeAspect="1" noChangeArrowheads="1"/>
          </p:cNvPicPr>
          <p:nvPr/>
        </p:nvPicPr>
        <p:blipFill>
          <a:blip r:embed="rId14" cstate="print"/>
          <a:srcRect/>
          <a:stretch>
            <a:fillRect/>
          </a:stretch>
        </p:blipFill>
        <p:spPr bwMode="auto">
          <a:xfrm>
            <a:off x="7913688" y="92075"/>
            <a:ext cx="906462" cy="2047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9"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ftr="0" dt="0"/>
  <p:txStyles>
    <p:titleStyle>
      <a:lvl1pPr algn="l" rtl="0" eaLnBrk="0" fontAlgn="base" hangingPunct="0">
        <a:spcBef>
          <a:spcPct val="0"/>
        </a:spcBef>
        <a:spcAft>
          <a:spcPct val="0"/>
        </a:spcAft>
        <a:defRPr kumimoji="1" sz="2800">
          <a:solidFill>
            <a:srgbClr val="003366"/>
          </a:solidFill>
          <a:latin typeface="+mj-lt"/>
          <a:ea typeface="+mj-ea"/>
          <a:cs typeface="+mj-cs"/>
        </a:defRPr>
      </a:lvl1pPr>
      <a:lvl2pPr algn="l" rtl="0" eaLnBrk="0" fontAlgn="base" hangingPunct="0">
        <a:spcBef>
          <a:spcPct val="0"/>
        </a:spcBef>
        <a:spcAft>
          <a:spcPct val="0"/>
        </a:spcAft>
        <a:defRPr kumimoji="1" sz="2800">
          <a:solidFill>
            <a:srgbClr val="003366"/>
          </a:solidFill>
          <a:latin typeface="ＭＳ Ｐゴシック" pitchFamily="50" charset="-128"/>
          <a:ea typeface="ＭＳ Ｐゴシック" pitchFamily="50" charset="-128"/>
        </a:defRPr>
      </a:lvl2pPr>
      <a:lvl3pPr algn="l" rtl="0" eaLnBrk="0" fontAlgn="base" hangingPunct="0">
        <a:spcBef>
          <a:spcPct val="0"/>
        </a:spcBef>
        <a:spcAft>
          <a:spcPct val="0"/>
        </a:spcAft>
        <a:defRPr kumimoji="1" sz="2800">
          <a:solidFill>
            <a:srgbClr val="003366"/>
          </a:solidFill>
          <a:latin typeface="ＭＳ Ｐゴシック" pitchFamily="50" charset="-128"/>
          <a:ea typeface="ＭＳ Ｐゴシック" pitchFamily="50" charset="-128"/>
        </a:defRPr>
      </a:lvl3pPr>
      <a:lvl4pPr algn="l" rtl="0" eaLnBrk="0" fontAlgn="base" hangingPunct="0">
        <a:spcBef>
          <a:spcPct val="0"/>
        </a:spcBef>
        <a:spcAft>
          <a:spcPct val="0"/>
        </a:spcAft>
        <a:defRPr kumimoji="1" sz="2800">
          <a:solidFill>
            <a:srgbClr val="003366"/>
          </a:solidFill>
          <a:latin typeface="ＭＳ Ｐゴシック" pitchFamily="50" charset="-128"/>
          <a:ea typeface="ＭＳ Ｐゴシック" pitchFamily="50" charset="-128"/>
        </a:defRPr>
      </a:lvl4pPr>
      <a:lvl5pPr algn="l" rtl="0" eaLnBrk="0" fontAlgn="base" hangingPunct="0">
        <a:spcBef>
          <a:spcPct val="0"/>
        </a:spcBef>
        <a:spcAft>
          <a:spcPct val="0"/>
        </a:spcAft>
        <a:defRPr kumimoji="1" sz="2800">
          <a:solidFill>
            <a:srgbClr val="003366"/>
          </a:solidFill>
          <a:latin typeface="ＭＳ Ｐゴシック" pitchFamily="50" charset="-128"/>
          <a:ea typeface="ＭＳ Ｐゴシック" pitchFamily="50" charset="-128"/>
        </a:defRPr>
      </a:lvl5pPr>
      <a:lvl6pPr marL="457200" algn="l" rtl="0" eaLnBrk="1" fontAlgn="base" hangingPunct="1">
        <a:spcBef>
          <a:spcPct val="0"/>
        </a:spcBef>
        <a:spcAft>
          <a:spcPct val="0"/>
        </a:spcAft>
        <a:defRPr kumimoji="1" sz="2800" b="1">
          <a:solidFill>
            <a:srgbClr val="003366"/>
          </a:solidFill>
          <a:latin typeface="ＭＳ Ｐゴシック" pitchFamily="50" charset="-128"/>
          <a:ea typeface="ＭＳ Ｐゴシック" pitchFamily="50" charset="-128"/>
        </a:defRPr>
      </a:lvl6pPr>
      <a:lvl7pPr marL="914400" algn="l" rtl="0" eaLnBrk="1" fontAlgn="base" hangingPunct="1">
        <a:spcBef>
          <a:spcPct val="0"/>
        </a:spcBef>
        <a:spcAft>
          <a:spcPct val="0"/>
        </a:spcAft>
        <a:defRPr kumimoji="1" sz="2800" b="1">
          <a:solidFill>
            <a:srgbClr val="003366"/>
          </a:solidFill>
          <a:latin typeface="ＭＳ Ｐゴシック" pitchFamily="50" charset="-128"/>
          <a:ea typeface="ＭＳ Ｐゴシック" pitchFamily="50" charset="-128"/>
        </a:defRPr>
      </a:lvl7pPr>
      <a:lvl8pPr marL="1371600" algn="l" rtl="0" eaLnBrk="1" fontAlgn="base" hangingPunct="1">
        <a:spcBef>
          <a:spcPct val="0"/>
        </a:spcBef>
        <a:spcAft>
          <a:spcPct val="0"/>
        </a:spcAft>
        <a:defRPr kumimoji="1" sz="2800" b="1">
          <a:solidFill>
            <a:srgbClr val="003366"/>
          </a:solidFill>
          <a:latin typeface="ＭＳ Ｐゴシック" pitchFamily="50" charset="-128"/>
          <a:ea typeface="ＭＳ Ｐゴシック" pitchFamily="50" charset="-128"/>
        </a:defRPr>
      </a:lvl8pPr>
      <a:lvl9pPr marL="1828800" algn="l" rtl="0" eaLnBrk="1" fontAlgn="base" hangingPunct="1">
        <a:spcBef>
          <a:spcPct val="0"/>
        </a:spcBef>
        <a:spcAft>
          <a:spcPct val="0"/>
        </a:spcAft>
        <a:defRPr kumimoji="1" sz="2800" b="1">
          <a:solidFill>
            <a:srgbClr val="003366"/>
          </a:solidFill>
          <a:latin typeface="ＭＳ Ｐゴシック" pitchFamily="50" charset="-128"/>
          <a:ea typeface="ＭＳ Ｐゴシック" pitchFamily="50" charset="-128"/>
        </a:defRPr>
      </a:lvl9pPr>
    </p:titleStyle>
    <p:bodyStyle>
      <a:lvl1pPr marL="342900" indent="-342900" algn="l" rtl="0" eaLnBrk="0" fontAlgn="base" hangingPunct="0">
        <a:spcBef>
          <a:spcPct val="20000"/>
        </a:spcBef>
        <a:spcAft>
          <a:spcPct val="0"/>
        </a:spcAft>
        <a:buClr>
          <a:srgbClr val="333399"/>
        </a:buClr>
        <a:buSzPct val="80000"/>
        <a:buFont typeface="Wingdings" pitchFamily="2" charset="2"/>
        <a:buChar char="l"/>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333399"/>
        </a:buClr>
        <a:buSzPct val="80000"/>
        <a:buFont typeface="Wingdings" pitchFamily="2" charset="2"/>
        <a:buChar char="l"/>
        <a:defRPr kumimoji="1" sz="2200">
          <a:solidFill>
            <a:schemeClr val="tx1"/>
          </a:solidFill>
          <a:latin typeface="+mn-lt"/>
          <a:ea typeface="+mn-ea"/>
        </a:defRPr>
      </a:lvl2pPr>
      <a:lvl3pPr marL="1143000" indent="-228600" algn="l" rtl="0" eaLnBrk="0" fontAlgn="base" hangingPunct="0">
        <a:spcBef>
          <a:spcPct val="20000"/>
        </a:spcBef>
        <a:spcAft>
          <a:spcPct val="0"/>
        </a:spcAft>
        <a:buClr>
          <a:srgbClr val="333399"/>
        </a:buClr>
        <a:buSzPct val="80000"/>
        <a:buFont typeface="Wingdings" pitchFamily="2" charset="2"/>
        <a:buChar char="l"/>
        <a:defRPr kumimoji="1" sz="2000">
          <a:solidFill>
            <a:schemeClr val="tx1"/>
          </a:solidFill>
          <a:latin typeface="+mn-lt"/>
          <a:ea typeface="+mn-ea"/>
        </a:defRPr>
      </a:lvl3pPr>
      <a:lvl4pPr marL="1600200" indent="-228600" algn="l" rtl="0" eaLnBrk="0" fontAlgn="base" hangingPunct="0">
        <a:spcBef>
          <a:spcPct val="20000"/>
        </a:spcBef>
        <a:spcAft>
          <a:spcPct val="0"/>
        </a:spcAft>
        <a:buClr>
          <a:srgbClr val="333399"/>
        </a:buClr>
        <a:buSzPct val="80000"/>
        <a:buFont typeface="Wingdings" pitchFamily="2" charset="2"/>
        <a:buChar char="l"/>
        <a:defRPr kumimoji="1" sz="2000">
          <a:solidFill>
            <a:schemeClr val="tx1"/>
          </a:solidFill>
          <a:latin typeface="+mn-lt"/>
          <a:ea typeface="+mn-ea"/>
        </a:defRPr>
      </a:lvl4pPr>
      <a:lvl5pPr marL="2057400" indent="-228600" algn="l" rtl="0" eaLnBrk="0" fontAlgn="base" hangingPunct="0">
        <a:spcBef>
          <a:spcPct val="20000"/>
        </a:spcBef>
        <a:spcAft>
          <a:spcPct val="0"/>
        </a:spcAft>
        <a:buClr>
          <a:srgbClr val="333399"/>
        </a:buClr>
        <a:buSzPct val="80000"/>
        <a:buFont typeface="Wingdings" pitchFamily="2" charset="2"/>
        <a:buChar char="l"/>
        <a:defRPr kumimoji="1" sz="1600">
          <a:solidFill>
            <a:schemeClr val="tx1"/>
          </a:solidFill>
          <a:latin typeface="+mn-lt"/>
          <a:ea typeface="+mn-ea"/>
        </a:defRPr>
      </a:lvl5pPr>
      <a:lvl6pPr marL="2514600" indent="-228600" algn="l" rtl="0" eaLnBrk="1" fontAlgn="base" hangingPunct="1">
        <a:spcBef>
          <a:spcPct val="20000"/>
        </a:spcBef>
        <a:spcAft>
          <a:spcPct val="0"/>
        </a:spcAft>
        <a:buClr>
          <a:srgbClr val="333399"/>
        </a:buClr>
        <a:buSzPct val="80000"/>
        <a:buFont typeface="Wingdings" pitchFamily="2" charset="2"/>
        <a:buChar char="l"/>
        <a:defRPr kumimoji="1" sz="1600">
          <a:solidFill>
            <a:schemeClr val="tx1"/>
          </a:solidFill>
          <a:latin typeface="+mn-lt"/>
          <a:ea typeface="+mn-ea"/>
        </a:defRPr>
      </a:lvl6pPr>
      <a:lvl7pPr marL="2971800" indent="-228600" algn="l" rtl="0" eaLnBrk="1" fontAlgn="base" hangingPunct="1">
        <a:spcBef>
          <a:spcPct val="20000"/>
        </a:spcBef>
        <a:spcAft>
          <a:spcPct val="0"/>
        </a:spcAft>
        <a:buClr>
          <a:srgbClr val="333399"/>
        </a:buClr>
        <a:buSzPct val="80000"/>
        <a:buFont typeface="Wingdings" pitchFamily="2" charset="2"/>
        <a:buChar char="l"/>
        <a:defRPr kumimoji="1" sz="1600">
          <a:solidFill>
            <a:schemeClr val="tx1"/>
          </a:solidFill>
          <a:latin typeface="+mn-lt"/>
          <a:ea typeface="+mn-ea"/>
        </a:defRPr>
      </a:lvl7pPr>
      <a:lvl8pPr marL="3429000" indent="-228600" algn="l" rtl="0" eaLnBrk="1" fontAlgn="base" hangingPunct="1">
        <a:spcBef>
          <a:spcPct val="20000"/>
        </a:spcBef>
        <a:spcAft>
          <a:spcPct val="0"/>
        </a:spcAft>
        <a:buClr>
          <a:srgbClr val="333399"/>
        </a:buClr>
        <a:buSzPct val="80000"/>
        <a:buFont typeface="Wingdings" pitchFamily="2" charset="2"/>
        <a:buChar char="l"/>
        <a:defRPr kumimoji="1" sz="1600">
          <a:solidFill>
            <a:schemeClr val="tx1"/>
          </a:solidFill>
          <a:latin typeface="+mn-lt"/>
          <a:ea typeface="+mn-ea"/>
        </a:defRPr>
      </a:lvl8pPr>
      <a:lvl9pPr marL="3886200" indent="-228600" algn="l" rtl="0" eaLnBrk="1" fontAlgn="base" hangingPunct="1">
        <a:spcBef>
          <a:spcPct val="20000"/>
        </a:spcBef>
        <a:spcAft>
          <a:spcPct val="0"/>
        </a:spcAft>
        <a:buClr>
          <a:srgbClr val="333399"/>
        </a:buClr>
        <a:buSzPct val="80000"/>
        <a:buFont typeface="Wingdings" pitchFamily="2" charset="2"/>
        <a:buChar char="l"/>
        <a:defRPr kumimoji="1" sz="16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4.xml"/><Relationship Id="rId7"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14.png"/><Relationship Id="rId4" Type="http://schemas.openxmlformats.org/officeDocument/2006/relationships/diagramLayout" Target="../diagrams/layout4.xml"/><Relationship Id="rId9"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diagramColors" Target="../diagrams/colors5.xml"/><Relationship Id="rId5" Type="http://schemas.openxmlformats.org/officeDocument/2006/relationships/image" Target="../media/image18.png"/><Relationship Id="rId10" Type="http://schemas.openxmlformats.org/officeDocument/2006/relationships/diagramQuickStyle" Target="../diagrams/quickStyle5.xml"/><Relationship Id="rId4" Type="http://schemas.openxmlformats.org/officeDocument/2006/relationships/image" Target="../media/image17.png"/><Relationship Id="rId9"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0825" y="1000125"/>
            <a:ext cx="8497888" cy="584200"/>
          </a:xfrm>
        </p:spPr>
        <p:txBody>
          <a:bodyPr/>
          <a:lstStyle/>
          <a:p>
            <a:r>
              <a:rPr lang="ja-JP" altLang="en-US" sz="3200" smtClean="0"/>
              <a:t>予防消防を執行する上での行政法について</a:t>
            </a:r>
            <a:endParaRPr lang="ja-JP" altLang="ja-JP" sz="3200" smtClean="0"/>
          </a:p>
        </p:txBody>
      </p:sp>
      <p:sp>
        <p:nvSpPr>
          <p:cNvPr id="3075" name="Rectangle 3"/>
          <p:cNvSpPr>
            <a:spLocks noGrp="1" noChangeArrowheads="1"/>
          </p:cNvSpPr>
          <p:nvPr>
            <p:ph type="subTitle" idx="1"/>
          </p:nvPr>
        </p:nvSpPr>
        <p:spPr/>
        <p:txBody>
          <a:bodyPr/>
          <a:lstStyle/>
          <a:p>
            <a:pPr algn="r"/>
            <a:r>
              <a:rPr lang="ja-JP" altLang="en-US" smtClean="0">
                <a:latin typeface="ＭＳ Ｐゴシック" charset="-128"/>
              </a:rPr>
              <a:t>大分大学　山崎栄一</a:t>
            </a:r>
            <a:endParaRPr lang="ja-JP" altLang="ja-JP" smtClean="0">
              <a:latin typeface="ＭＳ Ｐゴシック" charset="-128"/>
            </a:endParaRPr>
          </a:p>
        </p:txBody>
      </p:sp>
      <p:sp>
        <p:nvSpPr>
          <p:cNvPr id="5" name="スライド番号プレースホルダ 4"/>
          <p:cNvSpPr>
            <a:spLocks noGrp="1"/>
          </p:cNvSpPr>
          <p:nvPr>
            <p:ph type="sldNum" sz="quarter" idx="11"/>
          </p:nvPr>
        </p:nvSpPr>
        <p:spPr/>
        <p:txBody>
          <a:bodyPr/>
          <a:lstStyle/>
          <a:p>
            <a:pPr>
              <a:defRPr/>
            </a:pPr>
            <a:fld id="{92915FCD-502F-460D-915E-23F36FAE0C02}" type="slidenum">
              <a:rPr lang="en-US" altLang="ja-JP" smtClean="0"/>
              <a:pPr>
                <a:defRPr/>
              </a:pPr>
              <a:t>1</a:t>
            </a:fld>
            <a:endParaRPr lang="en-US" altLang="ja-JP"/>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フローチャート : 磁気ディスク 11"/>
          <p:cNvSpPr/>
          <p:nvPr/>
        </p:nvSpPr>
        <p:spPr>
          <a:xfrm>
            <a:off x="3071813" y="4786313"/>
            <a:ext cx="785812" cy="1214437"/>
          </a:xfrm>
          <a:prstGeom prst="flowChartMagneticDisk">
            <a:avLst/>
          </a:prstGeom>
          <a:solidFill>
            <a:srgbClr val="FF0000">
              <a:alpha val="4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dirty="0">
              <a:solidFill>
                <a:schemeClr val="tx1"/>
              </a:solidFill>
            </a:endParaRPr>
          </a:p>
        </p:txBody>
      </p:sp>
      <p:sp>
        <p:nvSpPr>
          <p:cNvPr id="11" name="フローチャート : 磁気ディスク 10"/>
          <p:cNvSpPr/>
          <p:nvPr/>
        </p:nvSpPr>
        <p:spPr>
          <a:xfrm>
            <a:off x="2214546" y="4286250"/>
            <a:ext cx="2500312" cy="928688"/>
          </a:xfrm>
          <a:prstGeom prst="flowChartMagneticDisk">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ja-JP" altLang="en-US" sz="1600" dirty="0">
              <a:solidFill>
                <a:schemeClr val="tx1"/>
              </a:solidFill>
            </a:endParaRPr>
          </a:p>
        </p:txBody>
      </p:sp>
      <p:sp>
        <p:nvSpPr>
          <p:cNvPr id="10244" name="タイトル 6"/>
          <p:cNvSpPr>
            <a:spLocks noGrp="1"/>
          </p:cNvSpPr>
          <p:nvPr>
            <p:ph type="title"/>
          </p:nvPr>
        </p:nvSpPr>
        <p:spPr>
          <a:xfrm>
            <a:off x="250825" y="460375"/>
            <a:ext cx="8424863" cy="523875"/>
          </a:xfrm>
        </p:spPr>
        <p:txBody>
          <a:bodyPr/>
          <a:lstStyle/>
          <a:p>
            <a:r>
              <a:rPr lang="ja-JP" altLang="en-US" dirty="0" smtClean="0"/>
              <a:t>行政法の体系</a:t>
            </a:r>
          </a:p>
        </p:txBody>
      </p:sp>
      <p:sp>
        <p:nvSpPr>
          <p:cNvPr id="10" name="フローチャート : 磁気ディスク 9"/>
          <p:cNvSpPr/>
          <p:nvPr/>
        </p:nvSpPr>
        <p:spPr>
          <a:xfrm>
            <a:off x="2214546" y="3500438"/>
            <a:ext cx="2500312" cy="928687"/>
          </a:xfrm>
          <a:prstGeom prst="flowChartMagneticDisk">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ja-JP" altLang="en-US" sz="1600" dirty="0">
              <a:solidFill>
                <a:schemeClr val="tx1"/>
              </a:solidFill>
            </a:endParaRPr>
          </a:p>
        </p:txBody>
      </p:sp>
      <p:sp>
        <p:nvSpPr>
          <p:cNvPr id="9" name="フローチャート : 磁気ディスク 8"/>
          <p:cNvSpPr/>
          <p:nvPr/>
        </p:nvSpPr>
        <p:spPr>
          <a:xfrm>
            <a:off x="2214546" y="2714625"/>
            <a:ext cx="2500312" cy="928688"/>
          </a:xfrm>
          <a:prstGeom prst="flowChartMagneticDisk">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ja-JP" altLang="en-US" sz="1600" dirty="0">
              <a:solidFill>
                <a:schemeClr val="tx1"/>
              </a:solidFill>
            </a:endParaRPr>
          </a:p>
        </p:txBody>
      </p:sp>
      <p:sp>
        <p:nvSpPr>
          <p:cNvPr id="13" name="フローチャート : 磁気ディスク 12"/>
          <p:cNvSpPr/>
          <p:nvPr/>
        </p:nvSpPr>
        <p:spPr>
          <a:xfrm>
            <a:off x="3071813" y="1643063"/>
            <a:ext cx="785812" cy="1214437"/>
          </a:xfrm>
          <a:prstGeom prst="flowChartMagneticDisk">
            <a:avLst/>
          </a:prstGeom>
          <a:solidFill>
            <a:srgbClr val="FF0000">
              <a:alpha val="4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dirty="0">
              <a:solidFill>
                <a:schemeClr val="tx1"/>
              </a:solidFill>
            </a:endParaRPr>
          </a:p>
        </p:txBody>
      </p:sp>
      <p:sp>
        <p:nvSpPr>
          <p:cNvPr id="8" name="線吹き出し 1 (枠付き) 7"/>
          <p:cNvSpPr/>
          <p:nvPr/>
        </p:nvSpPr>
        <p:spPr>
          <a:xfrm>
            <a:off x="4929190" y="1071546"/>
            <a:ext cx="2286016" cy="642942"/>
          </a:xfrm>
          <a:prstGeom prst="borderCallout1">
            <a:avLst>
              <a:gd name="adj1" fmla="val 18750"/>
              <a:gd name="adj2" fmla="val -8333"/>
              <a:gd name="adj3" fmla="val 120330"/>
              <a:gd name="adj4" fmla="val -38966"/>
            </a:avLst>
          </a:prstGeom>
          <a:solidFill>
            <a:srgbClr val="FF9999"/>
          </a:solid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行政行為≒行政処分</a:t>
            </a:r>
          </a:p>
        </p:txBody>
      </p:sp>
      <p:sp>
        <p:nvSpPr>
          <p:cNvPr id="15" name="フローチャート : 書類 14"/>
          <p:cNvSpPr/>
          <p:nvPr/>
        </p:nvSpPr>
        <p:spPr>
          <a:xfrm>
            <a:off x="5072066" y="2786058"/>
            <a:ext cx="3500462" cy="714380"/>
          </a:xfrm>
          <a:prstGeom prst="flowChartDocumen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消防組織法　地方自治法　公務員法</a:t>
            </a:r>
          </a:p>
        </p:txBody>
      </p:sp>
      <p:sp>
        <p:nvSpPr>
          <p:cNvPr id="16" name="フローチャート : 書類 15"/>
          <p:cNvSpPr/>
          <p:nvPr/>
        </p:nvSpPr>
        <p:spPr>
          <a:xfrm>
            <a:off x="5072066" y="3571876"/>
            <a:ext cx="3500462" cy="714380"/>
          </a:xfrm>
          <a:prstGeom prst="flowChartDocumen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消防法（施行令･施行規則）　</a:t>
            </a:r>
            <a:endParaRPr kumimoji="1" lang="en-US" altLang="ja-JP" sz="1600" dirty="0" smtClean="0">
              <a:solidFill>
                <a:schemeClr val="tx1"/>
              </a:solidFill>
            </a:endParaRPr>
          </a:p>
          <a:p>
            <a:pPr algn="ctr"/>
            <a:r>
              <a:rPr lang="ja-JP" altLang="en-US" sz="1600" dirty="0">
                <a:solidFill>
                  <a:schemeClr val="tx1"/>
                </a:solidFill>
              </a:rPr>
              <a:t>危険物の規制に関する</a:t>
            </a:r>
            <a:r>
              <a:rPr lang="ja-JP" altLang="en-US" sz="1600" dirty="0" smtClean="0">
                <a:solidFill>
                  <a:schemeClr val="tx1"/>
                </a:solidFill>
              </a:rPr>
              <a:t>政令（規則）</a:t>
            </a:r>
            <a:endParaRPr kumimoji="1" lang="ja-JP" altLang="en-US" sz="1600" dirty="0" smtClean="0">
              <a:solidFill>
                <a:schemeClr val="tx1"/>
              </a:solidFill>
            </a:endParaRPr>
          </a:p>
        </p:txBody>
      </p:sp>
      <p:sp>
        <p:nvSpPr>
          <p:cNvPr id="17" name="フローチャート : 書類 16"/>
          <p:cNvSpPr/>
          <p:nvPr/>
        </p:nvSpPr>
        <p:spPr>
          <a:xfrm>
            <a:off x="5072066" y="4357694"/>
            <a:ext cx="3500462" cy="714380"/>
          </a:xfrm>
          <a:prstGeom prst="flowChartDocumen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行政不服審査法　行政事件訴訟法</a:t>
            </a:r>
            <a:endParaRPr kumimoji="1" lang="en-US" altLang="ja-JP" sz="1600" dirty="0" smtClean="0">
              <a:solidFill>
                <a:schemeClr val="tx1"/>
              </a:solidFill>
            </a:endParaRPr>
          </a:p>
          <a:p>
            <a:pPr algn="ctr"/>
            <a:r>
              <a:rPr lang="ja-JP" altLang="en-US" sz="1600" dirty="0">
                <a:solidFill>
                  <a:schemeClr val="tx1"/>
                </a:solidFill>
              </a:rPr>
              <a:t>国家補償法</a:t>
            </a:r>
            <a:endParaRPr kumimoji="1" lang="ja-JP" altLang="en-US" sz="1600" dirty="0" smtClean="0">
              <a:solidFill>
                <a:schemeClr val="tx1"/>
              </a:solidFill>
            </a:endParaRPr>
          </a:p>
        </p:txBody>
      </p:sp>
      <p:sp>
        <p:nvSpPr>
          <p:cNvPr id="18" name="雲形吹き出し 17"/>
          <p:cNvSpPr/>
          <p:nvPr/>
        </p:nvSpPr>
        <p:spPr>
          <a:xfrm>
            <a:off x="5929322" y="1857364"/>
            <a:ext cx="2643206" cy="785818"/>
          </a:xfrm>
          <a:prstGeom prst="cloudCallout">
            <a:avLst>
              <a:gd name="adj1" fmla="val -51357"/>
              <a:gd name="adj2" fmla="val -65271"/>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solidFill>
                  <a:schemeClr val="tx1"/>
                </a:solidFill>
              </a:rPr>
              <a:t>伝統的な行政法学の中心的概念</a:t>
            </a:r>
          </a:p>
        </p:txBody>
      </p:sp>
      <p:sp>
        <p:nvSpPr>
          <p:cNvPr id="19" name="フローチャート : 論理積ゲート 18"/>
          <p:cNvSpPr/>
          <p:nvPr/>
        </p:nvSpPr>
        <p:spPr>
          <a:xfrm>
            <a:off x="642910" y="3000372"/>
            <a:ext cx="1928826" cy="428628"/>
          </a:xfrm>
          <a:prstGeom prst="flowChartDelay">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行政組織法</a:t>
            </a:r>
          </a:p>
        </p:txBody>
      </p:sp>
      <p:sp>
        <p:nvSpPr>
          <p:cNvPr id="20" name="フローチャート : 論理積ゲート 19"/>
          <p:cNvSpPr/>
          <p:nvPr/>
        </p:nvSpPr>
        <p:spPr>
          <a:xfrm>
            <a:off x="642910" y="3857628"/>
            <a:ext cx="1928826" cy="428628"/>
          </a:xfrm>
          <a:prstGeom prst="flowChartDelay">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行政作用法</a:t>
            </a:r>
          </a:p>
        </p:txBody>
      </p:sp>
      <p:sp>
        <p:nvSpPr>
          <p:cNvPr id="21" name="フローチャート : 論理積ゲート 20"/>
          <p:cNvSpPr/>
          <p:nvPr/>
        </p:nvSpPr>
        <p:spPr>
          <a:xfrm>
            <a:off x="642910" y="4643446"/>
            <a:ext cx="1928826" cy="428628"/>
          </a:xfrm>
          <a:prstGeom prst="flowChartDelay">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行政救済法</a:t>
            </a:r>
          </a:p>
        </p:txBody>
      </p:sp>
      <p:sp>
        <p:nvSpPr>
          <p:cNvPr id="24" name="横巻き 23"/>
          <p:cNvSpPr/>
          <p:nvPr/>
        </p:nvSpPr>
        <p:spPr>
          <a:xfrm>
            <a:off x="214282" y="1214422"/>
            <a:ext cx="2714644" cy="785818"/>
          </a:xfrm>
          <a:prstGeom prst="horizontalScroll">
            <a:avLst/>
          </a:prstGeom>
          <a:ln/>
        </p:spPr>
        <p:style>
          <a:lnRef idx="1">
            <a:schemeClr val="accent5"/>
          </a:lnRef>
          <a:fillRef idx="2">
            <a:schemeClr val="accent5"/>
          </a:fillRef>
          <a:effectRef idx="1">
            <a:schemeClr val="accent5"/>
          </a:effectRef>
          <a:fontRef idx="minor">
            <a:schemeClr val="dk1"/>
          </a:fontRef>
        </p:style>
        <p:txBody>
          <a:bodyPr wrap="square" rtlCol="0" anchor="ctr">
            <a:normAutofit/>
          </a:bodyPr>
          <a:lstStyle/>
          <a:p>
            <a:pPr algn="ctr"/>
            <a:r>
              <a:rPr kumimoji="1" lang="ja-JP" altLang="en-US" sz="1800" dirty="0" smtClean="0"/>
              <a:t>法律による行政の原理</a:t>
            </a:r>
          </a:p>
        </p:txBody>
      </p:sp>
      <p:sp>
        <p:nvSpPr>
          <p:cNvPr id="22" name="スライド番号プレースホルダ 21"/>
          <p:cNvSpPr>
            <a:spLocks noGrp="1"/>
          </p:cNvSpPr>
          <p:nvPr>
            <p:ph type="sldNum" sz="quarter" idx="11"/>
          </p:nvPr>
        </p:nvSpPr>
        <p:spPr/>
        <p:txBody>
          <a:bodyPr/>
          <a:lstStyle/>
          <a:p>
            <a:pPr>
              <a:defRPr/>
            </a:pPr>
            <a:fld id="{A1C8A4EA-1944-4F28-91D7-925B10C787CA}" type="slidenum">
              <a:rPr lang="en-US" altLang="ja-JP" smtClean="0"/>
              <a:pPr>
                <a:defRPr/>
              </a:pPr>
              <a:t>10</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checkerboard(across)">
                                      <p:cBhvr>
                                        <p:cTn id="61" dur="500"/>
                                        <p:tgtEl>
                                          <p:spTgt spid="13"/>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checkerboard(across)">
                                      <p:cBhvr>
                                        <p:cTn id="64" dur="500"/>
                                        <p:tgtEl>
                                          <p:spTgt spid="12"/>
                                        </p:tgtEl>
                                      </p:cBhvr>
                                    </p:animEffect>
                                  </p:childTnLst>
                                </p:cTn>
                              </p:par>
                              <p:par>
                                <p:cTn id="65" presetID="5" presetClass="entr" presetSubtype="10"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checkerboard(across)">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500" fill="hold"/>
                                        <p:tgtEl>
                                          <p:spTgt spid="18"/>
                                        </p:tgtEl>
                                        <p:attrNameLst>
                                          <p:attrName>ppt_x</p:attrName>
                                        </p:attrNameLst>
                                      </p:cBhvr>
                                      <p:tavLst>
                                        <p:tav tm="0">
                                          <p:val>
                                            <p:strVal val="#ppt_x"/>
                                          </p:val>
                                        </p:tav>
                                        <p:tav tm="100000">
                                          <p:val>
                                            <p:strVal val="#ppt_x"/>
                                          </p:val>
                                        </p:tav>
                                      </p:tavLst>
                                    </p:anim>
                                    <p:anim calcmode="lin" valueType="num">
                                      <p:cBhvr additive="base">
                                        <p:cTn id="7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0" grpId="0" animBg="1"/>
      <p:bldP spid="9" grpId="0" animBg="1"/>
      <p:bldP spid="13" grpId="0" animBg="1"/>
      <p:bldP spid="8" grpId="0" animBg="1"/>
      <p:bldP spid="15" grpId="0" animBg="1"/>
      <p:bldP spid="16" grpId="0" animBg="1"/>
      <p:bldP spid="17" grpId="0" animBg="1"/>
      <p:bldP spid="18" grpId="0" animBg="1"/>
      <p:bldP spid="19" grpId="0" animBg="1"/>
      <p:bldP spid="20" grpId="0" animBg="1"/>
      <p:bldP spid="21"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行政行為とは</a:t>
            </a:r>
            <a:endParaRPr kumimoji="1" lang="ja-JP" altLang="en-US" dirty="0"/>
          </a:p>
        </p:txBody>
      </p:sp>
      <p:graphicFrame>
        <p:nvGraphicFramePr>
          <p:cNvPr id="6" name="コンテンツ プレースホルダ 5"/>
          <p:cNvGraphicFramePr>
            <a:graphicFrameLocks noGrp="1"/>
          </p:cNvGraphicFramePr>
          <p:nvPr>
            <p:ph idx="1"/>
          </p:nvPr>
        </p:nvGraphicFramePr>
        <p:xfrm>
          <a:off x="250825" y="1484313"/>
          <a:ext cx="8435975" cy="3373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フローチャート : 定義済み処理 6"/>
          <p:cNvSpPr/>
          <p:nvPr/>
        </p:nvSpPr>
        <p:spPr>
          <a:xfrm>
            <a:off x="714348" y="4857760"/>
            <a:ext cx="7286676" cy="1857388"/>
          </a:xfrm>
          <a:prstGeom prst="flowChartPredefinedProcess">
            <a:avLst/>
          </a:prstGeom>
          <a:blipFill dpi="0" rotWithShape="1">
            <a:blip r:embed="rId7">
              <a:alphaModFix amt="30000"/>
            </a:blip>
            <a:srcRect/>
            <a:tile tx="0" ty="0" sx="100000" sy="100000" flip="none" algn="tl"/>
          </a:blipFill>
          <a:ln>
            <a:solidFill>
              <a:schemeClr val="tx1"/>
            </a:solidFill>
          </a:ln>
        </p:spPr>
        <p:txBody>
          <a:bodyPr wrap="square" rtlCol="0" anchor="ctr">
            <a:normAutofit/>
          </a:bodyPr>
          <a:lstStyle/>
          <a:p>
            <a:pPr algn="ctr"/>
            <a:r>
              <a:rPr kumimoji="1" lang="ja-JP" altLang="en-US" sz="1900" b="1" dirty="0" smtClean="0"/>
              <a:t>行政庁とは</a:t>
            </a:r>
            <a:endParaRPr kumimoji="1" lang="en-US" altLang="ja-JP" sz="1900" b="1" dirty="0" smtClean="0"/>
          </a:p>
          <a:p>
            <a:pPr algn="ctr"/>
            <a:r>
              <a:rPr lang="ja-JP" altLang="en-US" sz="1600" dirty="0" smtClean="0"/>
              <a:t>行政処分（許認可　命令　禁止等）を行う権限を有している</a:t>
            </a:r>
            <a:endParaRPr lang="en-US" altLang="ja-JP" sz="1600" dirty="0" smtClean="0"/>
          </a:p>
          <a:p>
            <a:pPr algn="ctr"/>
            <a:r>
              <a:rPr lang="ja-JP" altLang="en-US" sz="1600" dirty="0" smtClean="0"/>
              <a:t>行政機関（ポスト）を指す</a:t>
            </a:r>
            <a:endParaRPr lang="en-US" altLang="ja-JP" sz="1600" dirty="0" smtClean="0"/>
          </a:p>
          <a:p>
            <a:pPr algn="ctr"/>
            <a:r>
              <a:rPr kumimoji="1" lang="ja-JP" altLang="en-US" sz="1600" dirty="0" smtClean="0"/>
              <a:t>行政庁が誰なのかを常に意識せよ！！</a:t>
            </a:r>
            <a:endParaRPr kumimoji="1" lang="en-US" altLang="ja-JP" sz="1600" dirty="0" smtClean="0"/>
          </a:p>
          <a:p>
            <a:pPr algn="ctr"/>
            <a:r>
              <a:rPr lang="ja-JP" altLang="en-US" sz="1600" dirty="0" smtClean="0"/>
              <a:t>組織法･作用法･救済法全てに関係する用語である！！！</a:t>
            </a:r>
            <a:endParaRPr kumimoji="1" lang="ja-JP" altLang="en-US" sz="1600" dirty="0" smtClean="0"/>
          </a:p>
        </p:txBody>
      </p:sp>
      <p:grpSp>
        <p:nvGrpSpPr>
          <p:cNvPr id="8" name="グループ化 7"/>
          <p:cNvGrpSpPr/>
          <p:nvPr/>
        </p:nvGrpSpPr>
        <p:grpSpPr>
          <a:xfrm>
            <a:off x="3428992" y="857232"/>
            <a:ext cx="214314" cy="433032"/>
            <a:chOff x="1" y="1670"/>
            <a:chExt cx="453142" cy="647346"/>
          </a:xfrm>
        </p:grpSpPr>
        <p:sp>
          <p:nvSpPr>
            <p:cNvPr id="9" name="山形 8"/>
            <p:cNvSpPr/>
            <p:nvPr/>
          </p:nvSpPr>
          <p:spPr>
            <a:xfrm rot="5400000">
              <a:off x="-97101" y="98772"/>
              <a:ext cx="647346" cy="453142"/>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山形 4"/>
            <p:cNvSpPr/>
            <p:nvPr/>
          </p:nvSpPr>
          <p:spPr>
            <a:xfrm>
              <a:off x="1" y="228241"/>
              <a:ext cx="453142" cy="1942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kumimoji="1" lang="ja-JP" altLang="en-US" sz="1200" kern="1200" dirty="0" smtClean="0"/>
                <a:t>１</a:t>
              </a:r>
              <a:endParaRPr kumimoji="1" lang="ja-JP" altLang="en-US" sz="1200" kern="1200" dirty="0"/>
            </a:p>
          </p:txBody>
        </p:sp>
      </p:grpSp>
      <p:grpSp>
        <p:nvGrpSpPr>
          <p:cNvPr id="11" name="グループ化 10"/>
          <p:cNvGrpSpPr/>
          <p:nvPr/>
        </p:nvGrpSpPr>
        <p:grpSpPr>
          <a:xfrm>
            <a:off x="4143372" y="857232"/>
            <a:ext cx="214314" cy="433032"/>
            <a:chOff x="1" y="2724430"/>
            <a:chExt cx="453142" cy="647346"/>
          </a:xfrm>
        </p:grpSpPr>
        <p:sp>
          <p:nvSpPr>
            <p:cNvPr id="12" name="山形 11"/>
            <p:cNvSpPr/>
            <p:nvPr/>
          </p:nvSpPr>
          <p:spPr>
            <a:xfrm rot="5400000">
              <a:off x="-97101" y="2821532"/>
              <a:ext cx="647346" cy="453142"/>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山形 4"/>
            <p:cNvSpPr/>
            <p:nvPr/>
          </p:nvSpPr>
          <p:spPr>
            <a:xfrm>
              <a:off x="1" y="2951001"/>
              <a:ext cx="453142" cy="1942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kumimoji="1" lang="ja-JP" altLang="en-US" sz="1200" kern="1200" dirty="0" smtClean="0"/>
                <a:t>６</a:t>
              </a:r>
              <a:endParaRPr kumimoji="1" lang="ja-JP" altLang="en-US" sz="1200" kern="1200" dirty="0"/>
            </a:p>
          </p:txBody>
        </p:sp>
      </p:grpSp>
      <p:sp>
        <p:nvSpPr>
          <p:cNvPr id="14" name="テキスト ボックス 13"/>
          <p:cNvSpPr txBox="1"/>
          <p:nvPr/>
        </p:nvSpPr>
        <p:spPr>
          <a:xfrm>
            <a:off x="3714744" y="928670"/>
            <a:ext cx="357190" cy="307777"/>
          </a:xfrm>
          <a:prstGeom prst="rect">
            <a:avLst/>
          </a:prstGeom>
          <a:noFill/>
          <a:ln>
            <a:noFill/>
          </a:ln>
        </p:spPr>
        <p:txBody>
          <a:bodyPr wrap="square" rtlCol="0">
            <a:spAutoFit/>
          </a:bodyPr>
          <a:lstStyle/>
          <a:p>
            <a:r>
              <a:rPr kumimoji="1" lang="ja-JP" altLang="en-US" sz="1400" dirty="0" smtClean="0"/>
              <a:t>～</a:t>
            </a:r>
          </a:p>
        </p:txBody>
      </p:sp>
      <p:sp>
        <p:nvSpPr>
          <p:cNvPr id="15" name="テキスト ボックス 14"/>
          <p:cNvSpPr txBox="1"/>
          <p:nvPr/>
        </p:nvSpPr>
        <p:spPr>
          <a:xfrm>
            <a:off x="4500562" y="928670"/>
            <a:ext cx="4288353" cy="307777"/>
          </a:xfrm>
          <a:prstGeom prst="rect">
            <a:avLst/>
          </a:prstGeom>
          <a:noFill/>
          <a:ln>
            <a:noFill/>
          </a:ln>
        </p:spPr>
        <p:txBody>
          <a:bodyPr wrap="none" rtlCol="0">
            <a:spAutoFit/>
          </a:bodyPr>
          <a:lstStyle/>
          <a:p>
            <a:r>
              <a:rPr kumimoji="1" lang="ja-JP" altLang="en-US" sz="1400" dirty="0" smtClean="0"/>
              <a:t>どれが欠けても行政行為とはならない＝別の活動様式</a:t>
            </a:r>
          </a:p>
        </p:txBody>
      </p:sp>
      <p:sp>
        <p:nvSpPr>
          <p:cNvPr id="16" name="スライド番号プレースホルダ 15"/>
          <p:cNvSpPr>
            <a:spLocks noGrp="1"/>
          </p:cNvSpPr>
          <p:nvPr>
            <p:ph type="sldNum" sz="quarter" idx="11"/>
          </p:nvPr>
        </p:nvSpPr>
        <p:spPr/>
        <p:txBody>
          <a:bodyPr/>
          <a:lstStyle/>
          <a:p>
            <a:pPr>
              <a:defRPr/>
            </a:pPr>
            <a:fld id="{A1C8A4EA-1944-4F28-91D7-925B10C787CA}" type="slidenum">
              <a:rPr lang="en-US" altLang="ja-JP" smtClean="0"/>
              <a:pPr>
                <a:defRPr/>
              </a:pPr>
              <a:t>11</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lang="ja-JP" altLang="en-US" dirty="0" smtClean="0"/>
              <a:t>行政処分（行政行為）の特殊な効力</a:t>
            </a:r>
            <a:endParaRPr kumimoji="1" lang="ja-JP" altLang="en-US" dirty="0"/>
          </a:p>
        </p:txBody>
      </p:sp>
      <p:graphicFrame>
        <p:nvGraphicFramePr>
          <p:cNvPr id="4" name="コンテンツ プレースホルダ 3"/>
          <p:cNvGraphicFramePr>
            <a:graphicFrameLocks noGrp="1"/>
          </p:cNvGraphicFramePr>
          <p:nvPr>
            <p:ph idx="1"/>
          </p:nvPr>
        </p:nvGraphicFramePr>
        <p:xfrm>
          <a:off x="285720" y="1357298"/>
          <a:ext cx="8435975" cy="4516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上下矢印 4"/>
          <p:cNvSpPr/>
          <p:nvPr/>
        </p:nvSpPr>
        <p:spPr>
          <a:xfrm>
            <a:off x="2143108" y="4714884"/>
            <a:ext cx="214314" cy="428628"/>
          </a:xfrm>
          <a:prstGeom prst="upDownArrow">
            <a:avLst/>
          </a:prstGeom>
          <a:ln>
            <a:solidFill>
              <a:schemeClr val="tx1"/>
            </a:solidFill>
          </a:ln>
        </p:spPr>
        <p:txBody>
          <a:bodyPr wrap="square" rtlCol="0" anchor="ctr">
            <a:normAutofit lnSpcReduction="10000"/>
          </a:bodyPr>
          <a:lstStyle/>
          <a:p>
            <a:pPr algn="ctr"/>
            <a:endParaRPr kumimoji="1" lang="ja-JP" altLang="en-US" sz="1600" dirty="0" smtClean="0"/>
          </a:p>
        </p:txBody>
      </p:sp>
      <p:sp>
        <p:nvSpPr>
          <p:cNvPr id="6" name="雲形吹き出し 5"/>
          <p:cNvSpPr/>
          <p:nvPr/>
        </p:nvSpPr>
        <p:spPr>
          <a:xfrm>
            <a:off x="5786414" y="500042"/>
            <a:ext cx="3357586" cy="785818"/>
          </a:xfrm>
          <a:prstGeom prst="cloudCallout">
            <a:avLst>
              <a:gd name="adj1" fmla="val -28833"/>
              <a:gd name="adj2" fmla="val 58561"/>
            </a:avLst>
          </a:prstGeom>
          <a:ln>
            <a:solidFill>
              <a:schemeClr val="tx1"/>
            </a:solidFill>
          </a:ln>
        </p:spPr>
        <p:txBody>
          <a:bodyPr wrap="square" rtlCol="0" anchor="ctr">
            <a:noAutofit/>
          </a:bodyPr>
          <a:lstStyle/>
          <a:p>
            <a:pPr algn="ctr"/>
            <a:r>
              <a:rPr kumimoji="1" lang="ja-JP" altLang="en-US" sz="1200" dirty="0" smtClean="0"/>
              <a:t>申立や訴訟をしても、</a:t>
            </a:r>
            <a:endParaRPr kumimoji="1" lang="en-US" altLang="ja-JP" sz="1200" dirty="0" smtClean="0"/>
          </a:p>
          <a:p>
            <a:pPr algn="ctr"/>
            <a:r>
              <a:rPr kumimoji="1" lang="ja-JP" altLang="en-US" sz="1200" dirty="0" smtClean="0"/>
              <a:t>代執行等の手続は停止しない</a:t>
            </a:r>
            <a:endParaRPr kumimoji="1" lang="en-US" altLang="ja-JP" sz="1200" dirty="0" smtClean="0"/>
          </a:p>
          <a:p>
            <a:pPr algn="ctr"/>
            <a:r>
              <a:rPr kumimoji="1" lang="ja-JP" altLang="en-US" sz="1200" dirty="0" smtClean="0">
                <a:solidFill>
                  <a:srgbClr val="FF0000"/>
                </a:solidFill>
              </a:rPr>
              <a:t>行政のゴリ押し力</a:t>
            </a:r>
          </a:p>
        </p:txBody>
      </p:sp>
      <p:sp>
        <p:nvSpPr>
          <p:cNvPr id="7" name="横巻き 6"/>
          <p:cNvSpPr/>
          <p:nvPr/>
        </p:nvSpPr>
        <p:spPr>
          <a:xfrm>
            <a:off x="3214678" y="5786454"/>
            <a:ext cx="4500594" cy="1071546"/>
          </a:xfrm>
          <a:prstGeom prst="horizontalScroll">
            <a:avLst/>
          </a:prstGeom>
          <a:ln>
            <a:solidFill>
              <a:schemeClr val="tx1"/>
            </a:solidFill>
          </a:ln>
        </p:spPr>
        <p:txBody>
          <a:bodyPr wrap="square" rtlCol="0" anchor="ctr">
            <a:normAutofit/>
          </a:bodyPr>
          <a:lstStyle/>
          <a:p>
            <a:pPr algn="ctr"/>
            <a:r>
              <a:rPr lang="ja-JP" altLang="en-US" sz="1600" dirty="0" smtClean="0"/>
              <a:t>これらの効力によって行政が優位に立っている。</a:t>
            </a:r>
            <a:endParaRPr lang="en-US" altLang="ja-JP" sz="1600" dirty="0" smtClean="0"/>
          </a:p>
          <a:p>
            <a:pPr algn="ctr"/>
            <a:r>
              <a:rPr lang="ja-JP" altLang="en-US" sz="1600" dirty="0" smtClean="0"/>
              <a:t>その分、行政</a:t>
            </a:r>
            <a:r>
              <a:rPr kumimoji="1" lang="ja-JP" altLang="en-US" sz="1600" dirty="0" smtClean="0"/>
              <a:t>が仕事を進めやすい。</a:t>
            </a:r>
          </a:p>
        </p:txBody>
      </p:sp>
      <p:sp>
        <p:nvSpPr>
          <p:cNvPr id="8" name="スライド番号プレースホルダ 7"/>
          <p:cNvSpPr>
            <a:spLocks noGrp="1"/>
          </p:cNvSpPr>
          <p:nvPr>
            <p:ph type="sldNum" sz="quarter" idx="11"/>
          </p:nvPr>
        </p:nvSpPr>
        <p:spPr/>
        <p:txBody>
          <a:bodyPr/>
          <a:lstStyle/>
          <a:p>
            <a:pPr>
              <a:defRPr/>
            </a:pPr>
            <a:fld id="{A1C8A4EA-1944-4F28-91D7-925B10C787CA}" type="slidenum">
              <a:rPr lang="en-US" altLang="ja-JP" smtClean="0"/>
              <a:pPr>
                <a:defRPr/>
              </a:pPr>
              <a:t>12</a:t>
            </a:fld>
            <a:endParaRPr lang="en-US" altLang="ja-JP"/>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予防消防の全体像　違反処理の流れ</a:t>
            </a:r>
            <a:endParaRPr kumimoji="1" lang="ja-JP" altLang="en-US" dirty="0"/>
          </a:p>
        </p:txBody>
      </p:sp>
      <p:sp>
        <p:nvSpPr>
          <p:cNvPr id="4" name="角丸四角形 3"/>
          <p:cNvSpPr/>
          <p:nvPr/>
        </p:nvSpPr>
        <p:spPr>
          <a:xfrm>
            <a:off x="71406" y="2424824"/>
            <a:ext cx="1500198" cy="578882"/>
          </a:xfrm>
          <a:prstGeom prst="roundRect">
            <a:avLst/>
          </a:prstGeom>
          <a:solidFill>
            <a:schemeClr val="accent5">
              <a:lumMod val="20000"/>
              <a:lumOff val="80000"/>
            </a:schemeClr>
          </a:solidFill>
          <a:ln>
            <a:solidFill>
              <a:schemeClr val="tx1"/>
            </a:solidFill>
          </a:ln>
        </p:spPr>
        <p:txBody>
          <a:bodyPr wrap="square" rtlCol="0" anchor="ctr">
            <a:spAutoFit/>
          </a:bodyPr>
          <a:lstStyle/>
          <a:p>
            <a:pPr algn="ctr"/>
            <a:r>
              <a:rPr kumimoji="1" lang="ja-JP" altLang="en-US" sz="1400" dirty="0" smtClean="0"/>
              <a:t>消防同意</a:t>
            </a:r>
            <a:endParaRPr kumimoji="1" lang="en-US" altLang="ja-JP" sz="1400" dirty="0" smtClean="0"/>
          </a:p>
          <a:p>
            <a:pPr algn="ctr"/>
            <a:r>
              <a:rPr kumimoji="1" lang="ja-JP" altLang="en-US" sz="1400" dirty="0" smtClean="0"/>
              <a:t>製造所等の許可</a:t>
            </a:r>
          </a:p>
        </p:txBody>
      </p:sp>
      <p:sp>
        <p:nvSpPr>
          <p:cNvPr id="5" name="角丸四角形 4"/>
          <p:cNvSpPr/>
          <p:nvPr/>
        </p:nvSpPr>
        <p:spPr>
          <a:xfrm>
            <a:off x="71406" y="3139204"/>
            <a:ext cx="1500198" cy="578882"/>
          </a:xfrm>
          <a:prstGeom prst="roundRect">
            <a:avLst/>
          </a:prstGeom>
          <a:solidFill>
            <a:schemeClr val="accent5">
              <a:lumMod val="20000"/>
              <a:lumOff val="80000"/>
            </a:schemeClr>
          </a:solidFill>
          <a:ln>
            <a:solidFill>
              <a:schemeClr val="tx1"/>
            </a:solidFill>
          </a:ln>
        </p:spPr>
        <p:txBody>
          <a:bodyPr wrap="square" rtlCol="0" anchor="ctr">
            <a:spAutoFit/>
          </a:bodyPr>
          <a:lstStyle/>
          <a:p>
            <a:pPr algn="ctr"/>
            <a:r>
              <a:rPr kumimoji="1" lang="ja-JP" altLang="en-US" sz="1400" dirty="0" smtClean="0"/>
              <a:t>使用検査</a:t>
            </a:r>
            <a:endParaRPr kumimoji="1" lang="en-US" altLang="ja-JP" sz="1400" dirty="0" smtClean="0"/>
          </a:p>
          <a:p>
            <a:pPr algn="ctr"/>
            <a:r>
              <a:rPr kumimoji="1" lang="ja-JP" altLang="en-US" sz="1400" dirty="0" smtClean="0"/>
              <a:t>完成検査</a:t>
            </a:r>
          </a:p>
        </p:txBody>
      </p:sp>
      <p:sp>
        <p:nvSpPr>
          <p:cNvPr id="6" name="角丸四角形 5"/>
          <p:cNvSpPr/>
          <p:nvPr/>
        </p:nvSpPr>
        <p:spPr>
          <a:xfrm>
            <a:off x="71406" y="3853584"/>
            <a:ext cx="1500198" cy="578882"/>
          </a:xfrm>
          <a:prstGeom prst="roundRect">
            <a:avLst/>
          </a:prstGeom>
          <a:solidFill>
            <a:schemeClr val="accent5">
              <a:lumMod val="20000"/>
              <a:lumOff val="80000"/>
            </a:schemeClr>
          </a:solidFill>
          <a:ln>
            <a:solidFill>
              <a:schemeClr val="tx1"/>
            </a:solidFill>
          </a:ln>
        </p:spPr>
        <p:txBody>
          <a:bodyPr wrap="square" rtlCol="0" anchor="ctr">
            <a:spAutoFit/>
          </a:bodyPr>
          <a:lstStyle/>
          <a:p>
            <a:pPr algn="ctr"/>
            <a:r>
              <a:rPr kumimoji="1" lang="ja-JP" altLang="en-US" sz="1400" dirty="0" smtClean="0"/>
              <a:t>防火管理指導</a:t>
            </a:r>
            <a:endParaRPr kumimoji="1" lang="en-US" altLang="ja-JP" sz="1400" dirty="0" smtClean="0"/>
          </a:p>
          <a:p>
            <a:pPr algn="ctr"/>
            <a:r>
              <a:rPr lang="ja-JP" altLang="en-US" sz="1400" dirty="0" smtClean="0"/>
              <a:t>保安管理指導</a:t>
            </a:r>
            <a:endParaRPr kumimoji="1" lang="ja-JP" altLang="en-US" sz="1400" dirty="0" smtClean="0"/>
          </a:p>
        </p:txBody>
      </p:sp>
      <p:sp>
        <p:nvSpPr>
          <p:cNvPr id="7" name="角丸四角形 6"/>
          <p:cNvSpPr/>
          <p:nvPr/>
        </p:nvSpPr>
        <p:spPr>
          <a:xfrm>
            <a:off x="1928794" y="3210642"/>
            <a:ext cx="1214446" cy="374571"/>
          </a:xfrm>
          <a:prstGeom prst="roundRect">
            <a:avLst/>
          </a:prstGeom>
          <a:solidFill>
            <a:schemeClr val="accent1">
              <a:lumMod val="40000"/>
              <a:lumOff val="60000"/>
            </a:schemeClr>
          </a:solidFill>
          <a:ln>
            <a:solidFill>
              <a:schemeClr val="tx1"/>
            </a:solidFill>
          </a:ln>
        </p:spPr>
        <p:txBody>
          <a:bodyPr wrap="square" rtlCol="0" anchor="ctr">
            <a:spAutoFit/>
          </a:bodyPr>
          <a:lstStyle/>
          <a:p>
            <a:pPr algn="ctr"/>
            <a:r>
              <a:rPr kumimoji="1" lang="ja-JP" altLang="en-US" sz="1600" dirty="0" smtClean="0"/>
              <a:t>立入検査</a:t>
            </a:r>
          </a:p>
        </p:txBody>
      </p:sp>
      <p:sp>
        <p:nvSpPr>
          <p:cNvPr id="8" name="角丸四角形 7"/>
          <p:cNvSpPr/>
          <p:nvPr/>
        </p:nvSpPr>
        <p:spPr>
          <a:xfrm>
            <a:off x="3571868" y="3210642"/>
            <a:ext cx="1071570" cy="374571"/>
          </a:xfrm>
          <a:prstGeom prst="roundRect">
            <a:avLst/>
          </a:prstGeom>
          <a:solidFill>
            <a:schemeClr val="accent6">
              <a:lumMod val="20000"/>
              <a:lumOff val="80000"/>
            </a:schemeClr>
          </a:solidFill>
          <a:ln>
            <a:solidFill>
              <a:schemeClr val="tx1"/>
            </a:solidFill>
          </a:ln>
        </p:spPr>
        <p:txBody>
          <a:bodyPr wrap="square" rtlCol="0" anchor="ctr">
            <a:spAutoFit/>
          </a:bodyPr>
          <a:lstStyle/>
          <a:p>
            <a:pPr algn="ctr"/>
            <a:r>
              <a:rPr kumimoji="1" lang="ja-JP" altLang="en-US" sz="1600" dirty="0" smtClean="0"/>
              <a:t>警告</a:t>
            </a:r>
          </a:p>
        </p:txBody>
      </p:sp>
      <p:sp>
        <p:nvSpPr>
          <p:cNvPr id="9" name="角丸四角形 8"/>
          <p:cNvSpPr/>
          <p:nvPr/>
        </p:nvSpPr>
        <p:spPr>
          <a:xfrm>
            <a:off x="5286380" y="2643182"/>
            <a:ext cx="2071702" cy="374571"/>
          </a:xfrm>
          <a:prstGeom prst="roundRect">
            <a:avLst/>
          </a:prstGeom>
          <a:solidFill>
            <a:schemeClr val="accent6">
              <a:lumMod val="40000"/>
              <a:lumOff val="60000"/>
            </a:schemeClr>
          </a:solidFill>
          <a:ln>
            <a:solidFill>
              <a:schemeClr val="tx1"/>
            </a:solidFill>
          </a:ln>
        </p:spPr>
        <p:txBody>
          <a:bodyPr wrap="square" rtlCol="0" anchor="ctr">
            <a:spAutoFit/>
          </a:bodyPr>
          <a:lstStyle/>
          <a:p>
            <a:pPr algn="ctr"/>
            <a:r>
              <a:rPr kumimoji="1" lang="ja-JP" altLang="en-US" sz="1600" dirty="0" smtClean="0"/>
              <a:t>認定･許可の取消し</a:t>
            </a:r>
          </a:p>
        </p:txBody>
      </p:sp>
      <p:sp>
        <p:nvSpPr>
          <p:cNvPr id="10" name="角丸四角形 9"/>
          <p:cNvSpPr/>
          <p:nvPr/>
        </p:nvSpPr>
        <p:spPr>
          <a:xfrm>
            <a:off x="5214942" y="5139468"/>
            <a:ext cx="2071702" cy="374571"/>
          </a:xfrm>
          <a:prstGeom prst="roundRect">
            <a:avLst/>
          </a:prstGeom>
          <a:solidFill>
            <a:schemeClr val="accent6">
              <a:lumMod val="40000"/>
              <a:lumOff val="60000"/>
            </a:schemeClr>
          </a:solidFill>
          <a:ln>
            <a:solidFill>
              <a:schemeClr val="tx1"/>
            </a:solidFill>
          </a:ln>
        </p:spPr>
        <p:txBody>
          <a:bodyPr wrap="square" rtlCol="0" anchor="ctr">
            <a:spAutoFit/>
          </a:bodyPr>
          <a:lstStyle/>
          <a:p>
            <a:pPr algn="ctr"/>
            <a:r>
              <a:rPr kumimoji="1" lang="ja-JP" altLang="en-US" sz="1600" dirty="0" smtClean="0"/>
              <a:t>代執行（略式）</a:t>
            </a:r>
          </a:p>
        </p:txBody>
      </p:sp>
      <p:sp>
        <p:nvSpPr>
          <p:cNvPr id="11" name="角丸四角形 10"/>
          <p:cNvSpPr/>
          <p:nvPr/>
        </p:nvSpPr>
        <p:spPr>
          <a:xfrm>
            <a:off x="5214942" y="3782146"/>
            <a:ext cx="2071702" cy="646986"/>
          </a:xfrm>
          <a:prstGeom prst="roundRect">
            <a:avLst/>
          </a:prstGeom>
          <a:solidFill>
            <a:schemeClr val="accent6">
              <a:lumMod val="40000"/>
              <a:lumOff val="60000"/>
            </a:schemeClr>
          </a:solidFill>
          <a:ln>
            <a:solidFill>
              <a:schemeClr val="tx1"/>
            </a:solidFill>
          </a:ln>
        </p:spPr>
        <p:txBody>
          <a:bodyPr wrap="square" rtlCol="0" anchor="ctr">
            <a:spAutoFit/>
          </a:bodyPr>
          <a:lstStyle/>
          <a:p>
            <a:pPr algn="ctr"/>
            <a:r>
              <a:rPr kumimoji="1" lang="ja-JP" altLang="en-US" sz="1600" dirty="0" smtClean="0"/>
              <a:t>告発</a:t>
            </a:r>
            <a:endParaRPr kumimoji="1" lang="en-US" altLang="ja-JP" sz="1600" dirty="0" smtClean="0"/>
          </a:p>
          <a:p>
            <a:pPr algn="ctr"/>
            <a:r>
              <a:rPr kumimoji="1" lang="ja-JP" altLang="en-US" sz="1600" dirty="0" smtClean="0"/>
              <a:t>（過料事件の通知）</a:t>
            </a:r>
          </a:p>
        </p:txBody>
      </p:sp>
      <p:sp>
        <p:nvSpPr>
          <p:cNvPr id="13" name="角丸四角形 12"/>
          <p:cNvSpPr/>
          <p:nvPr/>
        </p:nvSpPr>
        <p:spPr>
          <a:xfrm>
            <a:off x="5286380" y="2143116"/>
            <a:ext cx="2071702" cy="374571"/>
          </a:xfrm>
          <a:prstGeom prst="roundRect">
            <a:avLst/>
          </a:prstGeom>
          <a:solidFill>
            <a:schemeClr val="accent6">
              <a:lumMod val="40000"/>
              <a:lumOff val="60000"/>
            </a:schemeClr>
          </a:solidFill>
          <a:ln>
            <a:solidFill>
              <a:schemeClr val="tx1"/>
            </a:solidFill>
          </a:ln>
        </p:spPr>
        <p:txBody>
          <a:bodyPr wrap="square" rtlCol="0" anchor="ctr">
            <a:spAutoFit/>
          </a:bodyPr>
          <a:lstStyle/>
          <a:p>
            <a:pPr algn="ctr"/>
            <a:r>
              <a:rPr kumimoji="1" lang="ja-JP" altLang="en-US" sz="1600" dirty="0" smtClean="0"/>
              <a:t>命令</a:t>
            </a:r>
          </a:p>
        </p:txBody>
      </p:sp>
      <p:sp>
        <p:nvSpPr>
          <p:cNvPr id="16" name="テキスト ボックス 15"/>
          <p:cNvSpPr txBox="1"/>
          <p:nvPr/>
        </p:nvSpPr>
        <p:spPr>
          <a:xfrm>
            <a:off x="7429520" y="2143116"/>
            <a:ext cx="1143008" cy="307777"/>
          </a:xfrm>
          <a:prstGeom prst="rect">
            <a:avLst/>
          </a:prstGeom>
          <a:noFill/>
        </p:spPr>
        <p:txBody>
          <a:bodyPr wrap="square" rtlCol="0">
            <a:spAutoFit/>
          </a:bodyPr>
          <a:lstStyle/>
          <a:p>
            <a:r>
              <a:rPr kumimoji="1" lang="ja-JP" altLang="en-US" sz="1400" dirty="0" smtClean="0"/>
              <a:t>行政処分</a:t>
            </a:r>
          </a:p>
        </p:txBody>
      </p:sp>
      <p:sp>
        <p:nvSpPr>
          <p:cNvPr id="17" name="テキスト ボックス 16"/>
          <p:cNvSpPr txBox="1"/>
          <p:nvPr/>
        </p:nvSpPr>
        <p:spPr>
          <a:xfrm>
            <a:off x="7358082" y="2643182"/>
            <a:ext cx="1571636" cy="307777"/>
          </a:xfrm>
          <a:prstGeom prst="rect">
            <a:avLst/>
          </a:prstGeom>
          <a:noFill/>
        </p:spPr>
        <p:txBody>
          <a:bodyPr wrap="square" rtlCol="0">
            <a:spAutoFit/>
          </a:bodyPr>
          <a:lstStyle/>
          <a:p>
            <a:r>
              <a:rPr kumimoji="1" lang="ja-JP" altLang="en-US" sz="1400" dirty="0" smtClean="0"/>
              <a:t>行政処分の取消し</a:t>
            </a:r>
          </a:p>
        </p:txBody>
      </p:sp>
      <p:sp>
        <p:nvSpPr>
          <p:cNvPr id="18" name="テキスト ボックス 17"/>
          <p:cNvSpPr txBox="1"/>
          <p:nvPr/>
        </p:nvSpPr>
        <p:spPr>
          <a:xfrm>
            <a:off x="7286644" y="5143512"/>
            <a:ext cx="1714512" cy="307777"/>
          </a:xfrm>
          <a:prstGeom prst="rect">
            <a:avLst/>
          </a:prstGeom>
          <a:noFill/>
        </p:spPr>
        <p:txBody>
          <a:bodyPr wrap="square" rtlCol="0">
            <a:spAutoFit/>
          </a:bodyPr>
          <a:lstStyle/>
          <a:p>
            <a:r>
              <a:rPr kumimoji="1" lang="ja-JP" altLang="en-US" sz="1400" dirty="0" smtClean="0"/>
              <a:t>行政上の強制執行</a:t>
            </a:r>
          </a:p>
        </p:txBody>
      </p:sp>
      <p:sp>
        <p:nvSpPr>
          <p:cNvPr id="19" name="テキスト ボックス 18"/>
          <p:cNvSpPr txBox="1"/>
          <p:nvPr/>
        </p:nvSpPr>
        <p:spPr>
          <a:xfrm>
            <a:off x="7358082" y="3929066"/>
            <a:ext cx="1428760" cy="307777"/>
          </a:xfrm>
          <a:prstGeom prst="rect">
            <a:avLst/>
          </a:prstGeom>
          <a:noFill/>
        </p:spPr>
        <p:txBody>
          <a:bodyPr wrap="square" rtlCol="0">
            <a:spAutoFit/>
          </a:bodyPr>
          <a:lstStyle/>
          <a:p>
            <a:r>
              <a:rPr kumimoji="1" lang="ja-JP" altLang="en-US" sz="1400" dirty="0" smtClean="0"/>
              <a:t>刑事的処罰手続</a:t>
            </a:r>
          </a:p>
        </p:txBody>
      </p:sp>
      <p:sp>
        <p:nvSpPr>
          <p:cNvPr id="20" name="ストライプ矢印 19"/>
          <p:cNvSpPr/>
          <p:nvPr/>
        </p:nvSpPr>
        <p:spPr>
          <a:xfrm>
            <a:off x="1643042" y="3353518"/>
            <a:ext cx="285752" cy="142876"/>
          </a:xfrm>
          <a:prstGeom prst="stripedRightArrow">
            <a:avLst/>
          </a:prstGeom>
          <a:ln>
            <a:solidFill>
              <a:schemeClr val="tx1"/>
            </a:solidFill>
          </a:ln>
        </p:spPr>
        <p:txBody>
          <a:bodyPr wrap="square" rtlCol="0" anchor="ctr">
            <a:spAutoFit/>
          </a:bodyPr>
          <a:lstStyle/>
          <a:p>
            <a:pPr algn="ctr"/>
            <a:endParaRPr kumimoji="1" lang="ja-JP" altLang="en-US" sz="1600" dirty="0" smtClean="0"/>
          </a:p>
        </p:txBody>
      </p:sp>
      <p:sp>
        <p:nvSpPr>
          <p:cNvPr id="21" name="ストライプ矢印 20"/>
          <p:cNvSpPr/>
          <p:nvPr/>
        </p:nvSpPr>
        <p:spPr>
          <a:xfrm>
            <a:off x="3214678" y="3353518"/>
            <a:ext cx="285752" cy="142876"/>
          </a:xfrm>
          <a:prstGeom prst="stripedRightArrow">
            <a:avLst/>
          </a:prstGeom>
          <a:ln>
            <a:solidFill>
              <a:schemeClr val="tx1"/>
            </a:solidFill>
          </a:ln>
        </p:spPr>
        <p:txBody>
          <a:bodyPr wrap="square" rtlCol="0" anchor="ctr">
            <a:spAutoFit/>
          </a:bodyPr>
          <a:lstStyle/>
          <a:p>
            <a:pPr algn="ctr"/>
            <a:endParaRPr kumimoji="1" lang="ja-JP" altLang="en-US" sz="1600" dirty="0" smtClean="0"/>
          </a:p>
        </p:txBody>
      </p:sp>
      <p:cxnSp>
        <p:nvCxnSpPr>
          <p:cNvPr id="23" name="直線矢印コネクタ 22"/>
          <p:cNvCxnSpPr>
            <a:stCxn id="8" idx="3"/>
            <a:endCxn id="13" idx="1"/>
          </p:cNvCxnSpPr>
          <p:nvPr/>
        </p:nvCxnSpPr>
        <p:spPr>
          <a:xfrm flipV="1">
            <a:off x="4643438" y="2330402"/>
            <a:ext cx="642942" cy="10675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stCxn id="8" idx="3"/>
            <a:endCxn id="9" idx="1"/>
          </p:cNvCxnSpPr>
          <p:nvPr/>
        </p:nvCxnSpPr>
        <p:spPr>
          <a:xfrm flipV="1">
            <a:off x="4643438" y="2830468"/>
            <a:ext cx="642942" cy="5674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8" idx="3"/>
            <a:endCxn id="10" idx="1"/>
          </p:cNvCxnSpPr>
          <p:nvPr/>
        </p:nvCxnSpPr>
        <p:spPr>
          <a:xfrm>
            <a:off x="4643438" y="3397928"/>
            <a:ext cx="571504" cy="19288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stCxn id="8" idx="3"/>
            <a:endCxn id="11" idx="1"/>
          </p:cNvCxnSpPr>
          <p:nvPr/>
        </p:nvCxnSpPr>
        <p:spPr>
          <a:xfrm>
            <a:off x="4643438" y="3397928"/>
            <a:ext cx="571504" cy="70771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3643306" y="3710708"/>
            <a:ext cx="928694" cy="307777"/>
          </a:xfrm>
          <a:prstGeom prst="rect">
            <a:avLst/>
          </a:prstGeom>
          <a:noFill/>
        </p:spPr>
        <p:txBody>
          <a:bodyPr wrap="square" rtlCol="0">
            <a:spAutoFit/>
          </a:bodyPr>
          <a:lstStyle/>
          <a:p>
            <a:r>
              <a:rPr kumimoji="1" lang="ja-JP" altLang="en-US" sz="1400" dirty="0" smtClean="0"/>
              <a:t>行政指導</a:t>
            </a:r>
          </a:p>
        </p:txBody>
      </p:sp>
      <p:sp>
        <p:nvSpPr>
          <p:cNvPr id="41" name="テキスト ボックス 40"/>
          <p:cNvSpPr txBox="1"/>
          <p:nvPr/>
        </p:nvSpPr>
        <p:spPr>
          <a:xfrm>
            <a:off x="2071670" y="3710708"/>
            <a:ext cx="928694" cy="307777"/>
          </a:xfrm>
          <a:prstGeom prst="rect">
            <a:avLst/>
          </a:prstGeom>
          <a:noFill/>
        </p:spPr>
        <p:txBody>
          <a:bodyPr wrap="square" rtlCol="0">
            <a:spAutoFit/>
          </a:bodyPr>
          <a:lstStyle/>
          <a:p>
            <a:r>
              <a:rPr kumimoji="1" lang="ja-JP" altLang="en-US" sz="1400" dirty="0" smtClean="0"/>
              <a:t>行政調査</a:t>
            </a:r>
          </a:p>
        </p:txBody>
      </p:sp>
      <p:sp>
        <p:nvSpPr>
          <p:cNvPr id="29" name="横巻き 28"/>
          <p:cNvSpPr/>
          <p:nvPr/>
        </p:nvSpPr>
        <p:spPr>
          <a:xfrm>
            <a:off x="3286116" y="2571744"/>
            <a:ext cx="1143008" cy="500066"/>
          </a:xfrm>
          <a:prstGeom prst="horizontalScroll">
            <a:avLst/>
          </a:prstGeom>
          <a:solidFill>
            <a:schemeClr val="bg2">
              <a:lumMod val="20000"/>
              <a:lumOff val="80000"/>
            </a:schemeClr>
          </a:solidFill>
          <a:ln>
            <a:solidFill>
              <a:schemeClr val="tx1"/>
            </a:solidFill>
          </a:ln>
        </p:spPr>
        <p:txBody>
          <a:bodyPr wrap="square" rtlCol="0" anchor="ctr">
            <a:normAutofit fontScale="77500" lnSpcReduction="20000"/>
          </a:bodyPr>
          <a:lstStyle/>
          <a:p>
            <a:pPr algn="ctr"/>
            <a:r>
              <a:rPr kumimoji="1" lang="ja-JP" altLang="en-US" sz="1600" dirty="0" smtClean="0"/>
              <a:t>行政手続法</a:t>
            </a:r>
          </a:p>
        </p:txBody>
      </p:sp>
      <p:sp>
        <p:nvSpPr>
          <p:cNvPr id="30" name="横巻き 29"/>
          <p:cNvSpPr/>
          <p:nvPr/>
        </p:nvSpPr>
        <p:spPr>
          <a:xfrm>
            <a:off x="4572000" y="1500174"/>
            <a:ext cx="1143008" cy="500066"/>
          </a:xfrm>
          <a:prstGeom prst="horizontalScroll">
            <a:avLst/>
          </a:prstGeom>
          <a:solidFill>
            <a:schemeClr val="bg2">
              <a:lumMod val="20000"/>
              <a:lumOff val="80000"/>
            </a:schemeClr>
          </a:solidFill>
          <a:ln>
            <a:solidFill>
              <a:schemeClr val="tx1"/>
            </a:solidFill>
          </a:ln>
        </p:spPr>
        <p:txBody>
          <a:bodyPr wrap="square" rtlCol="0" anchor="ctr">
            <a:normAutofit fontScale="77500" lnSpcReduction="20000"/>
          </a:bodyPr>
          <a:lstStyle/>
          <a:p>
            <a:pPr algn="ctr"/>
            <a:r>
              <a:rPr kumimoji="1" lang="ja-JP" altLang="en-US" sz="1600" dirty="0" smtClean="0"/>
              <a:t>行政手続法</a:t>
            </a:r>
          </a:p>
        </p:txBody>
      </p:sp>
      <p:sp>
        <p:nvSpPr>
          <p:cNvPr id="31" name="横巻き 30"/>
          <p:cNvSpPr/>
          <p:nvPr/>
        </p:nvSpPr>
        <p:spPr>
          <a:xfrm>
            <a:off x="5857884" y="1500174"/>
            <a:ext cx="1357322" cy="500066"/>
          </a:xfrm>
          <a:prstGeom prst="horizontalScroll">
            <a:avLst/>
          </a:prstGeom>
          <a:solidFill>
            <a:schemeClr val="bg2">
              <a:lumMod val="20000"/>
              <a:lumOff val="80000"/>
            </a:schemeClr>
          </a:solidFill>
          <a:ln>
            <a:solidFill>
              <a:schemeClr val="tx1"/>
            </a:solidFill>
          </a:ln>
        </p:spPr>
        <p:txBody>
          <a:bodyPr wrap="square" rtlCol="0" anchor="ctr">
            <a:normAutofit fontScale="77500" lnSpcReduction="20000"/>
          </a:bodyPr>
          <a:lstStyle/>
          <a:p>
            <a:pPr algn="ctr"/>
            <a:r>
              <a:rPr kumimoji="1" lang="ja-JP" altLang="en-US" sz="1600" dirty="0" smtClean="0"/>
              <a:t>行政不服審査法</a:t>
            </a:r>
          </a:p>
        </p:txBody>
      </p:sp>
      <p:sp>
        <p:nvSpPr>
          <p:cNvPr id="32" name="横巻き 31"/>
          <p:cNvSpPr/>
          <p:nvPr/>
        </p:nvSpPr>
        <p:spPr>
          <a:xfrm>
            <a:off x="7358082" y="1500174"/>
            <a:ext cx="1357322" cy="500066"/>
          </a:xfrm>
          <a:prstGeom prst="horizontalScroll">
            <a:avLst/>
          </a:prstGeom>
          <a:solidFill>
            <a:schemeClr val="bg2">
              <a:lumMod val="20000"/>
              <a:lumOff val="80000"/>
            </a:schemeClr>
          </a:solidFill>
          <a:ln>
            <a:solidFill>
              <a:schemeClr val="tx1"/>
            </a:solidFill>
          </a:ln>
        </p:spPr>
        <p:txBody>
          <a:bodyPr wrap="square" rtlCol="0" anchor="ctr">
            <a:normAutofit fontScale="77500" lnSpcReduction="20000"/>
          </a:bodyPr>
          <a:lstStyle/>
          <a:p>
            <a:pPr algn="ctr"/>
            <a:r>
              <a:rPr kumimoji="1" lang="ja-JP" altLang="en-US" sz="1600" dirty="0" smtClean="0"/>
              <a:t>行政事件訴訟法</a:t>
            </a:r>
          </a:p>
        </p:txBody>
      </p:sp>
      <p:sp>
        <p:nvSpPr>
          <p:cNvPr id="33" name="横巻き 32"/>
          <p:cNvSpPr/>
          <p:nvPr/>
        </p:nvSpPr>
        <p:spPr>
          <a:xfrm>
            <a:off x="5572132" y="4572008"/>
            <a:ext cx="1285884" cy="500066"/>
          </a:xfrm>
          <a:prstGeom prst="horizontalScroll">
            <a:avLst/>
          </a:prstGeom>
          <a:solidFill>
            <a:schemeClr val="bg2">
              <a:lumMod val="20000"/>
              <a:lumOff val="80000"/>
            </a:schemeClr>
          </a:solidFill>
          <a:ln>
            <a:solidFill>
              <a:schemeClr val="tx1"/>
            </a:solidFill>
          </a:ln>
        </p:spPr>
        <p:txBody>
          <a:bodyPr wrap="square" rtlCol="0" anchor="ctr">
            <a:normAutofit fontScale="77500" lnSpcReduction="20000"/>
          </a:bodyPr>
          <a:lstStyle/>
          <a:p>
            <a:pPr algn="ctr"/>
            <a:r>
              <a:rPr kumimoji="1" lang="ja-JP" altLang="en-US" sz="1600" dirty="0" smtClean="0"/>
              <a:t>行政代執行法</a:t>
            </a:r>
          </a:p>
        </p:txBody>
      </p:sp>
      <p:sp>
        <p:nvSpPr>
          <p:cNvPr id="34" name="横巻き 33"/>
          <p:cNvSpPr/>
          <p:nvPr/>
        </p:nvSpPr>
        <p:spPr>
          <a:xfrm>
            <a:off x="5572132" y="3214686"/>
            <a:ext cx="1285884" cy="500066"/>
          </a:xfrm>
          <a:prstGeom prst="horizontalScroll">
            <a:avLst/>
          </a:prstGeom>
          <a:solidFill>
            <a:schemeClr val="bg2">
              <a:lumMod val="20000"/>
              <a:lumOff val="80000"/>
            </a:schemeClr>
          </a:solidFill>
          <a:ln>
            <a:solidFill>
              <a:schemeClr val="tx1"/>
            </a:solidFill>
          </a:ln>
        </p:spPr>
        <p:txBody>
          <a:bodyPr wrap="square" rtlCol="0" anchor="ctr">
            <a:normAutofit fontScale="77500" lnSpcReduction="20000"/>
          </a:bodyPr>
          <a:lstStyle/>
          <a:p>
            <a:pPr algn="ctr"/>
            <a:r>
              <a:rPr kumimoji="1" lang="ja-JP" altLang="en-US" sz="1600" dirty="0" smtClean="0"/>
              <a:t>刑事訴訟法等</a:t>
            </a:r>
          </a:p>
        </p:txBody>
      </p:sp>
      <p:sp>
        <p:nvSpPr>
          <p:cNvPr id="36" name="雲 35"/>
          <p:cNvSpPr/>
          <p:nvPr/>
        </p:nvSpPr>
        <p:spPr>
          <a:xfrm>
            <a:off x="785786" y="4786322"/>
            <a:ext cx="3643338" cy="1571636"/>
          </a:xfrm>
          <a:prstGeom prst="cloud">
            <a:avLst/>
          </a:prstGeom>
          <a:ln>
            <a:solidFill>
              <a:schemeClr val="tx1"/>
            </a:solidFill>
          </a:ln>
        </p:spPr>
        <p:txBody>
          <a:bodyPr wrap="square" rtlCol="0" anchor="ctr">
            <a:normAutofit/>
          </a:bodyPr>
          <a:lstStyle/>
          <a:p>
            <a:pPr algn="ctr"/>
            <a:r>
              <a:rPr kumimoji="1" lang="ja-JP" altLang="en-US" sz="1600" dirty="0" smtClean="0"/>
              <a:t>本日は</a:t>
            </a:r>
            <a:r>
              <a:rPr lang="ja-JP" altLang="en-US" sz="1600" dirty="0" smtClean="0"/>
              <a:t>、警告以降の違反処理の手続について解説を行う。</a:t>
            </a:r>
            <a:endParaRPr kumimoji="1" lang="ja-JP" altLang="en-US" sz="1600" dirty="0" smtClean="0"/>
          </a:p>
        </p:txBody>
      </p:sp>
      <p:sp>
        <p:nvSpPr>
          <p:cNvPr id="35" name="スライド番号プレースホルダ 34"/>
          <p:cNvSpPr>
            <a:spLocks noGrp="1"/>
          </p:cNvSpPr>
          <p:nvPr>
            <p:ph type="sldNum" sz="quarter" idx="11"/>
          </p:nvPr>
        </p:nvSpPr>
        <p:spPr/>
        <p:txBody>
          <a:bodyPr/>
          <a:lstStyle/>
          <a:p>
            <a:pPr>
              <a:defRPr/>
            </a:pPr>
            <a:fld id="{A1C8A4EA-1944-4F28-91D7-925B10C787CA}" type="slidenum">
              <a:rPr lang="en-US" altLang="ja-JP" smtClean="0"/>
              <a:pPr>
                <a:defRPr/>
              </a:pPr>
              <a:t>13</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500" fill="hold"/>
                                        <p:tgtEl>
                                          <p:spTgt spid="41"/>
                                        </p:tgtEl>
                                        <p:attrNameLst>
                                          <p:attrName>ppt_x</p:attrName>
                                        </p:attrNameLst>
                                      </p:cBhvr>
                                      <p:tavLst>
                                        <p:tav tm="0">
                                          <p:val>
                                            <p:strVal val="#ppt_x"/>
                                          </p:val>
                                        </p:tav>
                                        <p:tav tm="100000">
                                          <p:val>
                                            <p:strVal val="#ppt_x"/>
                                          </p:val>
                                        </p:tav>
                                      </p:tavLst>
                                    </p:anim>
                                    <p:anim calcmode="lin" valueType="num">
                                      <p:cBhvr additive="base">
                                        <p:cTn id="3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ppt_x"/>
                                          </p:val>
                                        </p:tav>
                                        <p:tav tm="100000">
                                          <p:val>
                                            <p:strVal val="#ppt_x"/>
                                          </p:val>
                                        </p:tav>
                                      </p:tavLst>
                                    </p:anim>
                                    <p:anim calcmode="lin" valueType="num">
                                      <p:cBhvr additive="base">
                                        <p:cTn id="4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ppt_x"/>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ppt_x"/>
                                          </p:val>
                                        </p:tav>
                                        <p:tav tm="100000">
                                          <p:val>
                                            <p:strVal val="#ppt_x"/>
                                          </p:val>
                                        </p:tav>
                                      </p:tavLst>
                                    </p:anim>
                                    <p:anim calcmode="lin" valueType="num">
                                      <p:cBhvr additive="base">
                                        <p:cTn id="74" dur="500" fill="hold"/>
                                        <p:tgtEl>
                                          <p:spTgt spid="26"/>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fill="hold"/>
                                        <p:tgtEl>
                                          <p:spTgt spid="23"/>
                                        </p:tgtEl>
                                        <p:attrNameLst>
                                          <p:attrName>ppt_x</p:attrName>
                                        </p:attrNameLst>
                                      </p:cBhvr>
                                      <p:tavLst>
                                        <p:tav tm="0">
                                          <p:val>
                                            <p:strVal val="#ppt_x"/>
                                          </p:val>
                                        </p:tav>
                                        <p:tav tm="100000">
                                          <p:val>
                                            <p:strVal val="#ppt_x"/>
                                          </p:val>
                                        </p:tav>
                                      </p:tavLst>
                                    </p:anim>
                                    <p:anim calcmode="lin" valueType="num">
                                      <p:cBhvr additive="base">
                                        <p:cTn id="78" dur="500" fill="hold"/>
                                        <p:tgtEl>
                                          <p:spTgt spid="23"/>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additive="base">
                                        <p:cTn id="81" dur="500" fill="hold"/>
                                        <p:tgtEl>
                                          <p:spTgt spid="16"/>
                                        </p:tgtEl>
                                        <p:attrNameLst>
                                          <p:attrName>ppt_x</p:attrName>
                                        </p:attrNameLst>
                                      </p:cBhvr>
                                      <p:tavLst>
                                        <p:tav tm="0">
                                          <p:val>
                                            <p:strVal val="#ppt_x"/>
                                          </p:val>
                                        </p:tav>
                                        <p:tav tm="100000">
                                          <p:val>
                                            <p:strVal val="#ppt_x"/>
                                          </p:val>
                                        </p:tav>
                                      </p:tavLst>
                                    </p:anim>
                                    <p:anim calcmode="lin" valueType="num">
                                      <p:cBhvr additive="base">
                                        <p:cTn id="82" dur="500" fill="hold"/>
                                        <p:tgtEl>
                                          <p:spTgt spid="16"/>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500" fill="hold"/>
                                        <p:tgtEl>
                                          <p:spTgt spid="19"/>
                                        </p:tgtEl>
                                        <p:attrNameLst>
                                          <p:attrName>ppt_x</p:attrName>
                                        </p:attrNameLst>
                                      </p:cBhvr>
                                      <p:tavLst>
                                        <p:tav tm="0">
                                          <p:val>
                                            <p:strVal val="#ppt_x"/>
                                          </p:val>
                                        </p:tav>
                                        <p:tav tm="100000">
                                          <p:val>
                                            <p:strVal val="#ppt_x"/>
                                          </p:val>
                                        </p:tav>
                                      </p:tavLst>
                                    </p:anim>
                                    <p:anim calcmode="lin" valueType="num">
                                      <p:cBhvr additive="base">
                                        <p:cTn id="90" dur="500" fill="hold"/>
                                        <p:tgtEl>
                                          <p:spTgt spid="19"/>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additive="base">
                                        <p:cTn id="93" dur="500" fill="hold"/>
                                        <p:tgtEl>
                                          <p:spTgt spid="18"/>
                                        </p:tgtEl>
                                        <p:attrNameLst>
                                          <p:attrName>ppt_x</p:attrName>
                                        </p:attrNameLst>
                                      </p:cBhvr>
                                      <p:tavLst>
                                        <p:tav tm="0">
                                          <p:val>
                                            <p:strVal val="#ppt_x"/>
                                          </p:val>
                                        </p:tav>
                                        <p:tav tm="100000">
                                          <p:val>
                                            <p:strVal val="#ppt_x"/>
                                          </p:val>
                                        </p:tav>
                                      </p:tavLst>
                                    </p:anim>
                                    <p:anim calcmode="lin" valueType="num">
                                      <p:cBhvr additive="base">
                                        <p:cTn id="9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 presetClass="entr" presetSubtype="10"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checkerboard(across)">
                                      <p:cBhvr>
                                        <p:cTn id="99" dur="500"/>
                                        <p:tgtEl>
                                          <p:spTgt spid="29"/>
                                        </p:tgtEl>
                                      </p:cBhvr>
                                    </p:animEffect>
                                  </p:childTnLst>
                                </p:cTn>
                              </p:par>
                              <p:par>
                                <p:cTn id="100" presetID="5" presetClass="entr" presetSubtype="10" fill="hold" grpId="0" nodeType="with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checkerboard(across)">
                                      <p:cBhvr>
                                        <p:cTn id="102" dur="500"/>
                                        <p:tgtEl>
                                          <p:spTgt spid="30"/>
                                        </p:tgtEl>
                                      </p:cBhvr>
                                    </p:animEffect>
                                  </p:childTnLst>
                                </p:cTn>
                              </p:par>
                              <p:par>
                                <p:cTn id="103" presetID="5" presetClass="entr" presetSubtype="10" fill="hold" grpId="0" nodeType="withEffect">
                                  <p:stCondLst>
                                    <p:cond delay="0"/>
                                  </p:stCondLst>
                                  <p:childTnLst>
                                    <p:set>
                                      <p:cBhvr>
                                        <p:cTn id="104" dur="1" fill="hold">
                                          <p:stCondLst>
                                            <p:cond delay="0"/>
                                          </p:stCondLst>
                                        </p:cTn>
                                        <p:tgtEl>
                                          <p:spTgt spid="31"/>
                                        </p:tgtEl>
                                        <p:attrNameLst>
                                          <p:attrName>style.visibility</p:attrName>
                                        </p:attrNameLst>
                                      </p:cBhvr>
                                      <p:to>
                                        <p:strVal val="visible"/>
                                      </p:to>
                                    </p:set>
                                    <p:animEffect transition="in" filter="checkerboard(across)">
                                      <p:cBhvr>
                                        <p:cTn id="105" dur="500"/>
                                        <p:tgtEl>
                                          <p:spTgt spid="31"/>
                                        </p:tgtEl>
                                      </p:cBhvr>
                                    </p:animEffect>
                                  </p:childTnLst>
                                </p:cTn>
                              </p:par>
                              <p:par>
                                <p:cTn id="106" presetID="5" presetClass="entr" presetSubtype="10" fill="hold" grpId="0" nodeType="with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checkerboard(across)">
                                      <p:cBhvr>
                                        <p:cTn id="108" dur="500"/>
                                        <p:tgtEl>
                                          <p:spTgt spid="32"/>
                                        </p:tgtEl>
                                      </p:cBhvr>
                                    </p:animEffect>
                                  </p:childTnLst>
                                </p:cTn>
                              </p:par>
                              <p:par>
                                <p:cTn id="109" presetID="5" presetClass="entr" presetSubtype="10" fill="hold" grpId="0" nodeType="with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checkerboard(across)">
                                      <p:cBhvr>
                                        <p:cTn id="111" dur="500"/>
                                        <p:tgtEl>
                                          <p:spTgt spid="34"/>
                                        </p:tgtEl>
                                      </p:cBhvr>
                                    </p:animEffect>
                                  </p:childTnLst>
                                </p:cTn>
                              </p:par>
                              <p:par>
                                <p:cTn id="112" presetID="5" presetClass="entr" presetSubtype="10" fill="hold" grpId="0" nodeType="withEffect">
                                  <p:stCondLst>
                                    <p:cond delay="0"/>
                                  </p:stCondLst>
                                  <p:childTnLst>
                                    <p:set>
                                      <p:cBhvr>
                                        <p:cTn id="113" dur="1" fill="hold">
                                          <p:stCondLst>
                                            <p:cond delay="0"/>
                                          </p:stCondLst>
                                        </p:cTn>
                                        <p:tgtEl>
                                          <p:spTgt spid="33"/>
                                        </p:tgtEl>
                                        <p:attrNameLst>
                                          <p:attrName>style.visibility</p:attrName>
                                        </p:attrNameLst>
                                      </p:cBhvr>
                                      <p:to>
                                        <p:strVal val="visible"/>
                                      </p:to>
                                    </p:set>
                                    <p:animEffect transition="in" filter="checkerboard(across)">
                                      <p:cBhvr>
                                        <p:cTn id="114" dur="500"/>
                                        <p:tgtEl>
                                          <p:spTgt spid="33"/>
                                        </p:tgtEl>
                                      </p:cBhvr>
                                    </p:animEffect>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additive="base">
                                        <p:cTn id="119" dur="500" fill="hold"/>
                                        <p:tgtEl>
                                          <p:spTgt spid="36"/>
                                        </p:tgtEl>
                                        <p:attrNameLst>
                                          <p:attrName>ppt_x</p:attrName>
                                        </p:attrNameLst>
                                      </p:cBhvr>
                                      <p:tavLst>
                                        <p:tav tm="0">
                                          <p:val>
                                            <p:strVal val="#ppt_x"/>
                                          </p:val>
                                        </p:tav>
                                        <p:tav tm="100000">
                                          <p:val>
                                            <p:strVal val="#ppt_x"/>
                                          </p:val>
                                        </p:tav>
                                      </p:tavLst>
                                    </p:anim>
                                    <p:anim calcmode="lin" valueType="num">
                                      <p:cBhvr additive="base">
                                        <p:cTn id="1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3" grpId="0" animBg="1"/>
      <p:bldP spid="16" grpId="0"/>
      <p:bldP spid="17" grpId="0"/>
      <p:bldP spid="18" grpId="0"/>
      <p:bldP spid="19" grpId="0"/>
      <p:bldP spid="20" grpId="0" animBg="1"/>
      <p:bldP spid="21" grpId="0" animBg="1"/>
      <p:bldP spid="40" grpId="0"/>
      <p:bldP spid="41" grpId="0"/>
      <p:bldP spid="29" grpId="0" animBg="1"/>
      <p:bldP spid="30" grpId="0" animBg="1"/>
      <p:bldP spid="31" grpId="0" animBg="1"/>
      <p:bldP spid="32" grpId="0" animBg="1"/>
      <p:bldP spid="33" grpId="0" animBg="1"/>
      <p:bldP spid="34"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en-US" altLang="ja-JP" dirty="0" smtClean="0"/>
              <a:t>5</a:t>
            </a:r>
            <a:r>
              <a:rPr kumimoji="1" lang="ja-JP" altLang="en-US" dirty="0" smtClean="0"/>
              <a:t>条命令等の発動</a:t>
            </a:r>
            <a:r>
              <a:rPr kumimoji="1" lang="en-US" altLang="ja-JP" dirty="0" smtClean="0"/>
              <a:t>―</a:t>
            </a:r>
            <a:r>
              <a:rPr kumimoji="1" lang="ja-JP" altLang="en-US" dirty="0" smtClean="0"/>
              <a:t>危険性と行政裁量</a:t>
            </a:r>
            <a:endParaRPr kumimoji="1" lang="ja-JP" altLang="en-US" dirty="0"/>
          </a:p>
        </p:txBody>
      </p:sp>
      <p:sp>
        <p:nvSpPr>
          <p:cNvPr id="4" name="正方形/長方形 3"/>
          <p:cNvSpPr/>
          <p:nvPr/>
        </p:nvSpPr>
        <p:spPr>
          <a:xfrm>
            <a:off x="1000100" y="2571744"/>
            <a:ext cx="6215106" cy="1214446"/>
          </a:xfrm>
          <a:prstGeom prst="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0"/>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smtClean="0">
              <a:solidFill>
                <a:schemeClr val="tx1"/>
              </a:solidFill>
            </a:endParaRPr>
          </a:p>
        </p:txBody>
      </p:sp>
      <p:sp>
        <p:nvSpPr>
          <p:cNvPr id="5" name="テキスト ボックス 4"/>
          <p:cNvSpPr txBox="1"/>
          <p:nvPr/>
        </p:nvSpPr>
        <p:spPr>
          <a:xfrm>
            <a:off x="3643306" y="1785926"/>
            <a:ext cx="1000132" cy="400110"/>
          </a:xfrm>
          <a:prstGeom prst="rect">
            <a:avLst/>
          </a:prstGeom>
          <a:noFill/>
        </p:spPr>
        <p:txBody>
          <a:bodyPr wrap="square" rtlCol="0">
            <a:spAutoFit/>
          </a:bodyPr>
          <a:lstStyle/>
          <a:p>
            <a:r>
              <a:rPr lang="ja-JP" altLang="en-US" sz="2000" dirty="0"/>
              <a:t>危険性</a:t>
            </a:r>
            <a:endParaRPr kumimoji="1" lang="ja-JP" altLang="en-US" sz="2000" dirty="0" smtClean="0"/>
          </a:p>
        </p:txBody>
      </p:sp>
      <p:cxnSp>
        <p:nvCxnSpPr>
          <p:cNvPr id="9" name="直線コネクタ 8"/>
          <p:cNvCxnSpPr/>
          <p:nvPr/>
        </p:nvCxnSpPr>
        <p:spPr>
          <a:xfrm rot="5400000">
            <a:off x="6858810" y="1999446"/>
            <a:ext cx="71438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rot="5400000">
            <a:off x="643704" y="2070884"/>
            <a:ext cx="71438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4572000" y="2000240"/>
            <a:ext cx="2143140" cy="158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rot="10800000">
            <a:off x="1571604" y="2000240"/>
            <a:ext cx="2071702" cy="158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6786578" y="1785926"/>
            <a:ext cx="428628" cy="400110"/>
          </a:xfrm>
          <a:prstGeom prst="rect">
            <a:avLst/>
          </a:prstGeom>
          <a:noFill/>
        </p:spPr>
        <p:txBody>
          <a:bodyPr wrap="square" rtlCol="0">
            <a:spAutoFit/>
          </a:bodyPr>
          <a:lstStyle/>
          <a:p>
            <a:r>
              <a:rPr kumimoji="1" lang="ja-JP" altLang="en-US" sz="2000" dirty="0" smtClean="0"/>
              <a:t>大</a:t>
            </a:r>
          </a:p>
        </p:txBody>
      </p:sp>
      <p:sp>
        <p:nvSpPr>
          <p:cNvPr id="21" name="テキスト ボックス 20"/>
          <p:cNvSpPr txBox="1"/>
          <p:nvPr/>
        </p:nvSpPr>
        <p:spPr>
          <a:xfrm>
            <a:off x="1071538" y="1785926"/>
            <a:ext cx="428628" cy="400110"/>
          </a:xfrm>
          <a:prstGeom prst="rect">
            <a:avLst/>
          </a:prstGeom>
          <a:noFill/>
        </p:spPr>
        <p:txBody>
          <a:bodyPr wrap="square" rtlCol="0">
            <a:spAutoFit/>
          </a:bodyPr>
          <a:lstStyle/>
          <a:p>
            <a:r>
              <a:rPr kumimoji="1" lang="ja-JP" altLang="en-US" sz="2000" dirty="0" smtClean="0"/>
              <a:t>小</a:t>
            </a:r>
          </a:p>
        </p:txBody>
      </p:sp>
      <p:cxnSp>
        <p:nvCxnSpPr>
          <p:cNvPr id="25" name="直線矢印コネクタ 24"/>
          <p:cNvCxnSpPr/>
          <p:nvPr/>
        </p:nvCxnSpPr>
        <p:spPr>
          <a:xfrm rot="5400000" flipH="1" flipV="1">
            <a:off x="5894397" y="4321181"/>
            <a:ext cx="785818" cy="158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rot="5400000" flipH="1" flipV="1">
            <a:off x="1965307" y="4321181"/>
            <a:ext cx="785818" cy="158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8" name="右中かっこ 27"/>
          <p:cNvSpPr/>
          <p:nvPr/>
        </p:nvSpPr>
        <p:spPr>
          <a:xfrm rot="5400000">
            <a:off x="3929058" y="3286124"/>
            <a:ext cx="642942" cy="350046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テキスト ボックス 28"/>
          <p:cNvSpPr txBox="1"/>
          <p:nvPr/>
        </p:nvSpPr>
        <p:spPr>
          <a:xfrm>
            <a:off x="3428992" y="4643446"/>
            <a:ext cx="1857388" cy="338554"/>
          </a:xfrm>
          <a:prstGeom prst="rect">
            <a:avLst/>
          </a:prstGeom>
          <a:noFill/>
        </p:spPr>
        <p:txBody>
          <a:bodyPr wrap="square" rtlCol="0">
            <a:spAutoFit/>
          </a:bodyPr>
          <a:lstStyle/>
          <a:p>
            <a:r>
              <a:rPr kumimoji="1" lang="ja-JP" altLang="en-US" sz="1600" dirty="0" smtClean="0"/>
              <a:t>行政裁量の範囲内</a:t>
            </a:r>
          </a:p>
        </p:txBody>
      </p:sp>
      <p:sp>
        <p:nvSpPr>
          <p:cNvPr id="30" name="テキスト ボックス 29"/>
          <p:cNvSpPr txBox="1"/>
          <p:nvPr/>
        </p:nvSpPr>
        <p:spPr>
          <a:xfrm>
            <a:off x="1285852" y="4214818"/>
            <a:ext cx="642942" cy="338554"/>
          </a:xfrm>
          <a:prstGeom prst="rect">
            <a:avLst/>
          </a:prstGeom>
          <a:noFill/>
        </p:spPr>
        <p:txBody>
          <a:bodyPr wrap="square" rtlCol="0">
            <a:spAutoFit/>
          </a:bodyPr>
          <a:lstStyle/>
          <a:p>
            <a:r>
              <a:rPr kumimoji="1" lang="ja-JP" altLang="en-US" sz="1600" dirty="0" smtClean="0"/>
              <a:t>違法</a:t>
            </a:r>
          </a:p>
        </p:txBody>
      </p:sp>
      <p:sp>
        <p:nvSpPr>
          <p:cNvPr id="31" name="テキスト ボックス 30"/>
          <p:cNvSpPr txBox="1"/>
          <p:nvPr/>
        </p:nvSpPr>
        <p:spPr>
          <a:xfrm>
            <a:off x="6572264" y="4143380"/>
            <a:ext cx="642942" cy="338554"/>
          </a:xfrm>
          <a:prstGeom prst="rect">
            <a:avLst/>
          </a:prstGeom>
          <a:noFill/>
        </p:spPr>
        <p:txBody>
          <a:bodyPr wrap="square" rtlCol="0">
            <a:spAutoFit/>
          </a:bodyPr>
          <a:lstStyle/>
          <a:p>
            <a:r>
              <a:rPr kumimoji="1" lang="ja-JP" altLang="en-US" sz="1600" dirty="0" smtClean="0"/>
              <a:t>違法</a:t>
            </a:r>
          </a:p>
        </p:txBody>
      </p:sp>
      <p:sp>
        <p:nvSpPr>
          <p:cNvPr id="32" name="テキスト ボックス 31"/>
          <p:cNvSpPr txBox="1"/>
          <p:nvPr/>
        </p:nvSpPr>
        <p:spPr>
          <a:xfrm>
            <a:off x="3929058" y="4214818"/>
            <a:ext cx="642942" cy="338554"/>
          </a:xfrm>
          <a:prstGeom prst="rect">
            <a:avLst/>
          </a:prstGeom>
          <a:noFill/>
        </p:spPr>
        <p:txBody>
          <a:bodyPr wrap="square" rtlCol="0">
            <a:spAutoFit/>
          </a:bodyPr>
          <a:lstStyle/>
          <a:p>
            <a:r>
              <a:rPr kumimoji="1" lang="ja-JP" altLang="en-US" sz="1600" dirty="0" smtClean="0"/>
              <a:t>合法</a:t>
            </a:r>
          </a:p>
        </p:txBody>
      </p:sp>
      <p:sp>
        <p:nvSpPr>
          <p:cNvPr id="33" name="角丸四角形吹き出し 32"/>
          <p:cNvSpPr/>
          <p:nvPr/>
        </p:nvSpPr>
        <p:spPr>
          <a:xfrm>
            <a:off x="6715140" y="4714884"/>
            <a:ext cx="2000264" cy="928694"/>
          </a:xfrm>
          <a:prstGeom prst="wedgeRoundRectCallout">
            <a:avLst>
              <a:gd name="adj1" fmla="val -35795"/>
              <a:gd name="adj2" fmla="val -70712"/>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規制権限の不行使（国家賠償法）</a:t>
            </a:r>
          </a:p>
        </p:txBody>
      </p:sp>
      <p:sp>
        <p:nvSpPr>
          <p:cNvPr id="34" name="角丸四角形吹き出し 33"/>
          <p:cNvSpPr/>
          <p:nvPr/>
        </p:nvSpPr>
        <p:spPr>
          <a:xfrm>
            <a:off x="142844" y="4857760"/>
            <a:ext cx="2285984" cy="857256"/>
          </a:xfrm>
          <a:prstGeom prst="wedgeRoundRectCallout">
            <a:avLst>
              <a:gd name="adj1" fmla="val 15094"/>
              <a:gd name="adj2" fmla="val -84950"/>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過剰な規制権限の行使</a:t>
            </a:r>
            <a:endParaRPr kumimoji="1" lang="en-US" altLang="ja-JP" sz="1600" dirty="0" smtClean="0">
              <a:solidFill>
                <a:schemeClr val="tx1"/>
              </a:solidFill>
            </a:endParaRPr>
          </a:p>
          <a:p>
            <a:pPr algn="ctr"/>
            <a:r>
              <a:rPr lang="ja-JP" altLang="en-US" sz="1600" dirty="0" smtClean="0">
                <a:solidFill>
                  <a:schemeClr val="tx1"/>
                </a:solidFill>
              </a:rPr>
              <a:t>（</a:t>
            </a:r>
            <a:r>
              <a:rPr lang="ja-JP" altLang="en-US" sz="1600" smtClean="0">
                <a:solidFill>
                  <a:schemeClr val="tx1"/>
                </a:solidFill>
              </a:rPr>
              <a:t>訴訟法･不服審査法</a:t>
            </a:r>
            <a:r>
              <a:rPr lang="ja-JP" altLang="en-US" sz="1600" dirty="0" smtClean="0">
                <a:solidFill>
                  <a:schemeClr val="tx1"/>
                </a:solidFill>
              </a:rPr>
              <a:t>）</a:t>
            </a:r>
            <a:endParaRPr kumimoji="1" lang="ja-JP" altLang="en-US" sz="1600" dirty="0" smtClean="0">
              <a:solidFill>
                <a:schemeClr val="tx1"/>
              </a:solidFill>
            </a:endParaRPr>
          </a:p>
        </p:txBody>
      </p:sp>
      <p:sp>
        <p:nvSpPr>
          <p:cNvPr id="20" name="線吹き出し 1 (枠付き) 19"/>
          <p:cNvSpPr/>
          <p:nvPr/>
        </p:nvSpPr>
        <p:spPr>
          <a:xfrm>
            <a:off x="5214942" y="5857892"/>
            <a:ext cx="2428892" cy="857256"/>
          </a:xfrm>
          <a:prstGeom prst="borderCallout1">
            <a:avLst>
              <a:gd name="adj1" fmla="val 18750"/>
              <a:gd name="adj2" fmla="val -8333"/>
              <a:gd name="adj3" fmla="val -44361"/>
              <a:gd name="adj4" fmla="val -34273"/>
            </a:avLst>
          </a:prstGeom>
          <a:ln>
            <a:solidFill>
              <a:schemeClr val="tx1"/>
            </a:solidFill>
          </a:ln>
        </p:spPr>
        <p:txBody>
          <a:bodyPr wrap="square" rtlCol="0" anchor="ctr">
            <a:normAutofit/>
          </a:bodyPr>
          <a:lstStyle/>
          <a:p>
            <a:pPr algn="ctr"/>
            <a:r>
              <a:rPr kumimoji="1" lang="ja-JP" altLang="en-US" sz="1600" dirty="0" smtClean="0"/>
              <a:t>違反処理基準に基づいた運用がなされる</a:t>
            </a:r>
          </a:p>
        </p:txBody>
      </p:sp>
      <p:sp>
        <p:nvSpPr>
          <p:cNvPr id="22" name="スライド番号プレースホルダ 21"/>
          <p:cNvSpPr>
            <a:spLocks noGrp="1"/>
          </p:cNvSpPr>
          <p:nvPr>
            <p:ph type="sldNum" sz="quarter" idx="11"/>
          </p:nvPr>
        </p:nvSpPr>
        <p:spPr/>
        <p:txBody>
          <a:bodyPr/>
          <a:lstStyle/>
          <a:p>
            <a:pPr>
              <a:defRPr/>
            </a:pPr>
            <a:fld id="{A1C8A4EA-1944-4F28-91D7-925B10C787CA}" type="slidenum">
              <a:rPr lang="en-US" altLang="ja-JP" smtClean="0"/>
              <a:pPr>
                <a:defRPr/>
              </a:pPr>
              <a:t>14</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heckerboard(across)">
                                      <p:cBhvr>
                                        <p:cTn id="7" dur="500"/>
                                        <p:tgtEl>
                                          <p:spTgt spid="3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checkerboard(across)">
                                      <p:cBhvr>
                                        <p:cTn id="10" dur="500"/>
                                        <p:tgtEl>
                                          <p:spTgt spid="34"/>
                                        </p:tgtEl>
                                      </p:cBhvr>
                                    </p:animEffect>
                                  </p:childTnLst>
                                </p:cTn>
                              </p:par>
                              <p:par>
                                <p:cTn id="11" presetID="5" presetClass="entr" presetSubtype="1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checkerboard(across)">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1"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checkerboard(across)">
                                      <p:cBhvr>
                                        <p:cTn id="18" dur="500"/>
                                        <p:tgtEl>
                                          <p:spTgt spid="30"/>
                                        </p:tgtEl>
                                      </p:cBhvr>
                                    </p:animEffect>
                                  </p:childTnLst>
                                </p:cTn>
                              </p:par>
                              <p:par>
                                <p:cTn id="19" presetID="5" presetClass="entr" presetSubtype="10" fill="hold" grpId="1"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checkerboard(across)">
                                      <p:cBhvr>
                                        <p:cTn id="21" dur="500"/>
                                        <p:tgtEl>
                                          <p:spTgt spid="34"/>
                                        </p:tgtEl>
                                      </p:cBhvr>
                                    </p:animEffect>
                                  </p:childTnLst>
                                </p:cTn>
                              </p:par>
                              <p:par>
                                <p:cTn id="22" presetID="5" presetClass="entr" presetSubtype="1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checkerboard(across)">
                                      <p:cBhvr>
                                        <p:cTn id="24" dur="500"/>
                                        <p:tgtEl>
                                          <p:spTgt spid="26"/>
                                        </p:tgtEl>
                                      </p:cBhvr>
                                    </p:animEffect>
                                  </p:childTnLst>
                                </p:cTn>
                              </p:par>
                              <p:par>
                                <p:cTn id="25" presetID="5" presetClass="entr" presetSubtype="1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checkerboard(across)">
                                      <p:cBhvr>
                                        <p:cTn id="27" dur="500"/>
                                        <p:tgtEl>
                                          <p:spTgt spid="25"/>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checkerboard(across)">
                                      <p:cBhvr>
                                        <p:cTn id="30" dur="500"/>
                                        <p:tgtEl>
                                          <p:spTgt spid="31"/>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checkerboard(across)">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500" fill="hold"/>
                                        <p:tgtEl>
                                          <p:spTgt spid="32"/>
                                        </p:tgtEl>
                                        <p:attrNameLst>
                                          <p:attrName>ppt_x</p:attrName>
                                        </p:attrNameLst>
                                      </p:cBhvr>
                                      <p:tavLst>
                                        <p:tav tm="0">
                                          <p:val>
                                            <p:strVal val="#ppt_x"/>
                                          </p:val>
                                        </p:tav>
                                        <p:tav tm="100000">
                                          <p:val>
                                            <p:strVal val="#ppt_x"/>
                                          </p:val>
                                        </p:tav>
                                      </p:tavLst>
                                    </p:anim>
                                    <p:anim calcmode="lin" valueType="num">
                                      <p:cBhvr additive="base">
                                        <p:cTn id="39" dur="500" fill="hold"/>
                                        <p:tgtEl>
                                          <p:spTgt spid="3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500" fill="hold"/>
                                        <p:tgtEl>
                                          <p:spTgt spid="29"/>
                                        </p:tgtEl>
                                        <p:attrNameLst>
                                          <p:attrName>ppt_x</p:attrName>
                                        </p:attrNameLst>
                                      </p:cBhvr>
                                      <p:tavLst>
                                        <p:tav tm="0">
                                          <p:val>
                                            <p:strVal val="#ppt_x"/>
                                          </p:val>
                                        </p:tav>
                                        <p:tav tm="100000">
                                          <p:val>
                                            <p:strVal val="#ppt_x"/>
                                          </p:val>
                                        </p:tav>
                                      </p:tavLst>
                                    </p:anim>
                                    <p:anim calcmode="lin" valueType="num">
                                      <p:cBhvr additive="base">
                                        <p:cTn id="43" dur="500" fill="hold"/>
                                        <p:tgtEl>
                                          <p:spTgt spid="2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500" fill="hold"/>
                                        <p:tgtEl>
                                          <p:spTgt spid="28"/>
                                        </p:tgtEl>
                                        <p:attrNameLst>
                                          <p:attrName>ppt_x</p:attrName>
                                        </p:attrNameLst>
                                      </p:cBhvr>
                                      <p:tavLst>
                                        <p:tav tm="0">
                                          <p:val>
                                            <p:strVal val="#ppt_x"/>
                                          </p:val>
                                        </p:tav>
                                        <p:tav tm="100000">
                                          <p:val>
                                            <p:strVal val="#ppt_x"/>
                                          </p:val>
                                        </p:tav>
                                      </p:tavLst>
                                    </p:anim>
                                    <p:anim calcmode="lin" valueType="num">
                                      <p:cBhvr additive="base">
                                        <p:cTn id="47" dur="500" fill="hold"/>
                                        <p:tgtEl>
                                          <p:spTgt spid="28"/>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ppt_x"/>
                                          </p:val>
                                        </p:tav>
                                        <p:tav tm="100000">
                                          <p:val>
                                            <p:strVal val="#ppt_x"/>
                                          </p:val>
                                        </p:tav>
                                      </p:tavLst>
                                    </p:anim>
                                    <p:anim calcmode="lin" valueType="num">
                                      <p:cBhvr additive="base">
                                        <p:cTn id="5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0" grpId="0"/>
      <p:bldP spid="30" grpId="1"/>
      <p:bldP spid="31" grpId="0"/>
      <p:bldP spid="32" grpId="0"/>
      <p:bldP spid="33" grpId="0" animBg="1"/>
      <p:bldP spid="34" grpId="0" animBg="1"/>
      <p:bldP spid="34" grpId="1"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a:xfrm>
            <a:off x="250825" y="460375"/>
            <a:ext cx="8424863" cy="523875"/>
          </a:xfrm>
        </p:spPr>
        <p:txBody>
          <a:bodyPr/>
          <a:lstStyle/>
          <a:p>
            <a:pPr eaLnBrk="1" hangingPunct="1"/>
            <a:r>
              <a:rPr lang="ja-JP" altLang="en-US" smtClean="0"/>
              <a:t>規制が違法と判断される場合の法関係</a:t>
            </a:r>
          </a:p>
        </p:txBody>
      </p:sp>
      <p:pic>
        <p:nvPicPr>
          <p:cNvPr id="1026" name="Picture 2" descr="C:\Documents and Settings\山崎栄一\デスクトップ\パワポマスター\クリップアート\j0433928.png"/>
          <p:cNvPicPr>
            <a:picLocks noChangeAspect="1" noChangeArrowheads="1"/>
          </p:cNvPicPr>
          <p:nvPr/>
        </p:nvPicPr>
        <p:blipFill>
          <a:blip r:embed="rId3" cstate="print"/>
          <a:srcRect/>
          <a:stretch>
            <a:fillRect/>
          </a:stretch>
        </p:blipFill>
        <p:spPr bwMode="auto">
          <a:xfrm>
            <a:off x="4786314" y="1643050"/>
            <a:ext cx="1071570" cy="1071570"/>
          </a:xfrm>
          <a:prstGeom prst="rect">
            <a:avLst/>
          </a:prstGeom>
          <a:noFill/>
        </p:spPr>
      </p:pic>
      <p:pic>
        <p:nvPicPr>
          <p:cNvPr id="5" name="Picture 7" descr="C:\Documents and Settings\山崎栄一\デスクトップ\パワポマスター\クリップアート\j0431640.png"/>
          <p:cNvPicPr>
            <a:picLocks noChangeAspect="1" noChangeArrowheads="1"/>
          </p:cNvPicPr>
          <p:nvPr/>
        </p:nvPicPr>
        <p:blipFill>
          <a:blip r:embed="rId4" cstate="print"/>
          <a:srcRect/>
          <a:stretch>
            <a:fillRect/>
          </a:stretch>
        </p:blipFill>
        <p:spPr bwMode="auto">
          <a:xfrm>
            <a:off x="785786" y="1714488"/>
            <a:ext cx="1071570" cy="107157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785786" y="3286124"/>
            <a:ext cx="1819275" cy="1809750"/>
          </a:xfrm>
          <a:prstGeom prst="rect">
            <a:avLst/>
          </a:prstGeom>
          <a:noFill/>
          <a:ln w="9525">
            <a:noFill/>
            <a:miter lim="800000"/>
            <a:headEnd/>
            <a:tailEnd/>
          </a:ln>
          <a:effectLst/>
        </p:spPr>
      </p:pic>
      <p:sp>
        <p:nvSpPr>
          <p:cNvPr id="8" name="テキスト ボックス 7"/>
          <p:cNvSpPr txBox="1"/>
          <p:nvPr/>
        </p:nvSpPr>
        <p:spPr>
          <a:xfrm>
            <a:off x="4857752" y="2928934"/>
            <a:ext cx="1071570" cy="338554"/>
          </a:xfrm>
          <a:prstGeom prst="rect">
            <a:avLst/>
          </a:prstGeom>
          <a:noFill/>
        </p:spPr>
        <p:txBody>
          <a:bodyPr wrap="square" rtlCol="0">
            <a:spAutoFit/>
          </a:bodyPr>
          <a:lstStyle/>
          <a:p>
            <a:r>
              <a:rPr lang="ja-JP" altLang="en-US" sz="1600" dirty="0" smtClean="0"/>
              <a:t>消防署長</a:t>
            </a:r>
            <a:endParaRPr kumimoji="1" lang="ja-JP" altLang="en-US" sz="1600" dirty="0" smtClean="0"/>
          </a:p>
        </p:txBody>
      </p:sp>
      <p:sp>
        <p:nvSpPr>
          <p:cNvPr id="7" name="テキスト ボックス 6"/>
          <p:cNvSpPr txBox="1"/>
          <p:nvPr/>
        </p:nvSpPr>
        <p:spPr>
          <a:xfrm>
            <a:off x="571472" y="3000372"/>
            <a:ext cx="1071570" cy="338554"/>
          </a:xfrm>
          <a:prstGeom prst="rect">
            <a:avLst/>
          </a:prstGeom>
          <a:noFill/>
        </p:spPr>
        <p:txBody>
          <a:bodyPr wrap="square" rtlCol="0">
            <a:spAutoFit/>
          </a:bodyPr>
          <a:lstStyle/>
          <a:p>
            <a:r>
              <a:rPr kumimoji="1" lang="ja-JP" altLang="en-US" sz="1600" dirty="0" smtClean="0"/>
              <a:t>所有者等</a:t>
            </a:r>
          </a:p>
        </p:txBody>
      </p:sp>
      <p:sp>
        <p:nvSpPr>
          <p:cNvPr id="9" name="右矢印 8"/>
          <p:cNvSpPr/>
          <p:nvPr/>
        </p:nvSpPr>
        <p:spPr>
          <a:xfrm>
            <a:off x="2285984" y="2500306"/>
            <a:ext cx="2357454" cy="285752"/>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kumimoji="1" lang="ja-JP" altLang="en-US" sz="1600" dirty="0" smtClean="0"/>
          </a:p>
        </p:txBody>
      </p:sp>
      <p:sp>
        <p:nvSpPr>
          <p:cNvPr id="10" name="右矢印 9"/>
          <p:cNvSpPr/>
          <p:nvPr/>
        </p:nvSpPr>
        <p:spPr>
          <a:xfrm rot="10800000">
            <a:off x="2214546" y="1714488"/>
            <a:ext cx="2357454" cy="285752"/>
          </a:xfrm>
          <a:prstGeom prst="rightArrow">
            <a:avLst/>
          </a:prstGeom>
          <a:solidFill>
            <a:srgbClr val="FFFF00"/>
          </a:solidFill>
          <a:ln>
            <a:solidFill>
              <a:schemeClr val="tx1"/>
            </a:solidFill>
          </a:ln>
        </p:spPr>
        <p:txBody>
          <a:bodyPr wrap="square" rtlCol="0" anchor="ctr">
            <a:normAutofit fontScale="25000" lnSpcReduction="20000"/>
          </a:bodyPr>
          <a:lstStyle/>
          <a:p>
            <a:pPr algn="ctr"/>
            <a:endParaRPr kumimoji="1" lang="ja-JP" altLang="en-US" sz="1600" dirty="0" smtClean="0"/>
          </a:p>
        </p:txBody>
      </p:sp>
      <p:sp>
        <p:nvSpPr>
          <p:cNvPr id="11" name="テキスト ボックス 10"/>
          <p:cNvSpPr txBox="1"/>
          <p:nvPr/>
        </p:nvSpPr>
        <p:spPr>
          <a:xfrm>
            <a:off x="2786050" y="1285860"/>
            <a:ext cx="1285884" cy="338554"/>
          </a:xfrm>
          <a:prstGeom prst="rect">
            <a:avLst/>
          </a:prstGeom>
          <a:noFill/>
        </p:spPr>
        <p:txBody>
          <a:bodyPr wrap="square" rtlCol="0">
            <a:spAutoFit/>
          </a:bodyPr>
          <a:lstStyle/>
          <a:p>
            <a:r>
              <a:rPr kumimoji="1" lang="en-US" altLang="ja-JP" sz="1600" dirty="0" smtClean="0"/>
              <a:t>5</a:t>
            </a:r>
            <a:r>
              <a:rPr kumimoji="1" lang="ja-JP" altLang="en-US" sz="1600" dirty="0" smtClean="0"/>
              <a:t>条命令等</a:t>
            </a:r>
          </a:p>
        </p:txBody>
      </p:sp>
      <p:sp>
        <p:nvSpPr>
          <p:cNvPr id="12" name="テキスト ボックス 11"/>
          <p:cNvSpPr txBox="1"/>
          <p:nvPr/>
        </p:nvSpPr>
        <p:spPr>
          <a:xfrm>
            <a:off x="2857488" y="2928934"/>
            <a:ext cx="1285884" cy="584775"/>
          </a:xfrm>
          <a:prstGeom prst="rect">
            <a:avLst/>
          </a:prstGeom>
          <a:noFill/>
        </p:spPr>
        <p:txBody>
          <a:bodyPr wrap="square" rtlCol="0">
            <a:spAutoFit/>
          </a:bodyPr>
          <a:lstStyle/>
          <a:p>
            <a:r>
              <a:rPr kumimoji="1" lang="ja-JP" altLang="en-US" sz="1600" dirty="0" smtClean="0"/>
              <a:t>不服申立</a:t>
            </a:r>
            <a:endParaRPr kumimoji="1" lang="en-US" altLang="ja-JP" sz="1600" dirty="0" smtClean="0"/>
          </a:p>
          <a:p>
            <a:r>
              <a:rPr lang="ja-JP" altLang="en-US" sz="1600" dirty="0" smtClean="0"/>
              <a:t>行政訴訟</a:t>
            </a:r>
            <a:endParaRPr kumimoji="1" lang="ja-JP" altLang="en-US" sz="1600" dirty="0" smtClean="0"/>
          </a:p>
        </p:txBody>
      </p:sp>
      <p:sp>
        <p:nvSpPr>
          <p:cNvPr id="13" name="線吹き出し 1 (枠付き) 12"/>
          <p:cNvSpPr/>
          <p:nvPr/>
        </p:nvSpPr>
        <p:spPr>
          <a:xfrm>
            <a:off x="4857752" y="3643314"/>
            <a:ext cx="3000396" cy="714380"/>
          </a:xfrm>
          <a:prstGeom prst="borderCallout1">
            <a:avLst>
              <a:gd name="adj1" fmla="val 18750"/>
              <a:gd name="adj2" fmla="val -8333"/>
              <a:gd name="adj3" fmla="val -13815"/>
              <a:gd name="adj4" fmla="val -27105"/>
            </a:avLst>
          </a:prstGeom>
          <a:ln>
            <a:solidFill>
              <a:schemeClr val="tx1"/>
            </a:solidFill>
          </a:ln>
        </p:spPr>
        <p:txBody>
          <a:bodyPr wrap="square" rtlCol="0" anchor="ctr">
            <a:normAutofit/>
          </a:bodyPr>
          <a:lstStyle/>
          <a:p>
            <a:pPr algn="ctr"/>
            <a:r>
              <a:rPr kumimoji="1" lang="ja-JP" altLang="en-US" sz="1600" dirty="0" smtClean="0"/>
              <a:t>命令の取消を求めて訴えている</a:t>
            </a:r>
          </a:p>
        </p:txBody>
      </p:sp>
      <p:sp>
        <p:nvSpPr>
          <p:cNvPr id="14" name="下矢印 13"/>
          <p:cNvSpPr/>
          <p:nvPr/>
        </p:nvSpPr>
        <p:spPr>
          <a:xfrm>
            <a:off x="5643570" y="4500570"/>
            <a:ext cx="285752" cy="571504"/>
          </a:xfrm>
          <a:prstGeom prst="downArrow">
            <a:avLst/>
          </a:prstGeom>
          <a:ln>
            <a:solidFill>
              <a:schemeClr val="tx1"/>
            </a:solidFill>
          </a:ln>
        </p:spPr>
        <p:txBody>
          <a:bodyPr wrap="square" rtlCol="0" anchor="ctr">
            <a:normAutofit/>
          </a:bodyPr>
          <a:lstStyle/>
          <a:p>
            <a:pPr algn="ctr"/>
            <a:endParaRPr kumimoji="1" lang="ja-JP" altLang="en-US" sz="1600" dirty="0" smtClean="0"/>
          </a:p>
        </p:txBody>
      </p:sp>
      <p:sp>
        <p:nvSpPr>
          <p:cNvPr id="15" name="正方形/長方形 14"/>
          <p:cNvSpPr/>
          <p:nvPr/>
        </p:nvSpPr>
        <p:spPr>
          <a:xfrm>
            <a:off x="4857752" y="5143512"/>
            <a:ext cx="2928958" cy="1285884"/>
          </a:xfrm>
          <a:prstGeom prst="rect">
            <a:avLst/>
          </a:prstGeom>
          <a:ln>
            <a:solidFill>
              <a:schemeClr val="tx1"/>
            </a:solidFill>
          </a:ln>
        </p:spPr>
        <p:txBody>
          <a:bodyPr wrap="square" rtlCol="0" anchor="ctr">
            <a:normAutofit/>
          </a:bodyPr>
          <a:lstStyle/>
          <a:p>
            <a:pPr algn="ctr"/>
            <a:r>
              <a:rPr kumimoji="1" lang="en-US" altLang="ja-JP" sz="1600" dirty="0" smtClean="0"/>
              <a:t>5</a:t>
            </a:r>
            <a:r>
              <a:rPr kumimoji="1" lang="ja-JP" altLang="en-US" sz="1600" dirty="0" smtClean="0"/>
              <a:t>条命令を取り消す判決があった場合は、損失を補償しなければならない（第</a:t>
            </a:r>
            <a:r>
              <a:rPr kumimoji="1" lang="en-US" altLang="ja-JP" sz="1600" dirty="0" smtClean="0"/>
              <a:t>6</a:t>
            </a:r>
            <a:r>
              <a:rPr kumimoji="1" lang="ja-JP" altLang="en-US" sz="1600" dirty="0" smtClean="0"/>
              <a:t>条</a:t>
            </a:r>
            <a:r>
              <a:rPr kumimoji="1" lang="en-US" altLang="ja-JP" sz="1600" dirty="0" smtClean="0"/>
              <a:t>2</a:t>
            </a:r>
            <a:r>
              <a:rPr kumimoji="1" lang="ja-JP" altLang="en-US" sz="1600" dirty="0" smtClean="0"/>
              <a:t>項）</a:t>
            </a:r>
            <a:endParaRPr kumimoji="1" lang="en-US" altLang="ja-JP" sz="1600" dirty="0" smtClean="0"/>
          </a:p>
          <a:p>
            <a:pPr algn="ctr"/>
            <a:r>
              <a:rPr kumimoji="1" lang="ja-JP" altLang="en-US" sz="1600" dirty="0" smtClean="0"/>
              <a:t>国賠法の特例</a:t>
            </a:r>
            <a:r>
              <a:rPr kumimoji="1" lang="en-US" altLang="ja-JP" sz="1600" dirty="0" smtClean="0"/>
              <a:t>〔</a:t>
            </a:r>
            <a:r>
              <a:rPr kumimoji="1" lang="ja-JP" altLang="en-US" sz="1600" dirty="0" smtClean="0"/>
              <a:t>無過失責任</a:t>
            </a:r>
            <a:r>
              <a:rPr kumimoji="1" lang="en-US" altLang="ja-JP" sz="1600" dirty="0" smtClean="0"/>
              <a:t>〕</a:t>
            </a:r>
            <a:endParaRPr kumimoji="1" lang="ja-JP" altLang="en-US" sz="1600" dirty="0" smtClean="0"/>
          </a:p>
        </p:txBody>
      </p:sp>
      <p:sp>
        <p:nvSpPr>
          <p:cNvPr id="16" name="スライド番号プレースホルダ 15"/>
          <p:cNvSpPr>
            <a:spLocks noGrp="1"/>
          </p:cNvSpPr>
          <p:nvPr>
            <p:ph type="sldNum" sz="quarter" idx="11"/>
          </p:nvPr>
        </p:nvSpPr>
        <p:spPr/>
        <p:txBody>
          <a:bodyPr/>
          <a:lstStyle/>
          <a:p>
            <a:pPr>
              <a:defRPr/>
            </a:pPr>
            <a:fld id="{A1C8A4EA-1944-4F28-91D7-925B10C787CA}" type="slidenum">
              <a:rPr lang="en-US" altLang="ja-JP" smtClean="0"/>
              <a:pPr>
                <a:defRPr/>
              </a:pPr>
              <a:t>15</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1"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par>
                                <p:cTn id="11" presetID="5" presetClass="entr" presetSubtype="10" fill="hold" grpId="1"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heckerboard(across)">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12" grpId="1"/>
      <p:bldP spid="13" grpId="1"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a:xfrm>
            <a:off x="250825" y="460375"/>
            <a:ext cx="8424863" cy="523875"/>
          </a:xfrm>
        </p:spPr>
        <p:txBody>
          <a:bodyPr/>
          <a:lstStyle/>
          <a:p>
            <a:pPr eaLnBrk="1" hangingPunct="1"/>
            <a:r>
              <a:rPr lang="ja-JP" altLang="en-US" smtClean="0"/>
              <a:t>規制をしないことが違法と判断される場合の法関係</a:t>
            </a:r>
          </a:p>
        </p:txBody>
      </p:sp>
      <p:pic>
        <p:nvPicPr>
          <p:cNvPr id="4" name="Picture 2" descr="C:\Documents and Settings\山崎栄一\デスクトップ\パワポマスター\クリップアート\j0433928.png"/>
          <p:cNvPicPr>
            <a:picLocks noChangeAspect="1" noChangeArrowheads="1"/>
          </p:cNvPicPr>
          <p:nvPr/>
        </p:nvPicPr>
        <p:blipFill>
          <a:blip r:embed="rId3" cstate="print"/>
          <a:srcRect/>
          <a:stretch>
            <a:fillRect/>
          </a:stretch>
        </p:blipFill>
        <p:spPr bwMode="auto">
          <a:xfrm>
            <a:off x="2786050" y="1643050"/>
            <a:ext cx="1071570" cy="1071570"/>
          </a:xfrm>
          <a:prstGeom prst="rect">
            <a:avLst/>
          </a:prstGeom>
          <a:noFill/>
        </p:spPr>
      </p:pic>
      <p:pic>
        <p:nvPicPr>
          <p:cNvPr id="5" name="Picture 7" descr="C:\Documents and Settings\山崎栄一\デスクトップ\パワポマスター\クリップアート\j0431640.png"/>
          <p:cNvPicPr>
            <a:picLocks noChangeAspect="1" noChangeArrowheads="1"/>
          </p:cNvPicPr>
          <p:nvPr/>
        </p:nvPicPr>
        <p:blipFill>
          <a:blip r:embed="rId4" cstate="print"/>
          <a:srcRect/>
          <a:stretch>
            <a:fillRect/>
          </a:stretch>
        </p:blipFill>
        <p:spPr bwMode="auto">
          <a:xfrm>
            <a:off x="642910" y="3714752"/>
            <a:ext cx="1071570" cy="1071570"/>
          </a:xfrm>
          <a:prstGeom prst="rect">
            <a:avLst/>
          </a:prstGeom>
          <a:noFill/>
          <a:ln w="9525">
            <a:noFill/>
            <a:miter lim="800000"/>
            <a:headEnd/>
            <a:tailEnd/>
          </a:ln>
        </p:spPr>
      </p:pic>
      <p:pic>
        <p:nvPicPr>
          <p:cNvPr id="6" name="Picture 8" descr="C:\Documents and Settings\山崎栄一\デスクトップ\パワポマスター\クリップアート\j0431641.png"/>
          <p:cNvPicPr>
            <a:picLocks noChangeAspect="1" noChangeArrowheads="1"/>
          </p:cNvPicPr>
          <p:nvPr/>
        </p:nvPicPr>
        <p:blipFill>
          <a:blip r:embed="rId5" cstate="print"/>
          <a:srcRect/>
          <a:stretch>
            <a:fillRect/>
          </a:stretch>
        </p:blipFill>
        <p:spPr bwMode="auto">
          <a:xfrm>
            <a:off x="5000628" y="3786190"/>
            <a:ext cx="1071570" cy="1071570"/>
          </a:xfrm>
          <a:prstGeom prst="rect">
            <a:avLst/>
          </a:prstGeom>
          <a:noFill/>
          <a:ln w="9525">
            <a:noFill/>
            <a:miter lim="800000"/>
            <a:headEnd/>
            <a:tailEnd/>
          </a:ln>
        </p:spPr>
      </p:pic>
      <p:pic>
        <p:nvPicPr>
          <p:cNvPr id="2050" name="Picture 2"/>
          <p:cNvPicPr>
            <a:picLocks noChangeAspect="1" noChangeArrowheads="1"/>
          </p:cNvPicPr>
          <p:nvPr/>
        </p:nvPicPr>
        <p:blipFill>
          <a:blip r:embed="rId6" cstate="print"/>
          <a:srcRect/>
          <a:stretch>
            <a:fillRect/>
          </a:stretch>
        </p:blipFill>
        <p:spPr bwMode="auto">
          <a:xfrm>
            <a:off x="1428728" y="4500570"/>
            <a:ext cx="1819275" cy="1809750"/>
          </a:xfrm>
          <a:prstGeom prst="rect">
            <a:avLst/>
          </a:prstGeom>
          <a:noFill/>
          <a:ln w="9525">
            <a:noFill/>
            <a:miter lim="800000"/>
            <a:headEnd/>
            <a:tailEnd/>
          </a:ln>
          <a:effectLst/>
        </p:spPr>
      </p:pic>
      <p:sp>
        <p:nvSpPr>
          <p:cNvPr id="8" name="爆発 2 7"/>
          <p:cNvSpPr/>
          <p:nvPr/>
        </p:nvSpPr>
        <p:spPr>
          <a:xfrm>
            <a:off x="1500166" y="5214950"/>
            <a:ext cx="1785950" cy="1214446"/>
          </a:xfrm>
          <a:prstGeom prst="irregularSeal2">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smtClean="0">
              <a:solidFill>
                <a:schemeClr val="tx1"/>
              </a:solidFill>
            </a:endParaRPr>
          </a:p>
        </p:txBody>
      </p:sp>
      <p:sp>
        <p:nvSpPr>
          <p:cNvPr id="9" name="テキスト ボックス 8"/>
          <p:cNvSpPr txBox="1"/>
          <p:nvPr/>
        </p:nvSpPr>
        <p:spPr>
          <a:xfrm>
            <a:off x="2786050" y="2857496"/>
            <a:ext cx="1214446" cy="338554"/>
          </a:xfrm>
          <a:prstGeom prst="rect">
            <a:avLst/>
          </a:prstGeom>
          <a:noFill/>
        </p:spPr>
        <p:txBody>
          <a:bodyPr wrap="square" rtlCol="0">
            <a:spAutoFit/>
          </a:bodyPr>
          <a:lstStyle/>
          <a:p>
            <a:r>
              <a:rPr lang="ja-JP" altLang="en-US" sz="1600" dirty="0" smtClean="0"/>
              <a:t>消防署長等</a:t>
            </a:r>
            <a:endParaRPr kumimoji="1" lang="ja-JP" altLang="en-US" sz="1600" dirty="0" smtClean="0"/>
          </a:p>
        </p:txBody>
      </p:sp>
      <p:sp>
        <p:nvSpPr>
          <p:cNvPr id="10" name="テキスト ボックス 9"/>
          <p:cNvSpPr txBox="1"/>
          <p:nvPr/>
        </p:nvSpPr>
        <p:spPr>
          <a:xfrm>
            <a:off x="5000628" y="5072074"/>
            <a:ext cx="857256" cy="338554"/>
          </a:xfrm>
          <a:prstGeom prst="rect">
            <a:avLst/>
          </a:prstGeom>
          <a:noFill/>
        </p:spPr>
        <p:txBody>
          <a:bodyPr wrap="square" rtlCol="0">
            <a:spAutoFit/>
          </a:bodyPr>
          <a:lstStyle/>
          <a:p>
            <a:r>
              <a:rPr lang="ja-JP" altLang="en-US" sz="1600" dirty="0" smtClean="0"/>
              <a:t>被害者</a:t>
            </a:r>
            <a:endParaRPr kumimoji="1" lang="ja-JP" altLang="en-US" sz="1600" dirty="0" smtClean="0"/>
          </a:p>
        </p:txBody>
      </p:sp>
      <p:sp>
        <p:nvSpPr>
          <p:cNvPr id="11" name="テキスト ボックス 10"/>
          <p:cNvSpPr txBox="1"/>
          <p:nvPr/>
        </p:nvSpPr>
        <p:spPr>
          <a:xfrm>
            <a:off x="285720" y="4929198"/>
            <a:ext cx="1071570" cy="338554"/>
          </a:xfrm>
          <a:prstGeom prst="rect">
            <a:avLst/>
          </a:prstGeom>
          <a:noFill/>
        </p:spPr>
        <p:txBody>
          <a:bodyPr wrap="square" rtlCol="0">
            <a:spAutoFit/>
          </a:bodyPr>
          <a:lstStyle/>
          <a:p>
            <a:r>
              <a:rPr kumimoji="1" lang="ja-JP" altLang="en-US" sz="1600" dirty="0" smtClean="0"/>
              <a:t>所有者等</a:t>
            </a:r>
          </a:p>
        </p:txBody>
      </p:sp>
      <p:sp>
        <p:nvSpPr>
          <p:cNvPr id="12" name="左矢印 11"/>
          <p:cNvSpPr/>
          <p:nvPr/>
        </p:nvSpPr>
        <p:spPr>
          <a:xfrm rot="18440002">
            <a:off x="1646207" y="3269739"/>
            <a:ext cx="1143008" cy="214314"/>
          </a:xfrm>
          <a:prstGeom prst="leftArrow">
            <a:avLst/>
          </a:prstGeom>
          <a:solidFill>
            <a:srgbClr val="FFFF00"/>
          </a:solidFill>
          <a:ln>
            <a:solidFill>
              <a:schemeClr val="tx1"/>
            </a:solidFill>
          </a:ln>
        </p:spPr>
        <p:txBody>
          <a:bodyPr wrap="square" rtlCol="0" anchor="ctr">
            <a:normAutofit fontScale="25000" lnSpcReduction="20000"/>
          </a:bodyPr>
          <a:lstStyle/>
          <a:p>
            <a:pPr algn="ctr"/>
            <a:endParaRPr kumimoji="1" lang="ja-JP" altLang="en-US" sz="1600" dirty="0" smtClean="0"/>
          </a:p>
        </p:txBody>
      </p:sp>
      <p:sp>
        <p:nvSpPr>
          <p:cNvPr id="13" name="左矢印 12"/>
          <p:cNvSpPr/>
          <p:nvPr/>
        </p:nvSpPr>
        <p:spPr>
          <a:xfrm rot="2872293">
            <a:off x="4034701" y="3317510"/>
            <a:ext cx="1143008" cy="214314"/>
          </a:xfrm>
          <a:prstGeom prst="leftArrow">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kumimoji="1" lang="ja-JP" altLang="en-US" sz="1600" dirty="0" smtClean="0"/>
          </a:p>
        </p:txBody>
      </p:sp>
      <p:sp>
        <p:nvSpPr>
          <p:cNvPr id="14" name="乗算記号 13"/>
          <p:cNvSpPr/>
          <p:nvPr/>
        </p:nvSpPr>
        <p:spPr>
          <a:xfrm>
            <a:off x="2000232" y="3000372"/>
            <a:ext cx="571504" cy="642942"/>
          </a:xfrm>
          <a:prstGeom prst="mathMultiply">
            <a:avLst>
              <a:gd name="adj1" fmla="val 8281"/>
            </a:avLst>
          </a:prstGeom>
          <a:solidFill>
            <a:srgbClr val="FF0000"/>
          </a:solidFill>
          <a:ln>
            <a:solidFill>
              <a:schemeClr val="tx1"/>
            </a:solidFill>
          </a:ln>
        </p:spPr>
        <p:txBody>
          <a:bodyPr wrap="square" rtlCol="0" anchor="ctr">
            <a:normAutofit/>
          </a:bodyPr>
          <a:lstStyle/>
          <a:p>
            <a:pPr algn="ctr"/>
            <a:endParaRPr kumimoji="1" lang="ja-JP" altLang="en-US" sz="1600" dirty="0" smtClean="0"/>
          </a:p>
        </p:txBody>
      </p:sp>
      <p:sp>
        <p:nvSpPr>
          <p:cNvPr id="15" name="テキスト ボックス 14"/>
          <p:cNvSpPr txBox="1"/>
          <p:nvPr/>
        </p:nvSpPr>
        <p:spPr>
          <a:xfrm>
            <a:off x="642910" y="2786058"/>
            <a:ext cx="1500198" cy="338554"/>
          </a:xfrm>
          <a:prstGeom prst="rect">
            <a:avLst/>
          </a:prstGeom>
          <a:noFill/>
        </p:spPr>
        <p:txBody>
          <a:bodyPr wrap="square" rtlCol="0">
            <a:spAutoFit/>
          </a:bodyPr>
          <a:lstStyle/>
          <a:p>
            <a:r>
              <a:rPr kumimoji="1" lang="ja-JP" altLang="en-US" sz="1600" dirty="0" smtClean="0"/>
              <a:t>権限の不行使</a:t>
            </a:r>
          </a:p>
        </p:txBody>
      </p:sp>
      <p:sp>
        <p:nvSpPr>
          <p:cNvPr id="16" name="テキスト ボックス 15"/>
          <p:cNvSpPr txBox="1"/>
          <p:nvPr/>
        </p:nvSpPr>
        <p:spPr>
          <a:xfrm>
            <a:off x="4857752" y="3000372"/>
            <a:ext cx="1071570" cy="338554"/>
          </a:xfrm>
          <a:prstGeom prst="rect">
            <a:avLst/>
          </a:prstGeom>
          <a:noFill/>
        </p:spPr>
        <p:txBody>
          <a:bodyPr wrap="square" rtlCol="0">
            <a:spAutoFit/>
          </a:bodyPr>
          <a:lstStyle/>
          <a:p>
            <a:r>
              <a:rPr kumimoji="1" lang="ja-JP" altLang="en-US" sz="1600" dirty="0" smtClean="0"/>
              <a:t>国賠訴訟</a:t>
            </a:r>
          </a:p>
        </p:txBody>
      </p:sp>
      <p:sp>
        <p:nvSpPr>
          <p:cNvPr id="17" name="線吹き出し 1 (枠付き) 16"/>
          <p:cNvSpPr/>
          <p:nvPr/>
        </p:nvSpPr>
        <p:spPr>
          <a:xfrm>
            <a:off x="6143636" y="1500174"/>
            <a:ext cx="2643206" cy="1285884"/>
          </a:xfrm>
          <a:prstGeom prst="borderCallout1">
            <a:avLst>
              <a:gd name="adj1" fmla="val 18750"/>
              <a:gd name="adj2" fmla="val -8333"/>
              <a:gd name="adj3" fmla="val 112500"/>
              <a:gd name="adj4" fmla="val -30405"/>
            </a:avLst>
          </a:prstGeom>
          <a:ln>
            <a:solidFill>
              <a:schemeClr val="tx1"/>
            </a:solidFill>
          </a:ln>
        </p:spPr>
        <p:txBody>
          <a:bodyPr wrap="square" rtlCol="0" anchor="ctr">
            <a:normAutofit/>
          </a:bodyPr>
          <a:lstStyle/>
          <a:p>
            <a:pPr algn="ctr"/>
            <a:r>
              <a:rPr kumimoji="1" lang="ja-JP" altLang="en-US" sz="1600" dirty="0" smtClean="0"/>
              <a:t>権限の不行使に対する</a:t>
            </a:r>
            <a:endParaRPr kumimoji="1" lang="en-US" altLang="ja-JP" sz="1600" dirty="0" smtClean="0"/>
          </a:p>
          <a:p>
            <a:pPr algn="ctr"/>
            <a:r>
              <a:rPr kumimoji="1" lang="ja-JP" altLang="en-US" sz="1600" dirty="0" smtClean="0"/>
              <a:t>国家賠償訴訟</a:t>
            </a:r>
            <a:endParaRPr kumimoji="1" lang="en-US" altLang="ja-JP" sz="1600" dirty="0" smtClean="0"/>
          </a:p>
          <a:p>
            <a:pPr algn="ctr"/>
            <a:r>
              <a:rPr lang="ja-JP" altLang="en-US" sz="1600" dirty="0" smtClean="0"/>
              <a:t>札幌地裁昭和</a:t>
            </a:r>
            <a:r>
              <a:rPr lang="en-US" altLang="ja-JP" sz="1600" dirty="0" smtClean="0"/>
              <a:t>55</a:t>
            </a:r>
            <a:r>
              <a:rPr lang="ja-JP" altLang="en-US" sz="1600" dirty="0" smtClean="0"/>
              <a:t>・</a:t>
            </a:r>
            <a:r>
              <a:rPr lang="en-US" altLang="ja-JP" sz="1600" dirty="0" smtClean="0"/>
              <a:t>3</a:t>
            </a:r>
            <a:r>
              <a:rPr lang="ja-JP" altLang="en-US" sz="1600" dirty="0" smtClean="0"/>
              <a:t>・</a:t>
            </a:r>
            <a:r>
              <a:rPr lang="en-US" altLang="ja-JP" sz="1600" dirty="0" smtClean="0"/>
              <a:t>5</a:t>
            </a:r>
            <a:endParaRPr kumimoji="1" lang="ja-JP" altLang="en-US" sz="1600" dirty="0" smtClean="0"/>
          </a:p>
        </p:txBody>
      </p:sp>
      <p:sp>
        <p:nvSpPr>
          <p:cNvPr id="18" name="雲 17"/>
          <p:cNvSpPr/>
          <p:nvPr/>
        </p:nvSpPr>
        <p:spPr>
          <a:xfrm>
            <a:off x="6143636" y="3500438"/>
            <a:ext cx="2714644" cy="1285884"/>
          </a:xfrm>
          <a:prstGeom prst="cloud">
            <a:avLst/>
          </a:prstGeom>
          <a:ln>
            <a:solidFill>
              <a:schemeClr val="tx1"/>
            </a:solidFill>
          </a:ln>
        </p:spPr>
        <p:txBody>
          <a:bodyPr wrap="square" rtlCol="0" anchor="ctr">
            <a:normAutofit fontScale="92500" lnSpcReduction="20000"/>
          </a:bodyPr>
          <a:lstStyle/>
          <a:p>
            <a:pPr algn="ctr"/>
            <a:r>
              <a:rPr kumimoji="1" lang="ja-JP" altLang="en-US" sz="1600" dirty="0" smtClean="0"/>
              <a:t>国家賠償</a:t>
            </a:r>
            <a:endParaRPr kumimoji="1" lang="en-US" altLang="ja-JP" sz="1600" dirty="0" smtClean="0"/>
          </a:p>
          <a:p>
            <a:pPr algn="ctr"/>
            <a:r>
              <a:rPr kumimoji="1" lang="ja-JP" altLang="en-US" sz="1600" dirty="0" smtClean="0"/>
              <a:t>権限不行使についてはなかなか認められない</a:t>
            </a:r>
          </a:p>
        </p:txBody>
      </p:sp>
      <p:sp>
        <p:nvSpPr>
          <p:cNvPr id="19" name="左矢印 18"/>
          <p:cNvSpPr/>
          <p:nvPr/>
        </p:nvSpPr>
        <p:spPr>
          <a:xfrm>
            <a:off x="2820256" y="4460517"/>
            <a:ext cx="1143008" cy="214314"/>
          </a:xfrm>
          <a:prstGeom prst="leftArrow">
            <a:avLst/>
          </a:prstGeom>
          <a:ln>
            <a:solidFill>
              <a:schemeClr val="tx1"/>
            </a:solidFill>
          </a:ln>
        </p:spPr>
        <p:txBody>
          <a:bodyPr wrap="square" rtlCol="0" anchor="ctr">
            <a:normAutofit fontScale="25000" lnSpcReduction="20000"/>
          </a:bodyPr>
          <a:lstStyle/>
          <a:p>
            <a:pPr algn="ctr"/>
            <a:endParaRPr kumimoji="1" lang="ja-JP" altLang="en-US" sz="1600" dirty="0" smtClean="0"/>
          </a:p>
        </p:txBody>
      </p:sp>
      <p:sp>
        <p:nvSpPr>
          <p:cNvPr id="20" name="テキスト ボックス 19"/>
          <p:cNvSpPr txBox="1"/>
          <p:nvPr/>
        </p:nvSpPr>
        <p:spPr>
          <a:xfrm>
            <a:off x="3143240" y="4857760"/>
            <a:ext cx="1071570" cy="338554"/>
          </a:xfrm>
          <a:prstGeom prst="rect">
            <a:avLst/>
          </a:prstGeom>
          <a:noFill/>
        </p:spPr>
        <p:txBody>
          <a:bodyPr wrap="square" rtlCol="0">
            <a:spAutoFit/>
          </a:bodyPr>
          <a:lstStyle/>
          <a:p>
            <a:r>
              <a:rPr kumimoji="1" lang="ja-JP" altLang="en-US" sz="1600" dirty="0" smtClean="0"/>
              <a:t>民事訴訟</a:t>
            </a:r>
          </a:p>
        </p:txBody>
      </p:sp>
      <p:sp>
        <p:nvSpPr>
          <p:cNvPr id="21" name="スライド番号プレースホルダ 20"/>
          <p:cNvSpPr>
            <a:spLocks noGrp="1"/>
          </p:cNvSpPr>
          <p:nvPr>
            <p:ph type="sldNum" sz="quarter" idx="11"/>
          </p:nvPr>
        </p:nvSpPr>
        <p:spPr/>
        <p:txBody>
          <a:bodyPr/>
          <a:lstStyle/>
          <a:p>
            <a:pPr>
              <a:defRPr/>
            </a:pPr>
            <a:fld id="{A1C8A4EA-1944-4F28-91D7-925B10C787CA}" type="slidenum">
              <a:rPr lang="en-US" altLang="ja-JP" smtClean="0"/>
              <a:pPr>
                <a:defRPr/>
              </a:pPr>
              <a:t>16</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ox(in)">
                                      <p:cBhvr>
                                        <p:cTn id="15" dur="500"/>
                                        <p:tgtEl>
                                          <p:spTgt spid="19"/>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ox(in)">
                                      <p:cBhvr>
                                        <p:cTn id="18" dur="500"/>
                                        <p:tgtEl>
                                          <p:spTgt spid="20"/>
                                        </p:tgtEl>
                                      </p:cBhvr>
                                    </p:animEffect>
                                  </p:childTnLst>
                                </p:cTn>
                              </p:par>
                              <p:par>
                                <p:cTn id="19" presetID="4" presetClass="entr" presetSubtype="16"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in)">
                                      <p:cBhvr>
                                        <p:cTn id="21" dur="500"/>
                                        <p:tgtEl>
                                          <p:spTgt spid="6"/>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ox(in)">
                                      <p:cBhvr>
                                        <p:cTn id="24" dur="500"/>
                                        <p:tgtEl>
                                          <p:spTgt spid="10"/>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heckerboard(across)">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1"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heckerboard(across)">
                                      <p:cBhvr>
                                        <p:cTn id="32" dur="500"/>
                                        <p:tgtEl>
                                          <p:spTgt spid="17"/>
                                        </p:tgtEl>
                                      </p:cBhvr>
                                    </p:animEffect>
                                  </p:childTnLst>
                                </p:cTn>
                              </p:par>
                              <p:par>
                                <p:cTn id="33" presetID="5" presetClass="entr" presetSubtype="10" fill="hold" grpId="1"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heckerboard(across)">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3" grpId="0" animBg="1"/>
      <p:bldP spid="16" grpId="0"/>
      <p:bldP spid="17" grpId="1" animBg="1"/>
      <p:bldP spid="18" grpId="1"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714375" y="2928938"/>
            <a:ext cx="7772400" cy="646112"/>
          </a:xfrm>
        </p:spPr>
        <p:txBody>
          <a:bodyPr/>
          <a:lstStyle/>
          <a:p>
            <a:pPr>
              <a:defRPr/>
            </a:pPr>
            <a:r>
              <a:rPr lang="en-US" altLang="ja-JP" dirty="0" smtClean="0"/>
              <a:t>Ⅲ</a:t>
            </a:r>
            <a:r>
              <a:rPr lang="ja-JP" altLang="en-US" dirty="0" err="1" smtClean="0"/>
              <a:t>．</a:t>
            </a:r>
            <a:r>
              <a:rPr lang="ja-JP" altLang="en-US" dirty="0" smtClean="0"/>
              <a:t>行政手続法</a:t>
            </a:r>
            <a:endParaRPr lang="ja-JP" altLang="en-US" dirty="0"/>
          </a:p>
        </p:txBody>
      </p:sp>
      <p:sp>
        <p:nvSpPr>
          <p:cNvPr id="14339" name="テキスト プレースホルダ 4"/>
          <p:cNvSpPr>
            <a:spLocks noGrp="1"/>
          </p:cNvSpPr>
          <p:nvPr>
            <p:ph type="body" idx="1"/>
          </p:nvPr>
        </p:nvSpPr>
        <p:spPr>
          <a:xfrm>
            <a:off x="714375" y="3571875"/>
            <a:ext cx="7772400" cy="785813"/>
          </a:xfrm>
        </p:spPr>
        <p:txBody>
          <a:bodyPr/>
          <a:lstStyle/>
          <a:p>
            <a:endParaRPr lang="ja-JP" altLang="en-US" smtClean="0"/>
          </a:p>
        </p:txBody>
      </p:sp>
      <p:sp>
        <p:nvSpPr>
          <p:cNvPr id="5" name="スライド番号プレースホルダ 4"/>
          <p:cNvSpPr>
            <a:spLocks noGrp="1"/>
          </p:cNvSpPr>
          <p:nvPr>
            <p:ph type="sldNum" sz="quarter" idx="11"/>
          </p:nvPr>
        </p:nvSpPr>
        <p:spPr/>
        <p:txBody>
          <a:bodyPr/>
          <a:lstStyle/>
          <a:p>
            <a:pPr>
              <a:defRPr/>
            </a:pPr>
            <a:fld id="{5E5660F1-61D8-4B3C-852A-D21DC49170BD}" type="slidenum">
              <a:rPr lang="en-US" altLang="ja-JP" smtClean="0"/>
              <a:pPr>
                <a:defRPr/>
              </a:pPr>
              <a:t>17</a:t>
            </a:fld>
            <a:endParaRPr lang="en-US" altLang="ja-JP"/>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50825" y="460375"/>
            <a:ext cx="8424863" cy="523220"/>
          </a:xfrm>
        </p:spPr>
        <p:txBody>
          <a:bodyPr/>
          <a:lstStyle/>
          <a:p>
            <a:r>
              <a:rPr kumimoji="1" lang="ja-JP" altLang="en-US" dirty="0" smtClean="0"/>
              <a:t>行政手続法の構造</a:t>
            </a:r>
            <a:endParaRPr kumimoji="1" lang="ja-JP" altLang="en-US" dirty="0"/>
          </a:p>
        </p:txBody>
      </p:sp>
      <p:sp>
        <p:nvSpPr>
          <p:cNvPr id="5" name="コンテンツ プレースホルダ 4"/>
          <p:cNvSpPr>
            <a:spLocks noGrp="1"/>
          </p:cNvSpPr>
          <p:nvPr>
            <p:ph idx="1"/>
          </p:nvPr>
        </p:nvSpPr>
        <p:spPr>
          <a:xfrm>
            <a:off x="250825" y="1484312"/>
            <a:ext cx="8435975" cy="4007251"/>
          </a:xfrm>
        </p:spPr>
        <p:txBody>
          <a:bodyPr/>
          <a:lstStyle/>
          <a:p>
            <a:r>
              <a:rPr lang="ja-JP" altLang="en-US" dirty="0" smtClean="0"/>
              <a:t>総則</a:t>
            </a:r>
            <a:r>
              <a:rPr lang="en-US" altLang="ja-JP" dirty="0" smtClean="0"/>
              <a:t>―</a:t>
            </a:r>
            <a:r>
              <a:rPr lang="ja-JP" altLang="en-US" dirty="0" smtClean="0"/>
              <a:t>適用除外</a:t>
            </a:r>
            <a:endParaRPr lang="en-US" altLang="ja-JP" dirty="0" smtClean="0"/>
          </a:p>
          <a:p>
            <a:endParaRPr lang="en-US" altLang="ja-JP" dirty="0" smtClean="0"/>
          </a:p>
          <a:p>
            <a:r>
              <a:rPr kumimoji="1" lang="ja-JP" altLang="en-US" dirty="0" smtClean="0"/>
              <a:t>申請に対する処分</a:t>
            </a:r>
            <a:endParaRPr kumimoji="1" lang="en-US" altLang="ja-JP" dirty="0" smtClean="0"/>
          </a:p>
          <a:p>
            <a:endParaRPr lang="en-US" altLang="ja-JP" dirty="0" smtClean="0"/>
          </a:p>
          <a:p>
            <a:r>
              <a:rPr kumimoji="1" lang="ja-JP" altLang="en-US" dirty="0" smtClean="0"/>
              <a:t>不利益処分</a:t>
            </a:r>
            <a:endParaRPr kumimoji="1" lang="en-US" altLang="ja-JP" dirty="0" smtClean="0"/>
          </a:p>
          <a:p>
            <a:endParaRPr lang="en-US" altLang="ja-JP" dirty="0" smtClean="0"/>
          </a:p>
          <a:p>
            <a:r>
              <a:rPr kumimoji="1" lang="ja-JP" altLang="en-US" dirty="0" smtClean="0"/>
              <a:t>行政指導</a:t>
            </a:r>
            <a:endParaRPr kumimoji="1" lang="en-US" altLang="ja-JP" dirty="0" smtClean="0"/>
          </a:p>
          <a:p>
            <a:endParaRPr lang="en-US" altLang="ja-JP" dirty="0" smtClean="0"/>
          </a:p>
          <a:p>
            <a:r>
              <a:rPr kumimoji="1" lang="ja-JP" altLang="en-US" dirty="0" smtClean="0"/>
              <a:t>届出</a:t>
            </a:r>
            <a:endParaRPr kumimoji="1" lang="ja-JP" altLang="en-US" dirty="0"/>
          </a:p>
        </p:txBody>
      </p:sp>
      <p:sp>
        <p:nvSpPr>
          <p:cNvPr id="6" name="円/楕円 5"/>
          <p:cNvSpPr/>
          <p:nvPr/>
        </p:nvSpPr>
        <p:spPr>
          <a:xfrm>
            <a:off x="3071802" y="1500174"/>
            <a:ext cx="1357322" cy="428628"/>
          </a:xfrm>
          <a:prstGeom prst="ellipse">
            <a:avLst/>
          </a:prstGeom>
          <a:ln>
            <a:solidFill>
              <a:srgbClr val="FF0000"/>
            </a:solidFill>
          </a:ln>
        </p:spPr>
        <p:txBody>
          <a:bodyPr wrap="square" rtlCol="0" anchor="ctr">
            <a:normAutofit fontScale="92500" lnSpcReduction="10000"/>
          </a:bodyPr>
          <a:lstStyle/>
          <a:p>
            <a:pPr algn="ctr"/>
            <a:endParaRPr kumimoji="1" lang="ja-JP" altLang="en-US" sz="1600" dirty="0" smtClean="0"/>
          </a:p>
        </p:txBody>
      </p:sp>
      <p:sp>
        <p:nvSpPr>
          <p:cNvPr id="7" name="円/楕円 6"/>
          <p:cNvSpPr/>
          <p:nvPr/>
        </p:nvSpPr>
        <p:spPr>
          <a:xfrm>
            <a:off x="2500298" y="3214686"/>
            <a:ext cx="1357322" cy="428628"/>
          </a:xfrm>
          <a:prstGeom prst="ellipse">
            <a:avLst/>
          </a:prstGeom>
          <a:ln>
            <a:solidFill>
              <a:srgbClr val="FF0000"/>
            </a:solidFill>
          </a:ln>
        </p:spPr>
        <p:txBody>
          <a:bodyPr wrap="square" rtlCol="0" anchor="ctr">
            <a:normAutofit fontScale="92500" lnSpcReduction="10000"/>
          </a:bodyPr>
          <a:lstStyle/>
          <a:p>
            <a:pPr algn="ctr"/>
            <a:endParaRPr kumimoji="1" lang="ja-JP" altLang="en-US" sz="1600" dirty="0" smtClean="0"/>
          </a:p>
        </p:txBody>
      </p:sp>
      <p:sp>
        <p:nvSpPr>
          <p:cNvPr id="8" name="円/楕円 7"/>
          <p:cNvSpPr/>
          <p:nvPr/>
        </p:nvSpPr>
        <p:spPr>
          <a:xfrm>
            <a:off x="2071670" y="4143380"/>
            <a:ext cx="1357322" cy="428628"/>
          </a:xfrm>
          <a:prstGeom prst="ellipse">
            <a:avLst/>
          </a:prstGeom>
          <a:ln>
            <a:solidFill>
              <a:srgbClr val="FF0000"/>
            </a:solidFill>
          </a:ln>
        </p:spPr>
        <p:txBody>
          <a:bodyPr wrap="square" rtlCol="0" anchor="ctr">
            <a:normAutofit fontScale="92500" lnSpcReduction="10000"/>
          </a:bodyPr>
          <a:lstStyle/>
          <a:p>
            <a:pPr algn="ctr"/>
            <a:endParaRPr kumimoji="1" lang="ja-JP" altLang="en-US" sz="1600" dirty="0" smtClean="0"/>
          </a:p>
        </p:txBody>
      </p:sp>
      <p:sp>
        <p:nvSpPr>
          <p:cNvPr id="9" name="テキスト ボックス 8"/>
          <p:cNvSpPr txBox="1"/>
          <p:nvPr/>
        </p:nvSpPr>
        <p:spPr>
          <a:xfrm>
            <a:off x="6286512" y="1571612"/>
            <a:ext cx="2286016" cy="646331"/>
          </a:xfrm>
          <a:prstGeom prst="rect">
            <a:avLst/>
          </a:prstGeom>
          <a:noFill/>
          <a:ln>
            <a:noFill/>
          </a:ln>
        </p:spPr>
        <p:txBody>
          <a:bodyPr wrap="square" rtlCol="0">
            <a:spAutoFit/>
          </a:bodyPr>
          <a:lstStyle/>
          <a:p>
            <a:r>
              <a:rPr kumimoji="1" lang="ja-JP" altLang="en-US" sz="1800" dirty="0" smtClean="0"/>
              <a:t>予防消防に関連する部分</a:t>
            </a:r>
          </a:p>
        </p:txBody>
      </p:sp>
      <p:cxnSp>
        <p:nvCxnSpPr>
          <p:cNvPr id="11" name="曲線コネクタ 10"/>
          <p:cNvCxnSpPr>
            <a:stCxn id="9" idx="1"/>
            <a:endCxn id="6" idx="6"/>
          </p:cNvCxnSpPr>
          <p:nvPr/>
        </p:nvCxnSpPr>
        <p:spPr>
          <a:xfrm rot="10800000">
            <a:off x="4429124" y="1714488"/>
            <a:ext cx="1857388" cy="180290"/>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曲線コネクタ 12"/>
          <p:cNvCxnSpPr>
            <a:stCxn id="9" idx="1"/>
            <a:endCxn id="7" idx="6"/>
          </p:cNvCxnSpPr>
          <p:nvPr/>
        </p:nvCxnSpPr>
        <p:spPr>
          <a:xfrm rot="10800000" flipV="1">
            <a:off x="3857620" y="1894778"/>
            <a:ext cx="2428892" cy="1534222"/>
          </a:xfrm>
          <a:prstGeom prst="curvedConnector3">
            <a:avLst>
              <a:gd name="adj1" fmla="val 6144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曲線コネクタ 14"/>
          <p:cNvCxnSpPr>
            <a:stCxn id="9" idx="1"/>
            <a:endCxn id="8" idx="6"/>
          </p:cNvCxnSpPr>
          <p:nvPr/>
        </p:nvCxnSpPr>
        <p:spPr>
          <a:xfrm rot="10800000" flipV="1">
            <a:off x="3428992" y="1894778"/>
            <a:ext cx="2857520" cy="2462916"/>
          </a:xfrm>
          <a:prstGeom prst="curvedConnector3">
            <a:avLst>
              <a:gd name="adj1" fmla="val 44667"/>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スライド番号プレースホルダ 16"/>
          <p:cNvSpPr>
            <a:spLocks noGrp="1"/>
          </p:cNvSpPr>
          <p:nvPr>
            <p:ph type="sldNum" sz="quarter" idx="11"/>
          </p:nvPr>
        </p:nvSpPr>
        <p:spPr/>
        <p:txBody>
          <a:bodyPr/>
          <a:lstStyle/>
          <a:p>
            <a:pPr>
              <a:defRPr/>
            </a:pPr>
            <a:fld id="{A1C8A4EA-1944-4F28-91D7-925B10C787CA}" type="slidenum">
              <a:rPr lang="en-US" altLang="ja-JP" smtClean="0"/>
              <a:pPr>
                <a:defRPr/>
              </a:pPr>
              <a:t>18</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行政手続法の位置づけ　意義</a:t>
            </a:r>
            <a:endParaRPr kumimoji="1" lang="ja-JP" altLang="en-US" dirty="0"/>
          </a:p>
        </p:txBody>
      </p:sp>
      <p:sp>
        <p:nvSpPr>
          <p:cNvPr id="4" name="スライド番号プレースホルダ 3"/>
          <p:cNvSpPr>
            <a:spLocks noGrp="1"/>
          </p:cNvSpPr>
          <p:nvPr>
            <p:ph type="sldNum" sz="quarter" idx="11"/>
          </p:nvPr>
        </p:nvSpPr>
        <p:spPr/>
        <p:txBody>
          <a:bodyPr/>
          <a:lstStyle/>
          <a:p>
            <a:pPr>
              <a:defRPr/>
            </a:pPr>
            <a:fld id="{A1C8A4EA-1944-4F28-91D7-925B10C787CA}" type="slidenum">
              <a:rPr lang="en-US" altLang="ja-JP" smtClean="0"/>
              <a:pPr>
                <a:defRPr/>
              </a:pPr>
              <a:t>19</a:t>
            </a:fld>
            <a:endParaRPr lang="en-US" altLang="ja-JP"/>
          </a:p>
        </p:txBody>
      </p:sp>
      <p:sp>
        <p:nvSpPr>
          <p:cNvPr id="5" name="正方形/長方形 4"/>
          <p:cNvSpPr/>
          <p:nvPr/>
        </p:nvSpPr>
        <p:spPr>
          <a:xfrm>
            <a:off x="1071538" y="2285992"/>
            <a:ext cx="1500198" cy="785818"/>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pPr algn="ctr"/>
            <a:r>
              <a:rPr kumimoji="1" lang="ja-JP" altLang="en-US" sz="1600" dirty="0" smtClean="0"/>
              <a:t>行政手続</a:t>
            </a:r>
            <a:endParaRPr kumimoji="1" lang="en-US" altLang="ja-JP" sz="1600" dirty="0" smtClean="0"/>
          </a:p>
          <a:p>
            <a:pPr algn="ctr"/>
            <a:r>
              <a:rPr lang="ja-JP" altLang="en-US" sz="1600" dirty="0" smtClean="0"/>
              <a:t>（事前的救済）</a:t>
            </a:r>
            <a:endParaRPr kumimoji="1" lang="ja-JP" altLang="en-US" sz="1600" dirty="0" smtClean="0"/>
          </a:p>
        </p:txBody>
      </p:sp>
      <p:sp>
        <p:nvSpPr>
          <p:cNvPr id="6" name="正方形/長方形 5"/>
          <p:cNvSpPr/>
          <p:nvPr/>
        </p:nvSpPr>
        <p:spPr>
          <a:xfrm>
            <a:off x="3571868" y="2285992"/>
            <a:ext cx="1235457" cy="785818"/>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pPr algn="ctr"/>
            <a:r>
              <a:rPr kumimoji="1" lang="ja-JP" altLang="en-US" sz="1400" dirty="0" smtClean="0"/>
              <a:t>行政処分</a:t>
            </a:r>
          </a:p>
        </p:txBody>
      </p:sp>
      <p:sp>
        <p:nvSpPr>
          <p:cNvPr id="7" name="正方形/長方形 6"/>
          <p:cNvSpPr/>
          <p:nvPr/>
        </p:nvSpPr>
        <p:spPr>
          <a:xfrm>
            <a:off x="5786446" y="2285992"/>
            <a:ext cx="1500198" cy="785818"/>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lnSpcReduction="10000"/>
          </a:bodyPr>
          <a:lstStyle/>
          <a:p>
            <a:pPr algn="ctr"/>
            <a:r>
              <a:rPr kumimoji="1" lang="ja-JP" altLang="en-US" sz="1600" dirty="0" smtClean="0"/>
              <a:t>不服申立</a:t>
            </a:r>
            <a:endParaRPr kumimoji="1" lang="en-US" altLang="ja-JP" sz="1600" dirty="0" smtClean="0"/>
          </a:p>
          <a:p>
            <a:pPr algn="ctr"/>
            <a:r>
              <a:rPr kumimoji="1" lang="ja-JP" altLang="en-US" sz="1600" dirty="0" smtClean="0"/>
              <a:t>行政訴訟</a:t>
            </a:r>
            <a:endParaRPr kumimoji="1" lang="en-US" altLang="ja-JP" sz="1600" dirty="0" smtClean="0"/>
          </a:p>
          <a:p>
            <a:pPr algn="ctr"/>
            <a:r>
              <a:rPr lang="ja-JP" altLang="en-US" sz="1600" dirty="0" smtClean="0"/>
              <a:t>（事後的救済）</a:t>
            </a:r>
            <a:endParaRPr kumimoji="1" lang="ja-JP" altLang="en-US" sz="1600" dirty="0" smtClean="0"/>
          </a:p>
        </p:txBody>
      </p:sp>
      <p:sp>
        <p:nvSpPr>
          <p:cNvPr id="8" name="右矢印 7"/>
          <p:cNvSpPr/>
          <p:nvPr/>
        </p:nvSpPr>
        <p:spPr>
          <a:xfrm>
            <a:off x="2786050" y="2571744"/>
            <a:ext cx="571504" cy="142876"/>
          </a:xfrm>
          <a:prstGeom prst="rightArrow">
            <a:avLst/>
          </a:prstGeom>
          <a:ln>
            <a:solidFill>
              <a:schemeClr val="tx1"/>
            </a:solidFill>
          </a:ln>
        </p:spPr>
        <p:txBody>
          <a:bodyPr wrap="square" rtlCol="0" anchor="ctr">
            <a:normAutofit fontScale="25000" lnSpcReduction="20000"/>
          </a:bodyPr>
          <a:lstStyle/>
          <a:p>
            <a:pPr algn="ctr"/>
            <a:endParaRPr kumimoji="1" lang="ja-JP" altLang="en-US" sz="1600" dirty="0" smtClean="0"/>
          </a:p>
        </p:txBody>
      </p:sp>
      <p:sp>
        <p:nvSpPr>
          <p:cNvPr id="9" name="右矢印 8"/>
          <p:cNvSpPr/>
          <p:nvPr/>
        </p:nvSpPr>
        <p:spPr>
          <a:xfrm>
            <a:off x="5000628" y="2571744"/>
            <a:ext cx="571504" cy="142876"/>
          </a:xfrm>
          <a:prstGeom prst="rightArrow">
            <a:avLst/>
          </a:prstGeom>
          <a:ln>
            <a:solidFill>
              <a:schemeClr val="tx1"/>
            </a:solidFill>
          </a:ln>
        </p:spPr>
        <p:txBody>
          <a:bodyPr wrap="square" rtlCol="0" anchor="ctr">
            <a:normAutofit fontScale="25000" lnSpcReduction="20000"/>
          </a:bodyPr>
          <a:lstStyle/>
          <a:p>
            <a:pPr algn="ctr"/>
            <a:endParaRPr kumimoji="1" lang="ja-JP" altLang="en-US" sz="1600" dirty="0" smtClean="0"/>
          </a:p>
        </p:txBody>
      </p:sp>
      <p:sp>
        <p:nvSpPr>
          <p:cNvPr id="10" name="角丸四角形吹き出し 9"/>
          <p:cNvSpPr/>
          <p:nvPr/>
        </p:nvSpPr>
        <p:spPr>
          <a:xfrm>
            <a:off x="500034" y="3786190"/>
            <a:ext cx="4324100" cy="1746233"/>
          </a:xfrm>
          <a:prstGeom prst="wedgeRoundRectCallout">
            <a:avLst>
              <a:gd name="adj1" fmla="val -21170"/>
              <a:gd name="adj2" fmla="val -85041"/>
              <a:gd name="adj3" fmla="val 16667"/>
            </a:avLst>
          </a:prstGeom>
          <a:solidFill>
            <a:schemeClr val="accent1">
              <a:lumMod val="60000"/>
              <a:lumOff val="40000"/>
            </a:schemeClr>
          </a:solidFill>
          <a:ln>
            <a:noFill/>
          </a:ln>
          <a:effectLst/>
          <a:scene3d>
            <a:camera prst="orthographicFront">
              <a:rot lat="0" lon="0" rev="0"/>
            </a:camera>
            <a:lightRig rig="chilly" dir="t">
              <a:rot lat="0" lon="0" rev="18480000"/>
            </a:lightRig>
          </a:scene3d>
          <a:sp3d prstMaterial="clear">
            <a:bevelT h="63500"/>
          </a:sp3d>
        </p:spPr>
        <p:txBody>
          <a:bodyPr wrap="square" rtlCol="0" anchor="ctr">
            <a:normAutofit/>
          </a:bodyPr>
          <a:lstStyle/>
          <a:p>
            <a:pPr algn="ctr"/>
            <a:r>
              <a:rPr kumimoji="1" lang="ja-JP" altLang="en-US" sz="1400" dirty="0" smtClean="0"/>
              <a:t>審査基準や意思決定プロセスの明確化</a:t>
            </a:r>
            <a:endParaRPr kumimoji="1" lang="en-US" altLang="ja-JP" sz="1400" dirty="0" smtClean="0"/>
          </a:p>
          <a:p>
            <a:pPr algn="ctr"/>
            <a:r>
              <a:rPr lang="ja-JP" altLang="en-US" sz="1400" dirty="0" smtClean="0"/>
              <a:t>聴聞･弁明の機会の保障</a:t>
            </a:r>
            <a:endParaRPr lang="en-US" altLang="ja-JP" sz="1400" dirty="0" smtClean="0"/>
          </a:p>
          <a:p>
            <a:pPr algn="ctr"/>
            <a:r>
              <a:rPr lang="ja-JP" altLang="en-US" sz="1400" dirty="0" smtClean="0"/>
              <a:t>恣意的な運用の防止</a:t>
            </a:r>
            <a:endParaRPr lang="en-US" altLang="ja-JP" sz="1400" dirty="0" smtClean="0"/>
          </a:p>
          <a:p>
            <a:pPr algn="ctr"/>
            <a:r>
              <a:rPr kumimoji="1" lang="ja-JP" altLang="en-US" sz="1400" dirty="0" smtClean="0"/>
              <a:t>↓</a:t>
            </a:r>
            <a:endParaRPr kumimoji="1" lang="en-US" altLang="ja-JP" sz="1400" dirty="0" smtClean="0"/>
          </a:p>
          <a:p>
            <a:pPr algn="ctr"/>
            <a:r>
              <a:rPr lang="ja-JP" altLang="en-US" sz="1400" dirty="0" smtClean="0"/>
              <a:t>国民の不満を事前に解消する</a:t>
            </a:r>
            <a:endParaRPr lang="en-US" altLang="ja-JP" sz="1400" dirty="0" smtClean="0"/>
          </a:p>
          <a:p>
            <a:pPr algn="ctr"/>
            <a:r>
              <a:rPr kumimoji="1" lang="ja-JP" altLang="en-US" sz="1400" dirty="0" smtClean="0"/>
              <a:t>違法･不当な行政活動を事前に防止する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0825" y="460375"/>
            <a:ext cx="8424863" cy="523875"/>
          </a:xfrm>
        </p:spPr>
        <p:txBody>
          <a:bodyPr/>
          <a:lstStyle/>
          <a:p>
            <a:pPr eaLnBrk="1" hangingPunct="1"/>
            <a:r>
              <a:rPr lang="ja-JP" altLang="en-US" smtClean="0"/>
              <a:t>はじめに</a:t>
            </a:r>
            <a:r>
              <a:rPr lang="en-US" altLang="ja-JP" smtClean="0"/>
              <a:t>―</a:t>
            </a:r>
            <a:r>
              <a:rPr lang="ja-JP" altLang="en-US" smtClean="0"/>
              <a:t>本日の全体的流れ</a:t>
            </a:r>
            <a:endParaRPr lang="ja-JP" altLang="ja-JP" smtClean="0"/>
          </a:p>
        </p:txBody>
      </p:sp>
      <p:sp>
        <p:nvSpPr>
          <p:cNvPr id="4099" name="Rectangle 3"/>
          <p:cNvSpPr>
            <a:spLocks noGrp="1" noChangeArrowheads="1"/>
          </p:cNvSpPr>
          <p:nvPr>
            <p:ph type="body" idx="1"/>
          </p:nvPr>
        </p:nvSpPr>
        <p:spPr>
          <a:xfrm>
            <a:off x="250825" y="1484313"/>
            <a:ext cx="8435975" cy="3895725"/>
          </a:xfrm>
        </p:spPr>
        <p:txBody>
          <a:bodyPr/>
          <a:lstStyle/>
          <a:p>
            <a:pPr marL="514350" indent="-514350" eaLnBrk="1" hangingPunct="1">
              <a:buFont typeface="+mj-lt"/>
              <a:buAutoNum type="romanUcPeriod"/>
              <a:defRPr/>
            </a:pPr>
            <a:r>
              <a:rPr lang="ja-JP" altLang="en-US" dirty="0" smtClean="0"/>
              <a:t>消防法・消防行政の特徴</a:t>
            </a:r>
            <a:endParaRPr lang="en-US" altLang="ja-JP" dirty="0" smtClean="0"/>
          </a:p>
          <a:p>
            <a:pPr marL="514350" indent="-514350" eaLnBrk="1" hangingPunct="1">
              <a:buFont typeface="+mj-lt"/>
              <a:buAutoNum type="romanUcPeriod"/>
              <a:defRPr/>
            </a:pPr>
            <a:r>
              <a:rPr lang="ja-JP" altLang="en-US" dirty="0" smtClean="0"/>
              <a:t>行政法の特徴</a:t>
            </a:r>
            <a:endParaRPr lang="en-US" altLang="ja-JP" dirty="0" smtClean="0"/>
          </a:p>
          <a:p>
            <a:pPr marL="971550" lvl="1" indent="-514350" eaLnBrk="1" hangingPunct="1">
              <a:buFont typeface="Wingdings" pitchFamily="2" charset="2"/>
              <a:buNone/>
              <a:defRPr/>
            </a:pPr>
            <a:r>
              <a:rPr lang="ja-JP" altLang="en-US" dirty="0" smtClean="0"/>
              <a:t>　　行政行為と法律行為との比較　</a:t>
            </a:r>
            <a:r>
              <a:rPr lang="en-US" altLang="ja-JP" dirty="0" smtClean="0"/>
              <a:t>5</a:t>
            </a:r>
            <a:r>
              <a:rPr lang="ja-JP" altLang="en-US" dirty="0" smtClean="0"/>
              <a:t>条命令と取消訴訟・国家賠償</a:t>
            </a:r>
            <a:endParaRPr lang="en-US" altLang="ja-JP" dirty="0" smtClean="0"/>
          </a:p>
          <a:p>
            <a:pPr marL="514350" indent="-514350" eaLnBrk="1" hangingPunct="1">
              <a:buFont typeface="+mj-lt"/>
              <a:buAutoNum type="romanUcPeriod"/>
              <a:defRPr/>
            </a:pPr>
            <a:r>
              <a:rPr lang="ja-JP" altLang="en-US" dirty="0" smtClean="0"/>
              <a:t>行政手続法</a:t>
            </a:r>
            <a:endParaRPr lang="en-US" altLang="ja-JP" dirty="0" smtClean="0"/>
          </a:p>
          <a:p>
            <a:pPr marL="971550" lvl="1" indent="-514350" eaLnBrk="1" hangingPunct="1">
              <a:buFont typeface="Wingdings" pitchFamily="2" charset="2"/>
              <a:buNone/>
              <a:defRPr/>
            </a:pPr>
            <a:r>
              <a:rPr lang="ja-JP" altLang="en-US" dirty="0" smtClean="0"/>
              <a:t>　　行政指導　不利益処分に対する手続　事前手続の要否</a:t>
            </a:r>
            <a:endParaRPr lang="en-US" altLang="ja-JP" dirty="0" smtClean="0"/>
          </a:p>
          <a:p>
            <a:pPr marL="514350" indent="-514350" eaLnBrk="1" hangingPunct="1">
              <a:buFont typeface="+mj-lt"/>
              <a:buAutoNum type="romanUcPeriod"/>
              <a:defRPr/>
            </a:pPr>
            <a:r>
              <a:rPr lang="ja-JP" altLang="en-US" dirty="0" smtClean="0"/>
              <a:t>行政救済法</a:t>
            </a:r>
            <a:endParaRPr lang="en-US" altLang="ja-JP" dirty="0" smtClean="0"/>
          </a:p>
          <a:p>
            <a:pPr marL="914400" lvl="1" indent="-514350" eaLnBrk="1" hangingPunct="1">
              <a:buNone/>
              <a:defRPr/>
            </a:pPr>
            <a:r>
              <a:rPr lang="ja-JP" altLang="en-US" dirty="0" smtClean="0"/>
              <a:t>　　教示義務（不服申立　取消訴訟）　行政不服審査の種類　　</a:t>
            </a:r>
            <a:endParaRPr lang="en-US" altLang="ja-JP" dirty="0" smtClean="0"/>
          </a:p>
          <a:p>
            <a:pPr marL="514350" indent="-514350" eaLnBrk="1" hangingPunct="1">
              <a:buFont typeface="+mj-lt"/>
              <a:buAutoNum type="romanUcPeriod"/>
              <a:defRPr/>
            </a:pPr>
            <a:r>
              <a:rPr lang="ja-JP" altLang="en-US" dirty="0" smtClean="0"/>
              <a:t>刑事訴訟法等　行政代執行法　</a:t>
            </a:r>
            <a:endParaRPr lang="en-US" altLang="ja-JP" dirty="0" smtClean="0"/>
          </a:p>
          <a:p>
            <a:pPr marL="514350" indent="-514350" eaLnBrk="1" hangingPunct="1">
              <a:buFont typeface="+mj-lt"/>
              <a:buAutoNum type="romanUcPeriod"/>
              <a:defRPr/>
            </a:pPr>
            <a:r>
              <a:rPr lang="ja-JP" altLang="en-US" dirty="0" smtClean="0"/>
              <a:t>検討会から見た予防消防の現状</a:t>
            </a:r>
            <a:endParaRPr lang="ja-JP" altLang="ja-JP" dirty="0" smtClean="0"/>
          </a:p>
        </p:txBody>
      </p:sp>
      <p:sp>
        <p:nvSpPr>
          <p:cNvPr id="4" name="スライド番号プレースホルダ 3"/>
          <p:cNvSpPr>
            <a:spLocks noGrp="1"/>
          </p:cNvSpPr>
          <p:nvPr>
            <p:ph type="sldNum" sz="quarter" idx="11"/>
          </p:nvPr>
        </p:nvSpPr>
        <p:spPr/>
        <p:txBody>
          <a:bodyPr/>
          <a:lstStyle/>
          <a:p>
            <a:pPr>
              <a:defRPr/>
            </a:pPr>
            <a:fld id="{A1C8A4EA-1944-4F28-91D7-925B10C787CA}" type="slidenum">
              <a:rPr lang="en-US" altLang="ja-JP" smtClean="0"/>
              <a:pPr>
                <a:defRPr/>
              </a:pPr>
              <a:t>2</a:t>
            </a:fld>
            <a:endParaRPr lang="en-US" altLang="ja-JP"/>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適用除外</a:t>
            </a:r>
            <a:endParaRPr kumimoji="1" lang="ja-JP" altLang="en-US" dirty="0"/>
          </a:p>
        </p:txBody>
      </p:sp>
      <p:sp>
        <p:nvSpPr>
          <p:cNvPr id="3" name="コンテンツ プレースホルダ 2"/>
          <p:cNvSpPr>
            <a:spLocks noGrp="1"/>
          </p:cNvSpPr>
          <p:nvPr>
            <p:ph idx="1"/>
          </p:nvPr>
        </p:nvSpPr>
        <p:spPr>
          <a:xfrm>
            <a:off x="250825" y="1484312"/>
            <a:ext cx="8435975" cy="3354765"/>
          </a:xfrm>
        </p:spPr>
        <p:txBody>
          <a:bodyPr/>
          <a:lstStyle/>
          <a:p>
            <a:r>
              <a:rPr kumimoji="1" lang="ja-JP" altLang="en-US" sz="2000" dirty="0" smtClean="0"/>
              <a:t>行政活動の性質に基づく適用除外（第</a:t>
            </a:r>
            <a:r>
              <a:rPr kumimoji="1" lang="en-US" altLang="ja-JP" sz="2000" dirty="0" smtClean="0"/>
              <a:t>3</a:t>
            </a:r>
            <a:r>
              <a:rPr kumimoji="1" lang="ja-JP" altLang="en-US" sz="2000" dirty="0" smtClean="0"/>
              <a:t>条第</a:t>
            </a:r>
            <a:r>
              <a:rPr kumimoji="1" lang="en-US" altLang="ja-JP" sz="2000" dirty="0" smtClean="0"/>
              <a:t>1</a:t>
            </a:r>
            <a:r>
              <a:rPr kumimoji="1" lang="ja-JP" altLang="en-US" sz="2000" dirty="0" smtClean="0"/>
              <a:t>項）</a:t>
            </a:r>
            <a:endParaRPr kumimoji="1" lang="en-US" altLang="ja-JP" sz="2000" dirty="0" smtClean="0"/>
          </a:p>
          <a:p>
            <a:pPr marL="857250" lvl="1" indent="-457200">
              <a:buFont typeface="+mj-lt"/>
              <a:buAutoNum type="arabicPeriod"/>
            </a:pPr>
            <a:r>
              <a:rPr lang="ja-JP" altLang="en-US" sz="2000" dirty="0" smtClean="0"/>
              <a:t>第</a:t>
            </a:r>
            <a:r>
              <a:rPr lang="en-US" altLang="ja-JP" sz="2000" dirty="0" smtClean="0"/>
              <a:t>11</a:t>
            </a:r>
            <a:r>
              <a:rPr lang="ja-JP" altLang="en-US" sz="2000" dirty="0" smtClean="0"/>
              <a:t>号　試験または検定の結果</a:t>
            </a:r>
            <a:endParaRPr lang="en-US" altLang="ja-JP" sz="2000" dirty="0" smtClean="0"/>
          </a:p>
          <a:p>
            <a:pPr marL="857250" lvl="1" indent="-457200">
              <a:buFont typeface="+mj-lt"/>
              <a:buAutoNum type="arabicPeriod"/>
            </a:pPr>
            <a:r>
              <a:rPr kumimoji="1" lang="ja-JP" altLang="en-US" sz="2000" dirty="0" smtClean="0"/>
              <a:t>第</a:t>
            </a:r>
            <a:r>
              <a:rPr kumimoji="1" lang="en-US" altLang="ja-JP" sz="2000" dirty="0" smtClean="0"/>
              <a:t>13</a:t>
            </a:r>
            <a:r>
              <a:rPr kumimoji="1" lang="ja-JP" altLang="en-US" sz="2000" dirty="0" smtClean="0"/>
              <a:t>号　公益（＝安全）を確保するための権限行使</a:t>
            </a:r>
            <a:endParaRPr kumimoji="1" lang="en-US" altLang="ja-JP" sz="2000" dirty="0" smtClean="0"/>
          </a:p>
          <a:p>
            <a:pPr marL="857250" lvl="1" indent="-457200">
              <a:buFont typeface="+mj-lt"/>
              <a:buAutoNum type="arabicPeriod"/>
            </a:pPr>
            <a:r>
              <a:rPr lang="ja-JP" altLang="en-US" sz="2000" dirty="0" smtClean="0"/>
              <a:t>第</a:t>
            </a:r>
            <a:r>
              <a:rPr lang="en-US" altLang="ja-JP" sz="2000" dirty="0" smtClean="0"/>
              <a:t>14</a:t>
            </a:r>
            <a:r>
              <a:rPr lang="ja-JP" altLang="en-US" sz="2000" dirty="0" smtClean="0"/>
              <a:t>号　資料の提出　報告</a:t>
            </a:r>
            <a:endParaRPr lang="en-US" altLang="ja-JP" sz="2000" dirty="0" smtClean="0"/>
          </a:p>
          <a:p>
            <a:pPr marL="857250" lvl="1" indent="-457200">
              <a:buFont typeface="+mj-lt"/>
              <a:buAutoNum type="arabicPeriod"/>
            </a:pPr>
            <a:r>
              <a:rPr kumimoji="1" lang="ja-JP" altLang="en-US" sz="2000" dirty="0" smtClean="0"/>
              <a:t>第</a:t>
            </a:r>
            <a:r>
              <a:rPr kumimoji="1" lang="en-US" altLang="ja-JP" sz="2000" dirty="0" smtClean="0"/>
              <a:t>15</a:t>
            </a:r>
            <a:r>
              <a:rPr kumimoji="1" lang="ja-JP" altLang="en-US" sz="2000" dirty="0" smtClean="0"/>
              <a:t>号　不服申立に対する決定･採決</a:t>
            </a:r>
            <a:endParaRPr kumimoji="1" lang="en-US" altLang="ja-JP" sz="2000" dirty="0" smtClean="0"/>
          </a:p>
          <a:p>
            <a:pPr marL="857250" lvl="1" indent="-457200">
              <a:buFont typeface="+mj-lt"/>
              <a:buAutoNum type="arabicPeriod"/>
            </a:pPr>
            <a:endParaRPr lang="en-US" altLang="ja-JP" sz="2000" dirty="0" smtClean="0"/>
          </a:p>
          <a:p>
            <a:pPr marL="457200" indent="-457200"/>
            <a:r>
              <a:rPr lang="ja-JP" altLang="en-US" sz="2000" dirty="0" smtClean="0"/>
              <a:t>地方公共団体が行う、</a:t>
            </a:r>
            <a:r>
              <a:rPr kumimoji="1" lang="ja-JP" altLang="en-US" sz="2000" dirty="0" smtClean="0"/>
              <a:t>条例等に基づく処分･届出</a:t>
            </a:r>
            <a:r>
              <a:rPr lang="ja-JP" altLang="en-US" sz="2000" dirty="0" smtClean="0"/>
              <a:t>（第</a:t>
            </a:r>
            <a:r>
              <a:rPr lang="en-US" altLang="ja-JP" sz="2000" dirty="0" smtClean="0"/>
              <a:t>3</a:t>
            </a:r>
            <a:r>
              <a:rPr lang="ja-JP" altLang="en-US" sz="2000" dirty="0" smtClean="0"/>
              <a:t>条第</a:t>
            </a:r>
            <a:r>
              <a:rPr lang="en-US" altLang="ja-JP" sz="2000" dirty="0" smtClean="0"/>
              <a:t>3</a:t>
            </a:r>
            <a:r>
              <a:rPr lang="ja-JP" altLang="en-US" sz="2000" dirty="0" smtClean="0"/>
              <a:t>項）</a:t>
            </a:r>
            <a:endParaRPr kumimoji="1" lang="en-US" altLang="ja-JP" sz="2000" dirty="0" smtClean="0"/>
          </a:p>
          <a:p>
            <a:pPr marL="457200" indent="-457200"/>
            <a:endParaRPr lang="en-US" altLang="ja-JP" sz="2000" dirty="0" smtClean="0"/>
          </a:p>
          <a:p>
            <a:pPr marL="457200" indent="-457200"/>
            <a:r>
              <a:rPr kumimoji="1" lang="ja-JP" altLang="en-US" sz="2000" dirty="0" smtClean="0"/>
              <a:t>地方公共団体が行う行政指導</a:t>
            </a:r>
            <a:r>
              <a:rPr lang="ja-JP" altLang="en-US" sz="2000" dirty="0" smtClean="0"/>
              <a:t>（第</a:t>
            </a:r>
            <a:r>
              <a:rPr lang="en-US" altLang="ja-JP" sz="2000" dirty="0" smtClean="0"/>
              <a:t>3</a:t>
            </a:r>
            <a:r>
              <a:rPr lang="ja-JP" altLang="en-US" sz="2000" dirty="0" smtClean="0"/>
              <a:t>条第</a:t>
            </a:r>
            <a:r>
              <a:rPr lang="en-US" altLang="ja-JP" sz="2000" dirty="0" smtClean="0"/>
              <a:t>3</a:t>
            </a:r>
            <a:r>
              <a:rPr lang="ja-JP" altLang="en-US" sz="2000" dirty="0" smtClean="0"/>
              <a:t>項） </a:t>
            </a:r>
            <a:r>
              <a:rPr kumimoji="1" lang="ja-JP" altLang="en-US" sz="2000" dirty="0" smtClean="0"/>
              <a:t>　</a:t>
            </a:r>
            <a:endParaRPr kumimoji="1" lang="ja-JP" altLang="en-US" sz="2000" dirty="0"/>
          </a:p>
        </p:txBody>
      </p:sp>
      <p:sp>
        <p:nvSpPr>
          <p:cNvPr id="4" name="雲形吹き出し 3"/>
          <p:cNvSpPr/>
          <p:nvPr/>
        </p:nvSpPr>
        <p:spPr>
          <a:xfrm>
            <a:off x="6143636" y="4214818"/>
            <a:ext cx="2571768" cy="2214578"/>
          </a:xfrm>
          <a:prstGeom prst="cloudCallout">
            <a:avLst>
              <a:gd name="adj1" fmla="val -66352"/>
              <a:gd name="adj2" fmla="val -48472"/>
            </a:avLst>
          </a:prstGeom>
          <a:ln>
            <a:solidFill>
              <a:schemeClr val="tx1"/>
            </a:solidFill>
          </a:ln>
        </p:spPr>
        <p:txBody>
          <a:bodyPr wrap="square" rtlCol="0" anchor="ctr">
            <a:noAutofit/>
          </a:bodyPr>
          <a:lstStyle/>
          <a:p>
            <a:pPr algn="ctr"/>
            <a:r>
              <a:rPr kumimoji="1" lang="ja-JP" altLang="en-US" sz="1600" dirty="0" smtClean="0"/>
              <a:t>法律等に基づく処分･届出は適用される！！</a:t>
            </a:r>
            <a:endParaRPr kumimoji="1" lang="en-US" altLang="ja-JP" sz="1600" dirty="0" smtClean="0"/>
          </a:p>
          <a:p>
            <a:pPr algn="ctr"/>
            <a:endParaRPr lang="en-US" altLang="ja-JP" sz="1600" dirty="0" smtClean="0"/>
          </a:p>
          <a:p>
            <a:pPr algn="ctr"/>
            <a:r>
              <a:rPr kumimoji="1" lang="ja-JP" altLang="en-US" sz="1600" dirty="0" smtClean="0"/>
              <a:t>法律と条例の違いは何か？</a:t>
            </a:r>
          </a:p>
        </p:txBody>
      </p:sp>
      <p:sp>
        <p:nvSpPr>
          <p:cNvPr id="5" name="雲形吹き出し 4"/>
          <p:cNvSpPr/>
          <p:nvPr/>
        </p:nvSpPr>
        <p:spPr>
          <a:xfrm>
            <a:off x="6429388" y="714356"/>
            <a:ext cx="2357454" cy="1500198"/>
          </a:xfrm>
          <a:prstGeom prst="cloudCallout">
            <a:avLst>
              <a:gd name="adj1" fmla="val -37430"/>
              <a:gd name="adj2" fmla="val 61840"/>
            </a:avLst>
          </a:prstGeom>
          <a:ln>
            <a:solidFill>
              <a:schemeClr val="tx1"/>
            </a:solidFill>
          </a:ln>
        </p:spPr>
        <p:txBody>
          <a:bodyPr wrap="square" rtlCol="0" anchor="ctr">
            <a:normAutofit fontScale="77500" lnSpcReduction="20000"/>
          </a:bodyPr>
          <a:lstStyle/>
          <a:p>
            <a:pPr algn="ctr"/>
            <a:r>
              <a:rPr kumimoji="1" lang="ja-JP" altLang="en-US" sz="1600" dirty="0" smtClean="0"/>
              <a:t>現場で職員が臨機応変に対応する必要</a:t>
            </a:r>
            <a:endParaRPr kumimoji="1" lang="en-US" altLang="ja-JP" sz="1600" dirty="0" smtClean="0"/>
          </a:p>
          <a:p>
            <a:pPr algn="ctr"/>
            <a:endParaRPr kumimoji="1" lang="en-US" altLang="ja-JP" sz="1600" dirty="0" smtClean="0"/>
          </a:p>
          <a:p>
            <a:pPr algn="ctr"/>
            <a:r>
              <a:rPr kumimoji="1" lang="ja-JP" altLang="en-US" sz="1600" dirty="0" smtClean="0"/>
              <a:t>消防法第</a:t>
            </a:r>
            <a:r>
              <a:rPr kumimoji="1" lang="en-US" altLang="ja-JP" sz="1600" dirty="0" smtClean="0"/>
              <a:t>3</a:t>
            </a:r>
            <a:r>
              <a:rPr kumimoji="1" lang="ja-JP" altLang="en-US" sz="1600" dirty="0" smtClean="0"/>
              <a:t>条第</a:t>
            </a:r>
            <a:r>
              <a:rPr kumimoji="1" lang="en-US" altLang="ja-JP" sz="1600" dirty="0" smtClean="0"/>
              <a:t>1</a:t>
            </a:r>
            <a:r>
              <a:rPr kumimoji="1" lang="ja-JP" altLang="en-US" sz="1600" dirty="0" smtClean="0"/>
              <a:t>項の屋外における火災予防等の措置命令</a:t>
            </a:r>
          </a:p>
        </p:txBody>
      </p:sp>
      <p:sp>
        <p:nvSpPr>
          <p:cNvPr id="6" name="スライド番号プレースホルダ 5"/>
          <p:cNvSpPr>
            <a:spLocks noGrp="1"/>
          </p:cNvSpPr>
          <p:nvPr>
            <p:ph type="sldNum" sz="quarter" idx="11"/>
          </p:nvPr>
        </p:nvSpPr>
        <p:spPr/>
        <p:txBody>
          <a:bodyPr/>
          <a:lstStyle/>
          <a:p>
            <a:pPr>
              <a:defRPr/>
            </a:pPr>
            <a:fld id="{A1C8A4EA-1944-4F28-91D7-925B10C787CA}" type="slidenum">
              <a:rPr lang="en-US" altLang="ja-JP" smtClean="0"/>
              <a:pPr>
                <a:defRPr/>
              </a:pPr>
              <a:t>20</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a:xfrm>
            <a:off x="250825" y="460375"/>
            <a:ext cx="8424863" cy="523875"/>
          </a:xfrm>
        </p:spPr>
        <p:txBody>
          <a:bodyPr/>
          <a:lstStyle/>
          <a:p>
            <a:pPr eaLnBrk="1" hangingPunct="1"/>
            <a:r>
              <a:rPr lang="ja-JP" altLang="en-US" dirty="0" smtClean="0"/>
              <a:t>行政指導</a:t>
            </a:r>
          </a:p>
        </p:txBody>
      </p:sp>
      <p:sp>
        <p:nvSpPr>
          <p:cNvPr id="15363" name="コンテンツ プレースホルダ 2"/>
          <p:cNvSpPr>
            <a:spLocks noGrp="1"/>
          </p:cNvSpPr>
          <p:nvPr>
            <p:ph idx="1"/>
          </p:nvPr>
        </p:nvSpPr>
        <p:spPr>
          <a:xfrm>
            <a:off x="250825" y="1484313"/>
            <a:ext cx="8435975" cy="4278094"/>
          </a:xfrm>
        </p:spPr>
        <p:txBody>
          <a:bodyPr/>
          <a:lstStyle/>
          <a:p>
            <a:pPr eaLnBrk="1" hangingPunct="1"/>
            <a:r>
              <a:rPr lang="ja-JP" altLang="en-US" sz="2000" dirty="0" smtClean="0"/>
              <a:t>行政指導とは、行政機関の任務に属する一定の事項について、相手方が任意に協力・履行してくれることを期待して行う活動</a:t>
            </a:r>
            <a:endParaRPr lang="en-US" altLang="ja-JP" sz="2000" dirty="0" smtClean="0"/>
          </a:p>
          <a:p>
            <a:pPr eaLnBrk="1" hangingPunct="1"/>
            <a:endParaRPr lang="en-US" altLang="ja-JP" sz="2000" dirty="0" smtClean="0"/>
          </a:p>
          <a:p>
            <a:pPr eaLnBrk="1" hangingPunct="1"/>
            <a:r>
              <a:rPr lang="ja-JP" altLang="en-US" sz="2000" dirty="0" smtClean="0"/>
              <a:t>あくまでも任意であるので、行政指導に従わなかった者に対して不利益な取扱をしてはいけない</a:t>
            </a:r>
            <a:endParaRPr lang="en-US" altLang="ja-JP" sz="2000" dirty="0" smtClean="0"/>
          </a:p>
          <a:p>
            <a:pPr eaLnBrk="1" hangingPunct="1"/>
            <a:endParaRPr lang="en-US" altLang="ja-JP" sz="2000" dirty="0" smtClean="0"/>
          </a:p>
          <a:p>
            <a:pPr eaLnBrk="1" hangingPunct="1"/>
            <a:r>
              <a:rPr lang="ja-JP" altLang="en-US" sz="2000" dirty="0" smtClean="0"/>
              <a:t>事実行為なので、法的効果（権利</a:t>
            </a:r>
            <a:r>
              <a:rPr lang="en-US" altLang="ja-JP" sz="2000" dirty="0" smtClean="0"/>
              <a:t>―</a:t>
            </a:r>
            <a:r>
              <a:rPr lang="ja-JP" altLang="en-US" sz="2000" dirty="0" smtClean="0"/>
              <a:t>義務の変動）はない</a:t>
            </a:r>
            <a:endParaRPr lang="en-US" altLang="ja-JP" sz="2000" dirty="0" smtClean="0"/>
          </a:p>
          <a:p>
            <a:pPr eaLnBrk="1" hangingPunct="1"/>
            <a:endParaRPr lang="en-US" altLang="ja-JP" sz="2000" dirty="0" smtClean="0"/>
          </a:p>
          <a:p>
            <a:pPr eaLnBrk="1" hangingPunct="1"/>
            <a:r>
              <a:rPr lang="ja-JP" altLang="en-US" sz="2000" dirty="0" smtClean="0"/>
              <a:t>事実行為なので、不服申立・行政訴訟の対象とはならない</a:t>
            </a:r>
            <a:endParaRPr lang="en-US" altLang="ja-JP" sz="2000" dirty="0" smtClean="0"/>
          </a:p>
          <a:p>
            <a:pPr eaLnBrk="1" hangingPunct="1"/>
            <a:endParaRPr lang="en-US" altLang="ja-JP" sz="2000" dirty="0" smtClean="0"/>
          </a:p>
          <a:p>
            <a:pPr eaLnBrk="1" hangingPunct="1"/>
            <a:r>
              <a:rPr lang="ja-JP" altLang="en-US" sz="2000" dirty="0" smtClean="0"/>
              <a:t>地方公共団体の行う行政指導（市町村の消防）には、行政手続法は適用されない</a:t>
            </a:r>
          </a:p>
        </p:txBody>
      </p:sp>
      <p:sp>
        <p:nvSpPr>
          <p:cNvPr id="4" name="雲形吹き出し 3"/>
          <p:cNvSpPr/>
          <p:nvPr/>
        </p:nvSpPr>
        <p:spPr>
          <a:xfrm>
            <a:off x="4500562" y="500042"/>
            <a:ext cx="3929090" cy="928694"/>
          </a:xfrm>
          <a:prstGeom prst="cloudCallout">
            <a:avLst/>
          </a:prstGeom>
          <a:ln>
            <a:solidFill>
              <a:schemeClr val="tx1"/>
            </a:solidFill>
          </a:ln>
        </p:spPr>
        <p:txBody>
          <a:bodyPr wrap="square" rtlCol="0" anchor="ctr">
            <a:normAutofit fontScale="85000" lnSpcReduction="20000"/>
          </a:bodyPr>
          <a:lstStyle/>
          <a:p>
            <a:pPr algn="ctr"/>
            <a:r>
              <a:rPr kumimoji="1" lang="ja-JP" altLang="en-US" sz="1600" dirty="0" smtClean="0"/>
              <a:t>昔から行われている行政手法であるが、法令上は行政手続法（</a:t>
            </a:r>
            <a:r>
              <a:rPr kumimoji="1" lang="en-US" altLang="ja-JP" sz="1600" dirty="0" smtClean="0"/>
              <a:t>1994</a:t>
            </a:r>
            <a:r>
              <a:rPr kumimoji="1" lang="ja-JP" altLang="en-US" sz="1600" dirty="0" smtClean="0"/>
              <a:t>年）ではじめて規定された</a:t>
            </a:r>
          </a:p>
        </p:txBody>
      </p:sp>
      <p:sp>
        <p:nvSpPr>
          <p:cNvPr id="5" name="雲 4"/>
          <p:cNvSpPr/>
          <p:nvPr/>
        </p:nvSpPr>
        <p:spPr>
          <a:xfrm>
            <a:off x="6786578" y="3071810"/>
            <a:ext cx="1928826" cy="1357322"/>
          </a:xfrm>
          <a:prstGeom prst="cloud">
            <a:avLst/>
          </a:prstGeom>
          <a:ln>
            <a:solidFill>
              <a:schemeClr val="tx1"/>
            </a:solidFill>
          </a:ln>
        </p:spPr>
        <p:txBody>
          <a:bodyPr wrap="square" rtlCol="0" anchor="ctr">
            <a:normAutofit fontScale="92500" lnSpcReduction="20000"/>
          </a:bodyPr>
          <a:lstStyle/>
          <a:p>
            <a:pPr algn="ctr"/>
            <a:r>
              <a:rPr kumimoji="1" lang="ja-JP" altLang="en-US" sz="1600" dirty="0" smtClean="0"/>
              <a:t>要するに、</a:t>
            </a:r>
            <a:endParaRPr kumimoji="1" lang="en-US" altLang="ja-JP" sz="1600" dirty="0" smtClean="0"/>
          </a:p>
          <a:p>
            <a:pPr algn="ctr"/>
            <a:r>
              <a:rPr kumimoji="1" lang="ja-JP" altLang="en-US" sz="1600" dirty="0" smtClean="0"/>
              <a:t>行政手続法でタテマエを貫徹させた</a:t>
            </a:r>
          </a:p>
        </p:txBody>
      </p:sp>
      <p:sp>
        <p:nvSpPr>
          <p:cNvPr id="6" name="スライド番号プレースホルダ 5"/>
          <p:cNvSpPr>
            <a:spLocks noGrp="1"/>
          </p:cNvSpPr>
          <p:nvPr>
            <p:ph type="sldNum" sz="quarter" idx="11"/>
          </p:nvPr>
        </p:nvSpPr>
        <p:spPr/>
        <p:txBody>
          <a:bodyPr/>
          <a:lstStyle/>
          <a:p>
            <a:pPr>
              <a:defRPr/>
            </a:pPr>
            <a:fld id="{A1C8A4EA-1944-4F28-91D7-925B10C787CA}" type="slidenum">
              <a:rPr lang="en-US" altLang="ja-JP" smtClean="0"/>
              <a:pPr>
                <a:defRPr/>
              </a:pPr>
              <a:t>21</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363">
                                            <p:txEl>
                                              <p:pRg st="4" end="4"/>
                                            </p:txEl>
                                          </p:spTgt>
                                        </p:tgtEl>
                                        <p:attrNameLst>
                                          <p:attrName>style.visibility</p:attrName>
                                        </p:attrNameLst>
                                      </p:cBhvr>
                                      <p:to>
                                        <p:strVal val="visible"/>
                                      </p:to>
                                    </p:set>
                                    <p:anim calcmode="lin" valueType="num">
                                      <p:cBhvr additive="base">
                                        <p:cTn id="25"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363">
                                            <p:txEl>
                                              <p:pRg st="6" end="6"/>
                                            </p:txEl>
                                          </p:spTgt>
                                        </p:tgtEl>
                                        <p:attrNameLst>
                                          <p:attrName>style.visibility</p:attrName>
                                        </p:attrNameLst>
                                      </p:cBhvr>
                                      <p:to>
                                        <p:strVal val="visible"/>
                                      </p:to>
                                    </p:set>
                                    <p:anim calcmode="lin" valueType="num">
                                      <p:cBhvr additive="base">
                                        <p:cTn id="37" dur="5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363">
                                            <p:txEl>
                                              <p:pRg st="8" end="8"/>
                                            </p:txEl>
                                          </p:spTgt>
                                        </p:tgtEl>
                                        <p:attrNameLst>
                                          <p:attrName>style.visibility</p:attrName>
                                        </p:attrNameLst>
                                      </p:cBhvr>
                                      <p:to>
                                        <p:strVal val="visible"/>
                                      </p:to>
                                    </p:set>
                                    <p:anim calcmode="lin" valueType="num">
                                      <p:cBhvr additive="base">
                                        <p:cTn id="43" dur="500" fill="hold"/>
                                        <p:tgtEl>
                                          <p:spTgt spid="1536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36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行政指導の特徴</a:t>
            </a:r>
            <a:endParaRPr kumimoji="1" lang="ja-JP" altLang="en-US" dirty="0"/>
          </a:p>
        </p:txBody>
      </p:sp>
      <p:graphicFrame>
        <p:nvGraphicFramePr>
          <p:cNvPr id="4" name="コンテンツ プレースホルダ 3"/>
          <p:cNvGraphicFramePr>
            <a:graphicFrameLocks noGrp="1"/>
          </p:cNvGraphicFramePr>
          <p:nvPr>
            <p:ph idx="1"/>
          </p:nvPr>
        </p:nvGraphicFramePr>
        <p:xfrm>
          <a:off x="5143504" y="1928802"/>
          <a:ext cx="3357586" cy="2500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C:\Documents and Settings\山崎栄一\デスクトップ\パワポマスター\クリップアート\j0433928.png"/>
          <p:cNvPicPr>
            <a:picLocks noChangeAspect="1" noChangeArrowheads="1"/>
          </p:cNvPicPr>
          <p:nvPr/>
        </p:nvPicPr>
        <p:blipFill>
          <a:blip r:embed="rId7" cstate="print"/>
          <a:srcRect/>
          <a:stretch>
            <a:fillRect/>
          </a:stretch>
        </p:blipFill>
        <p:spPr bwMode="auto">
          <a:xfrm>
            <a:off x="3286116" y="3286124"/>
            <a:ext cx="928694" cy="928694"/>
          </a:xfrm>
          <a:prstGeom prst="rect">
            <a:avLst/>
          </a:prstGeom>
          <a:noFill/>
        </p:spPr>
      </p:pic>
      <p:pic>
        <p:nvPicPr>
          <p:cNvPr id="6" name="Picture 7" descr="C:\Documents and Settings\山崎栄一\デスクトップ\パワポマスター\クリップアート\j0431640.png"/>
          <p:cNvPicPr>
            <a:picLocks noChangeAspect="1" noChangeArrowheads="1"/>
          </p:cNvPicPr>
          <p:nvPr/>
        </p:nvPicPr>
        <p:blipFill>
          <a:blip r:embed="rId8" cstate="print"/>
          <a:srcRect/>
          <a:stretch>
            <a:fillRect/>
          </a:stretch>
        </p:blipFill>
        <p:spPr bwMode="auto">
          <a:xfrm>
            <a:off x="571472" y="3286124"/>
            <a:ext cx="928694" cy="928694"/>
          </a:xfrm>
          <a:prstGeom prst="rect">
            <a:avLst/>
          </a:prstGeom>
          <a:noFill/>
          <a:ln w="9525">
            <a:noFill/>
            <a:miter lim="800000"/>
            <a:headEnd/>
            <a:tailEnd/>
          </a:ln>
        </p:spPr>
      </p:pic>
      <p:sp>
        <p:nvSpPr>
          <p:cNvPr id="7" name="右矢印 6"/>
          <p:cNvSpPr/>
          <p:nvPr/>
        </p:nvSpPr>
        <p:spPr>
          <a:xfrm rot="10800000">
            <a:off x="1643042" y="3714752"/>
            <a:ext cx="1524011" cy="247652"/>
          </a:xfrm>
          <a:prstGeom prst="rightArrow">
            <a:avLst/>
          </a:prstGeom>
          <a:solidFill>
            <a:srgbClr val="FFC000"/>
          </a:solidFill>
          <a:ln>
            <a:solidFill>
              <a:schemeClr val="tx1"/>
            </a:solidFill>
          </a:ln>
        </p:spPr>
        <p:txBody>
          <a:bodyPr wrap="square" rtlCol="0" anchor="ctr">
            <a:normAutofit fontScale="25000" lnSpcReduction="20000"/>
          </a:bodyPr>
          <a:lstStyle/>
          <a:p>
            <a:pPr algn="ctr"/>
            <a:endParaRPr kumimoji="1" lang="ja-JP" altLang="en-US" sz="1600" dirty="0" smtClean="0"/>
          </a:p>
        </p:txBody>
      </p:sp>
      <p:sp>
        <p:nvSpPr>
          <p:cNvPr id="9" name="テキスト ボックス 8"/>
          <p:cNvSpPr txBox="1"/>
          <p:nvPr/>
        </p:nvSpPr>
        <p:spPr>
          <a:xfrm>
            <a:off x="1857356" y="4214818"/>
            <a:ext cx="1143008" cy="307777"/>
          </a:xfrm>
          <a:prstGeom prst="rect">
            <a:avLst/>
          </a:prstGeom>
          <a:noFill/>
          <a:ln>
            <a:noFill/>
          </a:ln>
        </p:spPr>
        <p:txBody>
          <a:bodyPr wrap="square" rtlCol="0">
            <a:spAutoFit/>
          </a:bodyPr>
          <a:lstStyle/>
          <a:p>
            <a:r>
              <a:rPr kumimoji="1" lang="ja-JP" altLang="en-US" sz="1400" dirty="0" smtClean="0"/>
              <a:t>ソフトな指導</a:t>
            </a:r>
          </a:p>
        </p:txBody>
      </p:sp>
      <p:pic>
        <p:nvPicPr>
          <p:cNvPr id="10" name="Picture 2" descr="C:\Documents and Settings\山崎栄一\デスクトップ\パワポマスター\クリップアート\j0433928.png"/>
          <p:cNvPicPr>
            <a:picLocks noChangeAspect="1" noChangeArrowheads="1"/>
          </p:cNvPicPr>
          <p:nvPr/>
        </p:nvPicPr>
        <p:blipFill>
          <a:blip r:embed="rId7" cstate="print"/>
          <a:srcRect/>
          <a:stretch>
            <a:fillRect/>
          </a:stretch>
        </p:blipFill>
        <p:spPr bwMode="auto">
          <a:xfrm>
            <a:off x="3286116" y="1857364"/>
            <a:ext cx="928694" cy="928694"/>
          </a:xfrm>
          <a:prstGeom prst="rect">
            <a:avLst/>
          </a:prstGeom>
          <a:noFill/>
        </p:spPr>
      </p:pic>
      <p:pic>
        <p:nvPicPr>
          <p:cNvPr id="11" name="Picture 7" descr="C:\Documents and Settings\山崎栄一\デスクトップ\パワポマスター\クリップアート\j0431640.png"/>
          <p:cNvPicPr>
            <a:picLocks noChangeAspect="1" noChangeArrowheads="1"/>
          </p:cNvPicPr>
          <p:nvPr/>
        </p:nvPicPr>
        <p:blipFill>
          <a:blip r:embed="rId8" cstate="print"/>
          <a:srcRect/>
          <a:stretch>
            <a:fillRect/>
          </a:stretch>
        </p:blipFill>
        <p:spPr bwMode="auto">
          <a:xfrm>
            <a:off x="571472" y="1857364"/>
            <a:ext cx="928694" cy="928694"/>
          </a:xfrm>
          <a:prstGeom prst="rect">
            <a:avLst/>
          </a:prstGeom>
          <a:noFill/>
          <a:ln w="9525">
            <a:noFill/>
            <a:miter lim="800000"/>
            <a:headEnd/>
            <a:tailEnd/>
          </a:ln>
        </p:spPr>
      </p:pic>
      <p:sp>
        <p:nvSpPr>
          <p:cNvPr id="12" name="右矢印 11"/>
          <p:cNvSpPr/>
          <p:nvPr/>
        </p:nvSpPr>
        <p:spPr>
          <a:xfrm rot="10800000">
            <a:off x="1643042" y="2285992"/>
            <a:ext cx="1524011" cy="247652"/>
          </a:xfrm>
          <a:prstGeom prst="rightArrow">
            <a:avLst/>
          </a:prstGeom>
          <a:solidFill>
            <a:srgbClr val="FFFF00"/>
          </a:solidFill>
          <a:ln>
            <a:solidFill>
              <a:schemeClr val="tx1"/>
            </a:solidFill>
          </a:ln>
        </p:spPr>
        <p:txBody>
          <a:bodyPr wrap="square" rtlCol="0" anchor="ctr">
            <a:normAutofit fontScale="25000" lnSpcReduction="20000"/>
          </a:bodyPr>
          <a:lstStyle/>
          <a:p>
            <a:pPr algn="ctr"/>
            <a:endParaRPr kumimoji="1" lang="ja-JP" altLang="en-US" sz="1600" dirty="0" smtClean="0"/>
          </a:p>
        </p:txBody>
      </p:sp>
      <p:sp>
        <p:nvSpPr>
          <p:cNvPr id="13" name="テキスト ボックス 12"/>
          <p:cNvSpPr txBox="1"/>
          <p:nvPr/>
        </p:nvSpPr>
        <p:spPr>
          <a:xfrm>
            <a:off x="1857356" y="2786058"/>
            <a:ext cx="1285884" cy="307777"/>
          </a:xfrm>
          <a:prstGeom prst="rect">
            <a:avLst/>
          </a:prstGeom>
          <a:noFill/>
          <a:ln>
            <a:noFill/>
          </a:ln>
        </p:spPr>
        <p:txBody>
          <a:bodyPr wrap="square" rtlCol="0">
            <a:spAutoFit/>
          </a:bodyPr>
          <a:lstStyle/>
          <a:p>
            <a:r>
              <a:rPr kumimoji="1" lang="ja-JP" altLang="en-US" sz="1400" dirty="0" smtClean="0"/>
              <a:t>ハードな指導</a:t>
            </a:r>
          </a:p>
        </p:txBody>
      </p:sp>
      <p:sp>
        <p:nvSpPr>
          <p:cNvPr id="14" name="爆発 2 13"/>
          <p:cNvSpPr/>
          <p:nvPr/>
        </p:nvSpPr>
        <p:spPr>
          <a:xfrm>
            <a:off x="571472" y="1785926"/>
            <a:ext cx="571504" cy="285752"/>
          </a:xfrm>
          <a:prstGeom prst="irregularSeal2">
            <a:avLst/>
          </a:prstGeom>
          <a:solidFill>
            <a:srgbClr val="FF0000"/>
          </a:solidFill>
          <a:ln>
            <a:solidFill>
              <a:schemeClr val="tx1"/>
            </a:solidFill>
          </a:ln>
        </p:spPr>
        <p:txBody>
          <a:bodyPr wrap="square" rtlCol="0" anchor="ctr">
            <a:normAutofit fontScale="25000" lnSpcReduction="20000"/>
          </a:bodyPr>
          <a:lstStyle/>
          <a:p>
            <a:pPr algn="ctr"/>
            <a:endParaRPr kumimoji="1" lang="ja-JP" altLang="en-US" sz="1600" dirty="0" smtClean="0"/>
          </a:p>
        </p:txBody>
      </p:sp>
      <p:sp>
        <p:nvSpPr>
          <p:cNvPr id="15" name="テキスト ボックス 14"/>
          <p:cNvSpPr txBox="1"/>
          <p:nvPr/>
        </p:nvSpPr>
        <p:spPr>
          <a:xfrm>
            <a:off x="357158" y="1142984"/>
            <a:ext cx="3643338" cy="369332"/>
          </a:xfrm>
          <a:prstGeom prst="rect">
            <a:avLst/>
          </a:prstGeom>
          <a:noFill/>
          <a:ln>
            <a:noFill/>
          </a:ln>
        </p:spPr>
        <p:txBody>
          <a:bodyPr wrap="square" rtlCol="0">
            <a:spAutoFit/>
          </a:bodyPr>
          <a:lstStyle/>
          <a:p>
            <a:r>
              <a:rPr kumimoji="1" lang="ja-JP" altLang="en-US" sz="1800" dirty="0" smtClean="0"/>
              <a:t>①　日本の法文化にフィットしている</a:t>
            </a:r>
          </a:p>
        </p:txBody>
      </p:sp>
      <p:sp>
        <p:nvSpPr>
          <p:cNvPr id="16" name="スマイル 15"/>
          <p:cNvSpPr/>
          <p:nvPr/>
        </p:nvSpPr>
        <p:spPr>
          <a:xfrm>
            <a:off x="428596" y="3143248"/>
            <a:ext cx="357190" cy="428628"/>
          </a:xfrm>
          <a:prstGeom prst="smileyFace">
            <a:avLst/>
          </a:prstGeom>
          <a:blipFill>
            <a:blip r:embed="rId9"/>
            <a:tile tx="0" ty="0" sx="100000" sy="100000" flip="none" algn="tl"/>
          </a:blipFill>
          <a:ln>
            <a:solidFill>
              <a:schemeClr val="tx1"/>
            </a:solidFill>
          </a:ln>
        </p:spPr>
        <p:txBody>
          <a:bodyPr wrap="square" rtlCol="0" anchor="ctr">
            <a:normAutofit fontScale="92500" lnSpcReduction="10000"/>
          </a:bodyPr>
          <a:lstStyle/>
          <a:p>
            <a:pPr algn="ctr"/>
            <a:endParaRPr kumimoji="1" lang="ja-JP" altLang="en-US" sz="1600" dirty="0" smtClean="0"/>
          </a:p>
        </p:txBody>
      </p:sp>
      <p:sp>
        <p:nvSpPr>
          <p:cNvPr id="17" name="テキスト ボックス 16"/>
          <p:cNvSpPr txBox="1"/>
          <p:nvPr/>
        </p:nvSpPr>
        <p:spPr>
          <a:xfrm>
            <a:off x="5000628" y="1142984"/>
            <a:ext cx="3643338" cy="369332"/>
          </a:xfrm>
          <a:prstGeom prst="rect">
            <a:avLst/>
          </a:prstGeom>
          <a:noFill/>
          <a:ln>
            <a:noFill/>
          </a:ln>
        </p:spPr>
        <p:txBody>
          <a:bodyPr wrap="square" rtlCol="0">
            <a:spAutoFit/>
          </a:bodyPr>
          <a:lstStyle/>
          <a:p>
            <a:r>
              <a:rPr kumimoji="1" lang="ja-JP" altLang="en-US" sz="1800" dirty="0" smtClean="0"/>
              <a:t>②　現行法令の不備を補完できる</a:t>
            </a:r>
          </a:p>
        </p:txBody>
      </p:sp>
      <p:sp>
        <p:nvSpPr>
          <p:cNvPr id="18" name="横巻き 17"/>
          <p:cNvSpPr/>
          <p:nvPr/>
        </p:nvSpPr>
        <p:spPr>
          <a:xfrm>
            <a:off x="142844" y="4572008"/>
            <a:ext cx="3857620" cy="1214446"/>
          </a:xfrm>
          <a:prstGeom prst="horizontalScroll">
            <a:avLst/>
          </a:prstGeom>
          <a:solidFill>
            <a:srgbClr val="FF9999"/>
          </a:solidFill>
          <a:ln>
            <a:solidFill>
              <a:schemeClr val="tx1"/>
            </a:solidFill>
          </a:ln>
        </p:spPr>
        <p:txBody>
          <a:bodyPr wrap="square" rtlCol="0" anchor="ctr">
            <a:normAutofit/>
          </a:bodyPr>
          <a:lstStyle/>
          <a:p>
            <a:pPr algn="ctr"/>
            <a:r>
              <a:rPr kumimoji="1" lang="ja-JP" altLang="en-US" sz="1600" dirty="0" smtClean="0"/>
              <a:t>あいまいな法的根拠・強制力によって、国民の自由が制限されるという事態に</a:t>
            </a:r>
          </a:p>
        </p:txBody>
      </p:sp>
      <p:pic>
        <p:nvPicPr>
          <p:cNvPr id="20" name="Picture 7" descr="C:\Documents and Settings\山崎栄一\デスクトップ\パワポマスター\クリップアート\j0431640.png"/>
          <p:cNvPicPr>
            <a:picLocks noChangeAspect="1" noChangeArrowheads="1"/>
          </p:cNvPicPr>
          <p:nvPr/>
        </p:nvPicPr>
        <p:blipFill>
          <a:blip r:embed="rId8" cstate="print"/>
          <a:srcRect/>
          <a:stretch>
            <a:fillRect/>
          </a:stretch>
        </p:blipFill>
        <p:spPr bwMode="auto">
          <a:xfrm>
            <a:off x="4143372" y="5286388"/>
            <a:ext cx="928694" cy="928694"/>
          </a:xfrm>
          <a:prstGeom prst="rect">
            <a:avLst/>
          </a:prstGeom>
          <a:noFill/>
          <a:ln w="9525">
            <a:noFill/>
            <a:miter lim="800000"/>
            <a:headEnd/>
            <a:tailEnd/>
          </a:ln>
        </p:spPr>
      </p:pic>
      <p:sp>
        <p:nvSpPr>
          <p:cNvPr id="21" name="右矢印 20"/>
          <p:cNvSpPr/>
          <p:nvPr/>
        </p:nvSpPr>
        <p:spPr>
          <a:xfrm rot="10800000">
            <a:off x="5214942" y="5715016"/>
            <a:ext cx="1214446" cy="247652"/>
          </a:xfrm>
          <a:prstGeom prst="rightArrow">
            <a:avLst>
              <a:gd name="adj1" fmla="val 28066"/>
              <a:gd name="adj2" fmla="val 50000"/>
            </a:avLst>
          </a:prstGeom>
          <a:solidFill>
            <a:srgbClr val="FFC000"/>
          </a:solidFill>
          <a:ln>
            <a:solidFill>
              <a:schemeClr val="tx1"/>
            </a:solidFill>
          </a:ln>
        </p:spPr>
        <p:txBody>
          <a:bodyPr wrap="square" rtlCol="0" anchor="ctr">
            <a:normAutofit fontScale="25000" lnSpcReduction="20000"/>
          </a:bodyPr>
          <a:lstStyle/>
          <a:p>
            <a:pPr algn="ctr"/>
            <a:endParaRPr kumimoji="1" lang="ja-JP" altLang="en-US" sz="1600" dirty="0" smtClean="0"/>
          </a:p>
        </p:txBody>
      </p:sp>
      <p:sp>
        <p:nvSpPr>
          <p:cNvPr id="22" name="テキスト ボックス 21"/>
          <p:cNvSpPr txBox="1"/>
          <p:nvPr/>
        </p:nvSpPr>
        <p:spPr>
          <a:xfrm>
            <a:off x="5214942" y="6072206"/>
            <a:ext cx="1500198" cy="461665"/>
          </a:xfrm>
          <a:prstGeom prst="rect">
            <a:avLst/>
          </a:prstGeom>
          <a:noFill/>
          <a:ln>
            <a:noFill/>
          </a:ln>
        </p:spPr>
        <p:txBody>
          <a:bodyPr wrap="square" rtlCol="0">
            <a:spAutoFit/>
          </a:bodyPr>
          <a:lstStyle/>
          <a:p>
            <a:r>
              <a:rPr kumimoji="1" lang="ja-JP" altLang="en-US" sz="1200" dirty="0" smtClean="0"/>
              <a:t>行政指導が実質的に強制力を持つ</a:t>
            </a:r>
          </a:p>
        </p:txBody>
      </p:sp>
      <p:sp>
        <p:nvSpPr>
          <p:cNvPr id="24" name="雲形吹き出し 23"/>
          <p:cNvSpPr/>
          <p:nvPr/>
        </p:nvSpPr>
        <p:spPr>
          <a:xfrm>
            <a:off x="2643174" y="6000768"/>
            <a:ext cx="1571636" cy="642942"/>
          </a:xfrm>
          <a:prstGeom prst="cloudCallout">
            <a:avLst>
              <a:gd name="adj1" fmla="val 62218"/>
              <a:gd name="adj2" fmla="val -95058"/>
            </a:avLst>
          </a:prstGeom>
          <a:ln>
            <a:solidFill>
              <a:schemeClr val="tx1"/>
            </a:solidFill>
          </a:ln>
        </p:spPr>
        <p:txBody>
          <a:bodyPr wrap="square" rtlCol="0" anchor="ctr">
            <a:normAutofit fontScale="77500" lnSpcReduction="20000"/>
          </a:bodyPr>
          <a:lstStyle/>
          <a:p>
            <a:pPr algn="ctr"/>
            <a:r>
              <a:rPr kumimoji="1" lang="ja-JP" altLang="en-US" sz="1600" dirty="0" smtClean="0"/>
              <a:t>従うしかない</a:t>
            </a:r>
          </a:p>
        </p:txBody>
      </p:sp>
      <p:sp>
        <p:nvSpPr>
          <p:cNvPr id="25" name="雲形吹き出し 24"/>
          <p:cNvSpPr/>
          <p:nvPr/>
        </p:nvSpPr>
        <p:spPr>
          <a:xfrm>
            <a:off x="7215206" y="5000636"/>
            <a:ext cx="2071702" cy="785818"/>
          </a:xfrm>
          <a:prstGeom prst="cloudCallout">
            <a:avLst>
              <a:gd name="adj1" fmla="val -54715"/>
              <a:gd name="adj2" fmla="val 40191"/>
            </a:avLst>
          </a:prstGeom>
          <a:ln>
            <a:solidFill>
              <a:schemeClr val="tx1"/>
            </a:solidFill>
          </a:ln>
        </p:spPr>
        <p:txBody>
          <a:bodyPr wrap="square" rtlCol="0" anchor="ctr">
            <a:normAutofit fontScale="70000" lnSpcReduction="20000"/>
          </a:bodyPr>
          <a:lstStyle/>
          <a:p>
            <a:pPr algn="ctr"/>
            <a:r>
              <a:rPr kumimoji="1" lang="ja-JP" altLang="en-US" sz="1600" dirty="0" smtClean="0"/>
              <a:t>不利益取扱の暗示</a:t>
            </a:r>
            <a:endParaRPr kumimoji="1" lang="en-US" altLang="ja-JP" sz="1600" dirty="0" smtClean="0"/>
          </a:p>
          <a:p>
            <a:pPr algn="ctr"/>
            <a:r>
              <a:rPr lang="ja-JP" altLang="en-US" sz="1600" dirty="0" smtClean="0"/>
              <a:t>空気を読めよ</a:t>
            </a:r>
            <a:r>
              <a:rPr lang="en-US" altLang="ja-JP" sz="1600" dirty="0" smtClean="0"/>
              <a:t>…</a:t>
            </a:r>
            <a:endParaRPr kumimoji="1" lang="ja-JP" altLang="en-US" sz="1600" dirty="0" smtClean="0"/>
          </a:p>
        </p:txBody>
      </p:sp>
      <p:pic>
        <p:nvPicPr>
          <p:cNvPr id="26" name="Picture 5" descr="C:\Documents and Settings\山崎栄一\デスクトップ\パワポマスター\クリップアート\j0432625.png"/>
          <p:cNvPicPr>
            <a:picLocks noChangeAspect="1" noChangeArrowheads="1"/>
          </p:cNvPicPr>
          <p:nvPr/>
        </p:nvPicPr>
        <p:blipFill>
          <a:blip r:embed="rId10"/>
          <a:srcRect/>
          <a:stretch>
            <a:fillRect/>
          </a:stretch>
        </p:blipFill>
        <p:spPr bwMode="auto">
          <a:xfrm>
            <a:off x="6429388" y="5429264"/>
            <a:ext cx="720000" cy="720000"/>
          </a:xfrm>
          <a:prstGeom prst="rect">
            <a:avLst/>
          </a:prstGeom>
          <a:noFill/>
        </p:spPr>
      </p:pic>
      <p:sp>
        <p:nvSpPr>
          <p:cNvPr id="23" name="スライド番号プレースホルダ 22"/>
          <p:cNvSpPr>
            <a:spLocks noGrp="1"/>
          </p:cNvSpPr>
          <p:nvPr>
            <p:ph type="sldNum" sz="quarter" idx="11"/>
          </p:nvPr>
        </p:nvSpPr>
        <p:spPr/>
        <p:txBody>
          <a:bodyPr/>
          <a:lstStyle/>
          <a:p>
            <a:pPr>
              <a:defRPr/>
            </a:pPr>
            <a:fld id="{A1C8A4EA-1944-4F28-91D7-925B10C787CA}" type="slidenum">
              <a:rPr lang="en-US" altLang="ja-JP" smtClean="0"/>
              <a:pPr>
                <a:defRPr/>
              </a:pPr>
              <a:t>22</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checkerboard(across)">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additive="base">
                                        <p:cTn id="65" dur="500" fill="hold"/>
                                        <p:tgtEl>
                                          <p:spTgt spid="4"/>
                                        </p:tgtEl>
                                        <p:attrNameLst>
                                          <p:attrName>ppt_x</p:attrName>
                                        </p:attrNameLst>
                                      </p:cBhvr>
                                      <p:tavLst>
                                        <p:tav tm="0">
                                          <p:val>
                                            <p:strVal val="#ppt_x"/>
                                          </p:val>
                                        </p:tav>
                                        <p:tav tm="100000">
                                          <p:val>
                                            <p:strVal val="#ppt_x"/>
                                          </p:val>
                                        </p:tav>
                                      </p:tavLst>
                                    </p:anim>
                                    <p:anim calcmode="lin" valueType="num">
                                      <p:cBhvr additive="base">
                                        <p:cTn id="6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ppt_x"/>
                                          </p:val>
                                        </p:tav>
                                        <p:tav tm="100000">
                                          <p:val>
                                            <p:strVal val="#ppt_x"/>
                                          </p:val>
                                        </p:tav>
                                      </p:tavLst>
                                    </p:anim>
                                    <p:anim calcmode="lin" valueType="num">
                                      <p:cBhvr additive="base">
                                        <p:cTn id="72" dur="500" fill="hold"/>
                                        <p:tgtEl>
                                          <p:spTgt spid="1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ppt_x"/>
                                          </p:val>
                                        </p:tav>
                                        <p:tav tm="100000">
                                          <p:val>
                                            <p:strVal val="#ppt_x"/>
                                          </p:val>
                                        </p:tav>
                                      </p:tavLst>
                                    </p:anim>
                                    <p:anim calcmode="lin" valueType="num">
                                      <p:cBhvr additive="base">
                                        <p:cTn id="76" dur="500" fill="hold"/>
                                        <p:tgtEl>
                                          <p:spTgt spid="24"/>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ppt_x"/>
                                          </p:val>
                                        </p:tav>
                                        <p:tav tm="100000">
                                          <p:val>
                                            <p:strVal val="#ppt_x"/>
                                          </p:val>
                                        </p:tav>
                                      </p:tavLst>
                                    </p:anim>
                                    <p:anim calcmode="lin" valueType="num">
                                      <p:cBhvr additive="base">
                                        <p:cTn id="80" dur="500" fill="hold"/>
                                        <p:tgtEl>
                                          <p:spTgt spid="2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additive="base">
                                        <p:cTn id="83" dur="500" fill="hold"/>
                                        <p:tgtEl>
                                          <p:spTgt spid="21"/>
                                        </p:tgtEl>
                                        <p:attrNameLst>
                                          <p:attrName>ppt_x</p:attrName>
                                        </p:attrNameLst>
                                      </p:cBhvr>
                                      <p:tavLst>
                                        <p:tav tm="0">
                                          <p:val>
                                            <p:strVal val="#ppt_x"/>
                                          </p:val>
                                        </p:tav>
                                        <p:tav tm="100000">
                                          <p:val>
                                            <p:strVal val="#ppt_x"/>
                                          </p:val>
                                        </p:tav>
                                      </p:tavLst>
                                    </p:anim>
                                    <p:anim calcmode="lin" valueType="num">
                                      <p:cBhvr additive="base">
                                        <p:cTn id="84" dur="500" fill="hold"/>
                                        <p:tgtEl>
                                          <p:spTgt spid="2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additive="base">
                                        <p:cTn id="87" dur="500" fill="hold"/>
                                        <p:tgtEl>
                                          <p:spTgt spid="22"/>
                                        </p:tgtEl>
                                        <p:attrNameLst>
                                          <p:attrName>ppt_x</p:attrName>
                                        </p:attrNameLst>
                                      </p:cBhvr>
                                      <p:tavLst>
                                        <p:tav tm="0">
                                          <p:val>
                                            <p:strVal val="#ppt_x"/>
                                          </p:val>
                                        </p:tav>
                                        <p:tav tm="100000">
                                          <p:val>
                                            <p:strVal val="#ppt_x"/>
                                          </p:val>
                                        </p:tav>
                                      </p:tavLst>
                                    </p:anim>
                                    <p:anim calcmode="lin" valueType="num">
                                      <p:cBhvr additive="base">
                                        <p:cTn id="88" dur="500" fill="hold"/>
                                        <p:tgtEl>
                                          <p:spTgt spid="22"/>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ppt_x"/>
                                          </p:val>
                                        </p:tav>
                                        <p:tav tm="100000">
                                          <p:val>
                                            <p:strVal val="#ppt_x"/>
                                          </p:val>
                                        </p:tav>
                                      </p:tavLst>
                                    </p:anim>
                                    <p:anim calcmode="lin" valueType="num">
                                      <p:cBhvr additive="base">
                                        <p:cTn id="92" dur="500" fill="hold"/>
                                        <p:tgtEl>
                                          <p:spTgt spid="2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additive="base">
                                        <p:cTn id="95" dur="500" fill="hold"/>
                                        <p:tgtEl>
                                          <p:spTgt spid="25"/>
                                        </p:tgtEl>
                                        <p:attrNameLst>
                                          <p:attrName>ppt_x</p:attrName>
                                        </p:attrNameLst>
                                      </p:cBhvr>
                                      <p:tavLst>
                                        <p:tav tm="0">
                                          <p:val>
                                            <p:strVal val="#ppt_x"/>
                                          </p:val>
                                        </p:tav>
                                        <p:tav tm="100000">
                                          <p:val>
                                            <p:strVal val="#ppt_x"/>
                                          </p:val>
                                        </p:tav>
                                      </p:tavLst>
                                    </p:anim>
                                    <p:anim calcmode="lin" valueType="num">
                                      <p:cBhvr additive="base">
                                        <p:cTn id="9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animBg="1"/>
      <p:bldP spid="9" grpId="0"/>
      <p:bldP spid="12" grpId="0" animBg="1"/>
      <p:bldP spid="13" grpId="0"/>
      <p:bldP spid="14" grpId="0" animBg="1"/>
      <p:bldP spid="15" grpId="0"/>
      <p:bldP spid="16" grpId="0" animBg="1"/>
      <p:bldP spid="17" grpId="0"/>
      <p:bldP spid="18" grpId="0" animBg="1"/>
      <p:bldP spid="21" grpId="0" animBg="1"/>
      <p:bldP spid="22" grpId="0"/>
      <p:bldP spid="24"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予防消防と行政指導</a:t>
            </a:r>
            <a:endParaRPr kumimoji="1" lang="ja-JP" altLang="en-US" dirty="0"/>
          </a:p>
        </p:txBody>
      </p:sp>
      <p:pic>
        <p:nvPicPr>
          <p:cNvPr id="4" name="Picture 2" descr="C:\Documents and Settings\山崎栄一\デスクトップ\パワポマスター\クリップアート\j0433928.png"/>
          <p:cNvPicPr>
            <a:picLocks noChangeAspect="1" noChangeArrowheads="1"/>
          </p:cNvPicPr>
          <p:nvPr/>
        </p:nvPicPr>
        <p:blipFill>
          <a:blip r:embed="rId3" cstate="print"/>
          <a:srcRect/>
          <a:stretch>
            <a:fillRect/>
          </a:stretch>
        </p:blipFill>
        <p:spPr bwMode="auto">
          <a:xfrm>
            <a:off x="5214942" y="1714488"/>
            <a:ext cx="1071570" cy="1071570"/>
          </a:xfrm>
          <a:prstGeom prst="rect">
            <a:avLst/>
          </a:prstGeom>
          <a:noFill/>
        </p:spPr>
      </p:pic>
      <p:pic>
        <p:nvPicPr>
          <p:cNvPr id="5" name="Picture 7" descr="C:\Documents and Settings\山崎栄一\デスクトップ\パワポマスター\クリップアート\j0431640.png"/>
          <p:cNvPicPr>
            <a:picLocks noChangeAspect="1" noChangeArrowheads="1"/>
          </p:cNvPicPr>
          <p:nvPr/>
        </p:nvPicPr>
        <p:blipFill>
          <a:blip r:embed="rId4" cstate="print"/>
          <a:srcRect/>
          <a:stretch>
            <a:fillRect/>
          </a:stretch>
        </p:blipFill>
        <p:spPr bwMode="auto">
          <a:xfrm>
            <a:off x="785786" y="1857364"/>
            <a:ext cx="1071570" cy="1071570"/>
          </a:xfrm>
          <a:prstGeom prst="rect">
            <a:avLst/>
          </a:prstGeom>
          <a:noFill/>
          <a:ln w="9525">
            <a:noFill/>
            <a:miter lim="800000"/>
            <a:headEnd/>
            <a:tailEnd/>
          </a:ln>
        </p:spPr>
      </p:pic>
      <p:pic>
        <p:nvPicPr>
          <p:cNvPr id="6" name="Picture 3"/>
          <p:cNvPicPr>
            <a:picLocks noChangeAspect="1" noChangeArrowheads="1"/>
          </p:cNvPicPr>
          <p:nvPr/>
        </p:nvPicPr>
        <p:blipFill>
          <a:blip r:embed="rId5" cstate="print"/>
          <a:srcRect/>
          <a:stretch>
            <a:fillRect/>
          </a:stretch>
        </p:blipFill>
        <p:spPr bwMode="auto">
          <a:xfrm>
            <a:off x="785786" y="3429000"/>
            <a:ext cx="1819275" cy="1809750"/>
          </a:xfrm>
          <a:prstGeom prst="rect">
            <a:avLst/>
          </a:prstGeom>
          <a:noFill/>
          <a:ln w="9525">
            <a:noFill/>
            <a:miter lim="800000"/>
            <a:headEnd/>
            <a:tailEnd/>
          </a:ln>
          <a:effectLst/>
        </p:spPr>
      </p:pic>
      <p:sp>
        <p:nvSpPr>
          <p:cNvPr id="7" name="テキスト ボックス 6"/>
          <p:cNvSpPr txBox="1"/>
          <p:nvPr/>
        </p:nvSpPr>
        <p:spPr>
          <a:xfrm>
            <a:off x="5214942" y="3071810"/>
            <a:ext cx="1071570" cy="338554"/>
          </a:xfrm>
          <a:prstGeom prst="rect">
            <a:avLst/>
          </a:prstGeom>
          <a:noFill/>
        </p:spPr>
        <p:txBody>
          <a:bodyPr wrap="square" rtlCol="0">
            <a:spAutoFit/>
          </a:bodyPr>
          <a:lstStyle/>
          <a:p>
            <a:r>
              <a:rPr lang="ja-JP" altLang="en-US" sz="1600" dirty="0" smtClean="0"/>
              <a:t>消防署長</a:t>
            </a:r>
            <a:endParaRPr kumimoji="1" lang="ja-JP" altLang="en-US" sz="1600" dirty="0" smtClean="0"/>
          </a:p>
        </p:txBody>
      </p:sp>
      <p:sp>
        <p:nvSpPr>
          <p:cNvPr id="8" name="テキスト ボックス 7"/>
          <p:cNvSpPr txBox="1"/>
          <p:nvPr/>
        </p:nvSpPr>
        <p:spPr>
          <a:xfrm>
            <a:off x="571472" y="3143248"/>
            <a:ext cx="1071570" cy="338554"/>
          </a:xfrm>
          <a:prstGeom prst="rect">
            <a:avLst/>
          </a:prstGeom>
          <a:noFill/>
        </p:spPr>
        <p:txBody>
          <a:bodyPr wrap="square" rtlCol="0">
            <a:spAutoFit/>
          </a:bodyPr>
          <a:lstStyle/>
          <a:p>
            <a:r>
              <a:rPr kumimoji="1" lang="ja-JP" altLang="en-US" sz="1600" dirty="0" smtClean="0"/>
              <a:t>所有者等</a:t>
            </a:r>
          </a:p>
        </p:txBody>
      </p:sp>
      <p:sp>
        <p:nvSpPr>
          <p:cNvPr id="10" name="右矢印 9"/>
          <p:cNvSpPr/>
          <p:nvPr/>
        </p:nvSpPr>
        <p:spPr>
          <a:xfrm rot="10800000">
            <a:off x="2214546" y="2285992"/>
            <a:ext cx="2857520" cy="285752"/>
          </a:xfrm>
          <a:prstGeom prst="rightArrow">
            <a:avLst/>
          </a:prstGeom>
          <a:solidFill>
            <a:srgbClr val="FFC000"/>
          </a:solidFill>
          <a:ln>
            <a:solidFill>
              <a:schemeClr val="tx1"/>
            </a:solidFill>
          </a:ln>
        </p:spPr>
        <p:txBody>
          <a:bodyPr wrap="square" rtlCol="0" anchor="ctr">
            <a:normAutofit fontScale="25000" lnSpcReduction="20000"/>
          </a:bodyPr>
          <a:lstStyle/>
          <a:p>
            <a:pPr algn="ctr"/>
            <a:endParaRPr kumimoji="1" lang="ja-JP" altLang="en-US" sz="1600" dirty="0" smtClean="0"/>
          </a:p>
        </p:txBody>
      </p:sp>
      <p:sp>
        <p:nvSpPr>
          <p:cNvPr id="14" name="テキスト ボックス 13"/>
          <p:cNvSpPr txBox="1"/>
          <p:nvPr/>
        </p:nvSpPr>
        <p:spPr>
          <a:xfrm>
            <a:off x="2500298" y="1500174"/>
            <a:ext cx="2214578" cy="584775"/>
          </a:xfrm>
          <a:prstGeom prst="rect">
            <a:avLst/>
          </a:prstGeom>
          <a:noFill/>
        </p:spPr>
        <p:txBody>
          <a:bodyPr wrap="square" rtlCol="0">
            <a:spAutoFit/>
          </a:bodyPr>
          <a:lstStyle/>
          <a:p>
            <a:pPr algn="ctr"/>
            <a:r>
              <a:rPr kumimoji="1" lang="ja-JP" altLang="en-US" sz="1600" dirty="0" smtClean="0"/>
              <a:t>立入検査結果通知書</a:t>
            </a:r>
            <a:endParaRPr kumimoji="1" lang="en-US" altLang="ja-JP" sz="1600" dirty="0" smtClean="0"/>
          </a:p>
          <a:p>
            <a:pPr algn="ctr"/>
            <a:r>
              <a:rPr lang="ja-JP" altLang="en-US" sz="1600" dirty="0" smtClean="0"/>
              <a:t>警告書の交付</a:t>
            </a:r>
            <a:endParaRPr kumimoji="1" lang="ja-JP" altLang="en-US" sz="1600" dirty="0" smtClean="0"/>
          </a:p>
        </p:txBody>
      </p:sp>
      <p:sp>
        <p:nvSpPr>
          <p:cNvPr id="16" name="線吹き出し 1 (枠付き) 15"/>
          <p:cNvSpPr/>
          <p:nvPr/>
        </p:nvSpPr>
        <p:spPr>
          <a:xfrm>
            <a:off x="4429124" y="3500438"/>
            <a:ext cx="4214842" cy="1077218"/>
          </a:xfrm>
          <a:prstGeom prst="borderCallout1">
            <a:avLst>
              <a:gd name="adj1" fmla="val 18750"/>
              <a:gd name="adj2" fmla="val -8333"/>
              <a:gd name="adj3" fmla="val -78818"/>
              <a:gd name="adj4" fmla="val -24076"/>
            </a:avLst>
          </a:prstGeom>
          <a:ln>
            <a:solidFill>
              <a:schemeClr val="tx1"/>
            </a:solidFill>
          </a:ln>
        </p:spPr>
        <p:txBody>
          <a:bodyPr wrap="square">
            <a:spAutoFit/>
          </a:bodyPr>
          <a:lstStyle/>
          <a:p>
            <a:pPr lvl="0" algn="ctr"/>
            <a:r>
              <a:rPr lang="ja-JP" altLang="en-US" sz="1600" dirty="0" smtClean="0">
                <a:solidFill>
                  <a:srgbClr val="000000"/>
                </a:solidFill>
              </a:rPr>
              <a:t>　行政手続法の適用は受けないが、実務的に従来から行政手続法第</a:t>
            </a:r>
            <a:r>
              <a:rPr lang="en-US" altLang="ja-JP" sz="1600" dirty="0" smtClean="0">
                <a:solidFill>
                  <a:srgbClr val="000000"/>
                </a:solidFill>
              </a:rPr>
              <a:t>35</a:t>
            </a:r>
            <a:r>
              <a:rPr lang="ja-JP" altLang="en-US" sz="1600" dirty="0" smtClean="0">
                <a:solidFill>
                  <a:srgbClr val="000000"/>
                </a:solidFill>
              </a:rPr>
              <a:t>条（行政指導の方式）の要請を満たしている</a:t>
            </a:r>
            <a:endParaRPr lang="en-US" altLang="ja-JP" sz="1600" dirty="0" smtClean="0">
              <a:solidFill>
                <a:srgbClr val="000000"/>
              </a:solidFill>
            </a:endParaRPr>
          </a:p>
          <a:p>
            <a:pPr lvl="0" algn="ctr"/>
            <a:r>
              <a:rPr lang="ja-JP" altLang="en-US" sz="1600" dirty="0" smtClean="0">
                <a:solidFill>
                  <a:srgbClr val="000000"/>
                </a:solidFill>
              </a:rPr>
              <a:t>大分市火災予防違反処理規程（第</a:t>
            </a:r>
            <a:r>
              <a:rPr lang="en-US" altLang="ja-JP" sz="1600" dirty="0" smtClean="0">
                <a:solidFill>
                  <a:srgbClr val="000000"/>
                </a:solidFill>
              </a:rPr>
              <a:t>9</a:t>
            </a:r>
            <a:r>
              <a:rPr lang="ja-JP" altLang="en-US" sz="1600" dirty="0" smtClean="0">
                <a:solidFill>
                  <a:srgbClr val="000000"/>
                </a:solidFill>
              </a:rPr>
              <a:t>条）</a:t>
            </a:r>
          </a:p>
        </p:txBody>
      </p:sp>
      <p:sp>
        <p:nvSpPr>
          <p:cNvPr id="11" name="雲 10"/>
          <p:cNvSpPr/>
          <p:nvPr/>
        </p:nvSpPr>
        <p:spPr>
          <a:xfrm>
            <a:off x="2285984" y="4786322"/>
            <a:ext cx="5357850" cy="2071678"/>
          </a:xfrm>
          <a:prstGeom prst="cloud">
            <a:avLst/>
          </a:prstGeom>
          <a:ln>
            <a:solidFill>
              <a:schemeClr val="tx1"/>
            </a:solidFill>
          </a:ln>
        </p:spPr>
        <p:txBody>
          <a:bodyPr wrap="square" rtlCol="0" anchor="ctr">
            <a:normAutofit fontScale="92500"/>
          </a:bodyPr>
          <a:lstStyle/>
          <a:p>
            <a:pPr algn="ctr"/>
            <a:r>
              <a:rPr kumimoji="1" lang="en-US" altLang="ja-JP" sz="2100" dirty="0" smtClean="0"/>
              <a:t>〔</a:t>
            </a:r>
            <a:r>
              <a:rPr kumimoji="1" lang="ja-JP" altLang="en-US" sz="2100" dirty="0" smtClean="0"/>
              <a:t>行政指導の限界</a:t>
            </a:r>
            <a:r>
              <a:rPr kumimoji="1" lang="en-US" altLang="ja-JP" sz="2100" dirty="0" smtClean="0"/>
              <a:t>〕</a:t>
            </a:r>
          </a:p>
          <a:p>
            <a:pPr algn="ctr"/>
            <a:r>
              <a:rPr kumimoji="1" lang="ja-JP" altLang="en-US" sz="1600" dirty="0" smtClean="0"/>
              <a:t>警察比例の原則→必要最小限</a:t>
            </a:r>
            <a:endParaRPr kumimoji="1" lang="en-US" altLang="ja-JP" sz="1600" dirty="0" smtClean="0"/>
          </a:p>
          <a:p>
            <a:pPr algn="ctr"/>
            <a:r>
              <a:rPr lang="ja-JP" altLang="en-US" sz="1600" dirty="0" smtClean="0"/>
              <a:t>平等の原則→違反の重さと指導の内容</a:t>
            </a:r>
            <a:endParaRPr lang="en-US" altLang="ja-JP" sz="1600" dirty="0" smtClean="0"/>
          </a:p>
          <a:p>
            <a:pPr algn="ctr"/>
            <a:r>
              <a:rPr kumimoji="1" lang="ja-JP" altLang="en-US" sz="1600" dirty="0" smtClean="0"/>
              <a:t>信義誠実の原則→間違った指導はしない</a:t>
            </a:r>
            <a:endParaRPr kumimoji="1" lang="en-US" altLang="ja-JP" sz="1600" dirty="0" smtClean="0"/>
          </a:p>
          <a:p>
            <a:pPr algn="ctr"/>
            <a:r>
              <a:rPr lang="ja-JP" altLang="en-US" sz="1600" dirty="0" smtClean="0"/>
              <a:t>強制の禁止→執拗すぎる指導はしない</a:t>
            </a:r>
            <a:endParaRPr kumimoji="1" lang="ja-JP" altLang="en-US" sz="1600" dirty="0" smtClean="0"/>
          </a:p>
        </p:txBody>
      </p:sp>
      <p:sp>
        <p:nvSpPr>
          <p:cNvPr id="12" name="スライド番号プレースホルダ 11"/>
          <p:cNvSpPr>
            <a:spLocks noGrp="1"/>
          </p:cNvSpPr>
          <p:nvPr>
            <p:ph type="sldNum" sz="quarter" idx="11"/>
          </p:nvPr>
        </p:nvSpPr>
        <p:spPr/>
        <p:txBody>
          <a:bodyPr/>
          <a:lstStyle/>
          <a:p>
            <a:pPr>
              <a:defRPr/>
            </a:pPr>
            <a:fld id="{A1C8A4EA-1944-4F28-91D7-925B10C787CA}" type="slidenum">
              <a:rPr lang="en-US" altLang="ja-JP" smtClean="0"/>
              <a:pPr>
                <a:defRPr/>
              </a:pPr>
              <a:t>23</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946150"/>
          </a:xfrm>
        </p:spPr>
        <p:txBody>
          <a:bodyPr/>
          <a:lstStyle/>
          <a:p>
            <a:r>
              <a:rPr kumimoji="1" lang="ja-JP" altLang="en-US" dirty="0" smtClean="0"/>
              <a:t>不利益処分</a:t>
            </a:r>
            <a:endParaRPr kumimoji="1" lang="ja-JP" altLang="en-US" dirty="0"/>
          </a:p>
        </p:txBody>
      </p:sp>
      <p:sp>
        <p:nvSpPr>
          <p:cNvPr id="5" name="フローチャート : 代替処理 4"/>
          <p:cNvSpPr/>
          <p:nvPr/>
        </p:nvSpPr>
        <p:spPr>
          <a:xfrm>
            <a:off x="285720" y="3500438"/>
            <a:ext cx="1357322" cy="1285884"/>
          </a:xfrm>
          <a:prstGeom prst="flowChartAlternateProcess">
            <a:avLst/>
          </a:prstGeom>
          <a:ln>
            <a:solidFill>
              <a:schemeClr val="tx1"/>
            </a:solidFill>
          </a:ln>
        </p:spPr>
        <p:txBody>
          <a:bodyPr wrap="square" rtlCol="0" anchor="ctr">
            <a:normAutofit/>
          </a:bodyPr>
          <a:lstStyle/>
          <a:p>
            <a:pPr algn="ctr"/>
            <a:r>
              <a:rPr kumimoji="1" lang="ja-JP" altLang="en-US" sz="1600" dirty="0" smtClean="0"/>
              <a:t>処分基準の設定･公表（第</a:t>
            </a:r>
            <a:r>
              <a:rPr kumimoji="1" lang="en-US" altLang="ja-JP" sz="1600" dirty="0" smtClean="0"/>
              <a:t>12</a:t>
            </a:r>
            <a:r>
              <a:rPr kumimoji="1" lang="ja-JP" altLang="en-US" sz="1600" dirty="0" smtClean="0"/>
              <a:t>条）</a:t>
            </a:r>
          </a:p>
        </p:txBody>
      </p:sp>
      <p:sp>
        <p:nvSpPr>
          <p:cNvPr id="6" name="角丸四角形 5"/>
          <p:cNvSpPr/>
          <p:nvPr/>
        </p:nvSpPr>
        <p:spPr>
          <a:xfrm>
            <a:off x="4214810" y="2714620"/>
            <a:ext cx="1928826" cy="2928958"/>
          </a:xfrm>
          <a:prstGeom prst="roundRect">
            <a:avLst/>
          </a:prstGeom>
          <a:ln>
            <a:solidFill>
              <a:schemeClr val="tx1"/>
            </a:solidFill>
          </a:ln>
        </p:spPr>
        <p:txBody>
          <a:bodyPr wrap="square" rtlCol="0" anchor="ctr">
            <a:normAutofit/>
          </a:bodyPr>
          <a:lstStyle/>
          <a:p>
            <a:pPr algn="ctr"/>
            <a:r>
              <a:rPr kumimoji="1" lang="ja-JP" altLang="en-US" sz="1600" dirty="0" smtClean="0"/>
              <a:t>手続（第</a:t>
            </a:r>
            <a:r>
              <a:rPr kumimoji="1" lang="en-US" altLang="ja-JP" sz="1600" dirty="0" smtClean="0"/>
              <a:t>13</a:t>
            </a:r>
            <a:r>
              <a:rPr kumimoji="1" lang="ja-JP" altLang="en-US" sz="1600" dirty="0" smtClean="0"/>
              <a:t>条）</a:t>
            </a:r>
            <a:endParaRPr kumimoji="1" lang="en-US" altLang="ja-JP" sz="1600" dirty="0" smtClean="0"/>
          </a:p>
          <a:p>
            <a:pPr algn="ctr"/>
            <a:endParaRPr kumimoji="1" lang="en-US" altLang="ja-JP" sz="1600" dirty="0" smtClean="0"/>
          </a:p>
          <a:p>
            <a:pPr>
              <a:buFont typeface="Wingdings" pitchFamily="2" charset="2"/>
              <a:buChar char="l"/>
            </a:pPr>
            <a:r>
              <a:rPr lang="ja-JP" altLang="en-US" sz="1600" dirty="0" smtClean="0"/>
              <a:t>聴聞手続</a:t>
            </a:r>
            <a:endParaRPr lang="en-US" altLang="ja-JP" sz="1600" dirty="0" smtClean="0"/>
          </a:p>
          <a:p>
            <a:pPr>
              <a:buFont typeface="Wingdings" pitchFamily="2" charset="2"/>
              <a:buChar char="l"/>
            </a:pPr>
            <a:endParaRPr lang="en-US" altLang="ja-JP" sz="1600" dirty="0" smtClean="0"/>
          </a:p>
          <a:p>
            <a:pPr>
              <a:buFont typeface="Wingdings" pitchFamily="2" charset="2"/>
              <a:buChar char="l"/>
            </a:pPr>
            <a:r>
              <a:rPr lang="ja-JP" altLang="en-US" sz="1600" dirty="0" smtClean="0"/>
              <a:t>弁明手続</a:t>
            </a:r>
            <a:endParaRPr lang="en-US" altLang="ja-JP" sz="1600" dirty="0" smtClean="0"/>
          </a:p>
          <a:p>
            <a:pPr>
              <a:buFont typeface="Wingdings" pitchFamily="2" charset="2"/>
              <a:buChar char="l"/>
            </a:pPr>
            <a:endParaRPr lang="en-US" altLang="ja-JP" sz="1600" dirty="0" smtClean="0"/>
          </a:p>
          <a:p>
            <a:pPr>
              <a:buFont typeface="Wingdings" pitchFamily="2" charset="2"/>
              <a:buChar char="l"/>
            </a:pPr>
            <a:r>
              <a:rPr lang="ja-JP" altLang="en-US" sz="1600" dirty="0" smtClean="0"/>
              <a:t>必要がない場合</a:t>
            </a:r>
            <a:endParaRPr lang="en-US" altLang="ja-JP" sz="1600" dirty="0" smtClean="0"/>
          </a:p>
          <a:p>
            <a:endParaRPr kumimoji="1" lang="ja-JP" altLang="en-US" sz="1600" dirty="0" smtClean="0"/>
          </a:p>
        </p:txBody>
      </p:sp>
      <p:sp>
        <p:nvSpPr>
          <p:cNvPr id="7" name="角丸四角形 6"/>
          <p:cNvSpPr/>
          <p:nvPr/>
        </p:nvSpPr>
        <p:spPr>
          <a:xfrm>
            <a:off x="6786578" y="3429000"/>
            <a:ext cx="1643074" cy="1428760"/>
          </a:xfrm>
          <a:prstGeom prst="roundRect">
            <a:avLst/>
          </a:prstGeom>
          <a:ln>
            <a:solidFill>
              <a:schemeClr val="tx1"/>
            </a:solidFill>
          </a:ln>
        </p:spPr>
        <p:txBody>
          <a:bodyPr wrap="square" rtlCol="0" anchor="ctr">
            <a:normAutofit/>
          </a:bodyPr>
          <a:lstStyle/>
          <a:p>
            <a:pPr algn="ctr"/>
            <a:r>
              <a:rPr kumimoji="1" lang="ja-JP" altLang="en-US" sz="1600" dirty="0" smtClean="0"/>
              <a:t>不利益処分</a:t>
            </a:r>
            <a:endParaRPr kumimoji="1" lang="en-US" altLang="ja-JP" sz="1600" dirty="0" smtClean="0"/>
          </a:p>
          <a:p>
            <a:pPr algn="ctr"/>
            <a:endParaRPr lang="en-US" altLang="ja-JP" sz="1600" dirty="0" smtClean="0"/>
          </a:p>
          <a:p>
            <a:pPr algn="ctr"/>
            <a:r>
              <a:rPr kumimoji="1" lang="ja-JP" altLang="en-US" sz="1600" dirty="0" smtClean="0"/>
              <a:t>理由の提示</a:t>
            </a:r>
            <a:endParaRPr kumimoji="1" lang="en-US" altLang="ja-JP" sz="1600" dirty="0" smtClean="0"/>
          </a:p>
          <a:p>
            <a:pPr algn="ctr"/>
            <a:r>
              <a:rPr lang="ja-JP" altLang="en-US" sz="1600" dirty="0" smtClean="0"/>
              <a:t>（第</a:t>
            </a:r>
            <a:r>
              <a:rPr lang="en-US" altLang="ja-JP" sz="1600" dirty="0" smtClean="0"/>
              <a:t>14</a:t>
            </a:r>
            <a:r>
              <a:rPr lang="ja-JP" altLang="en-US" sz="1600" dirty="0" smtClean="0"/>
              <a:t>条）</a:t>
            </a:r>
            <a:endParaRPr kumimoji="1" lang="ja-JP" altLang="en-US" sz="1600" dirty="0" smtClean="0"/>
          </a:p>
        </p:txBody>
      </p:sp>
      <p:cxnSp>
        <p:nvCxnSpPr>
          <p:cNvPr id="11" name="直線コネクタ 10"/>
          <p:cNvCxnSpPr>
            <a:stCxn id="5" idx="3"/>
          </p:cNvCxnSpPr>
          <p:nvPr/>
        </p:nvCxnSpPr>
        <p:spPr>
          <a:xfrm>
            <a:off x="1643042" y="4143380"/>
            <a:ext cx="714380" cy="1588"/>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a:stCxn id="6" idx="1"/>
            <a:endCxn id="6" idx="1"/>
          </p:cNvCxnSpPr>
          <p:nvPr/>
        </p:nvCxnSpPr>
        <p:spPr>
          <a:xfrm rot="10800000">
            <a:off x="4214810" y="4179099"/>
            <a:ext cx="1588" cy="1588"/>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stCxn id="6" idx="3"/>
            <a:endCxn id="7" idx="1"/>
          </p:cNvCxnSpPr>
          <p:nvPr/>
        </p:nvCxnSpPr>
        <p:spPr>
          <a:xfrm flipV="1">
            <a:off x="6143636" y="4143380"/>
            <a:ext cx="642942" cy="3571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星 10 34"/>
          <p:cNvSpPr/>
          <p:nvPr/>
        </p:nvSpPr>
        <p:spPr>
          <a:xfrm>
            <a:off x="2285984" y="3500438"/>
            <a:ext cx="1214446" cy="1357322"/>
          </a:xfrm>
          <a:prstGeom prst="star10">
            <a:avLst/>
          </a:prstGeom>
          <a:solidFill>
            <a:srgbClr val="FF0000">
              <a:alpha val="40000"/>
            </a:srgbClr>
          </a:solidFill>
          <a:ln>
            <a:solidFill>
              <a:schemeClr val="tx1"/>
            </a:solidFill>
          </a:ln>
          <a:scene3d>
            <a:camera prst="orthographicFront"/>
            <a:lightRig rig="threePt" dir="t"/>
          </a:scene3d>
          <a:sp3d>
            <a:bevelT/>
          </a:sp3d>
        </p:spPr>
        <p:txBody>
          <a:bodyPr wrap="square" rtlCol="0" anchor="ctr">
            <a:normAutofit/>
          </a:bodyPr>
          <a:lstStyle/>
          <a:p>
            <a:pPr algn="ctr"/>
            <a:r>
              <a:rPr kumimoji="1" lang="ja-JP" altLang="en-US" sz="1600" dirty="0" smtClean="0"/>
              <a:t>法違反</a:t>
            </a:r>
          </a:p>
        </p:txBody>
      </p:sp>
      <p:cxnSp>
        <p:nvCxnSpPr>
          <p:cNvPr id="38" name="直線矢印コネクタ 37"/>
          <p:cNvCxnSpPr>
            <a:endCxn id="6" idx="1"/>
          </p:cNvCxnSpPr>
          <p:nvPr/>
        </p:nvCxnSpPr>
        <p:spPr>
          <a:xfrm flipV="1">
            <a:off x="3500430" y="4179099"/>
            <a:ext cx="714380" cy="3571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横巻き 40"/>
          <p:cNvSpPr/>
          <p:nvPr/>
        </p:nvSpPr>
        <p:spPr>
          <a:xfrm>
            <a:off x="928662" y="1214422"/>
            <a:ext cx="5929354" cy="1143008"/>
          </a:xfrm>
          <a:prstGeom prst="horizontalScroll">
            <a:avLst>
              <a:gd name="adj" fmla="val 7271"/>
            </a:avLst>
          </a:prstGeom>
          <a:ln>
            <a:solidFill>
              <a:schemeClr val="tx1"/>
            </a:solidFill>
          </a:ln>
        </p:spPr>
        <p:txBody>
          <a:bodyPr wrap="square" rtlCol="0" anchor="ctr">
            <a:normAutofit/>
          </a:bodyPr>
          <a:lstStyle/>
          <a:p>
            <a:r>
              <a:rPr kumimoji="1" lang="ja-JP" altLang="en-US" sz="1600" dirty="0" smtClean="0"/>
              <a:t>行政庁が、法令に基づき、特定者を名あて人として、直接に、これに義務を課し、またはその権利を制限する処分（第</a:t>
            </a:r>
            <a:r>
              <a:rPr kumimoji="1" lang="en-US" altLang="ja-JP" sz="1600" dirty="0" smtClean="0"/>
              <a:t>2</a:t>
            </a:r>
            <a:r>
              <a:rPr kumimoji="1" lang="ja-JP" altLang="en-US" sz="1600" dirty="0" smtClean="0"/>
              <a:t>条第</a:t>
            </a:r>
            <a:r>
              <a:rPr kumimoji="1" lang="en-US" altLang="ja-JP" sz="1600" dirty="0" smtClean="0"/>
              <a:t>4</a:t>
            </a:r>
            <a:r>
              <a:rPr kumimoji="1" lang="ja-JP" altLang="en-US" sz="1600" dirty="0" smtClean="0"/>
              <a:t>号）</a:t>
            </a:r>
          </a:p>
        </p:txBody>
      </p:sp>
      <p:sp>
        <p:nvSpPr>
          <p:cNvPr id="42" name="雲形吹き出し 41"/>
          <p:cNvSpPr/>
          <p:nvPr/>
        </p:nvSpPr>
        <p:spPr>
          <a:xfrm>
            <a:off x="1285852" y="5143512"/>
            <a:ext cx="1357322" cy="714380"/>
          </a:xfrm>
          <a:prstGeom prst="cloudCallout">
            <a:avLst>
              <a:gd name="adj1" fmla="val -65572"/>
              <a:gd name="adj2" fmla="val -81396"/>
            </a:avLst>
          </a:prstGeom>
          <a:ln>
            <a:solidFill>
              <a:schemeClr val="tx1"/>
            </a:solidFill>
          </a:ln>
        </p:spPr>
        <p:txBody>
          <a:bodyPr wrap="square" rtlCol="0" anchor="ctr">
            <a:normAutofit fontScale="77500" lnSpcReduction="20000"/>
          </a:bodyPr>
          <a:lstStyle/>
          <a:p>
            <a:pPr algn="ctr"/>
            <a:r>
              <a:rPr kumimoji="1" lang="ja-JP" altLang="en-US" sz="1600" dirty="0" smtClean="0"/>
              <a:t>あくまでも努力義務</a:t>
            </a:r>
          </a:p>
        </p:txBody>
      </p:sp>
      <p:sp>
        <p:nvSpPr>
          <p:cNvPr id="13" name="スライド番号プレースホルダ 12"/>
          <p:cNvSpPr>
            <a:spLocks noGrp="1"/>
          </p:cNvSpPr>
          <p:nvPr>
            <p:ph type="sldNum" sz="quarter" idx="11"/>
          </p:nvPr>
        </p:nvSpPr>
        <p:spPr/>
        <p:txBody>
          <a:bodyPr/>
          <a:lstStyle/>
          <a:p>
            <a:pPr>
              <a:defRPr/>
            </a:pPr>
            <a:fld id="{A1C8A4EA-1944-4F28-91D7-925B10C787CA}" type="slidenum">
              <a:rPr lang="en-US" altLang="ja-JP" smtClean="0"/>
              <a:pPr>
                <a:defRPr/>
              </a:pPr>
              <a:t>24</a:t>
            </a:fld>
            <a:endParaRPr lang="en-US" altLang="ja-JP"/>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50825" y="460375"/>
            <a:ext cx="8424863" cy="523220"/>
          </a:xfrm>
        </p:spPr>
        <p:txBody>
          <a:bodyPr/>
          <a:lstStyle/>
          <a:p>
            <a:r>
              <a:rPr kumimoji="1" lang="ja-JP" altLang="en-US" dirty="0" smtClean="0"/>
              <a:t>不利益処分をする場合の手続</a:t>
            </a:r>
            <a:endParaRPr kumimoji="1" lang="ja-JP" altLang="en-US" dirty="0"/>
          </a:p>
        </p:txBody>
      </p:sp>
      <p:pic>
        <p:nvPicPr>
          <p:cNvPr id="1027" name="Picture 3" descr="C:\Documents and Settings\山崎栄一\デスクトップ\パワポマスター\クリップアート\j0432610.png"/>
          <p:cNvPicPr>
            <a:picLocks noChangeAspect="1" noChangeArrowheads="1"/>
          </p:cNvPicPr>
          <p:nvPr/>
        </p:nvPicPr>
        <p:blipFill>
          <a:blip r:embed="rId3"/>
          <a:srcRect/>
          <a:stretch>
            <a:fillRect/>
          </a:stretch>
        </p:blipFill>
        <p:spPr bwMode="auto">
          <a:xfrm>
            <a:off x="6209454" y="1667192"/>
            <a:ext cx="720000" cy="720000"/>
          </a:xfrm>
          <a:prstGeom prst="rect">
            <a:avLst/>
          </a:prstGeom>
          <a:noFill/>
        </p:spPr>
      </p:pic>
      <p:pic>
        <p:nvPicPr>
          <p:cNvPr id="1028" name="Picture 4" descr="C:\Documents and Settings\山崎栄一\デスクトップ\パワポマスター\クリップアート\j0431640.png"/>
          <p:cNvPicPr>
            <a:picLocks noChangeAspect="1" noChangeArrowheads="1"/>
          </p:cNvPicPr>
          <p:nvPr/>
        </p:nvPicPr>
        <p:blipFill>
          <a:blip r:embed="rId4"/>
          <a:srcRect/>
          <a:stretch>
            <a:fillRect/>
          </a:stretch>
        </p:blipFill>
        <p:spPr bwMode="auto">
          <a:xfrm>
            <a:off x="5495074" y="3357562"/>
            <a:ext cx="720000" cy="720000"/>
          </a:xfrm>
          <a:prstGeom prst="rect">
            <a:avLst/>
          </a:prstGeom>
          <a:noFill/>
        </p:spPr>
      </p:pic>
      <p:pic>
        <p:nvPicPr>
          <p:cNvPr id="1029" name="Picture 5" descr="C:\Documents and Settings\山崎栄一\デスクトップ\パワポマスター\クリップアート\j0432625.png"/>
          <p:cNvPicPr>
            <a:picLocks noChangeAspect="1" noChangeArrowheads="1"/>
          </p:cNvPicPr>
          <p:nvPr/>
        </p:nvPicPr>
        <p:blipFill>
          <a:blip r:embed="rId5"/>
          <a:srcRect/>
          <a:stretch>
            <a:fillRect/>
          </a:stretch>
        </p:blipFill>
        <p:spPr bwMode="auto">
          <a:xfrm>
            <a:off x="7138148" y="3357562"/>
            <a:ext cx="720000" cy="720000"/>
          </a:xfrm>
          <a:prstGeom prst="rect">
            <a:avLst/>
          </a:prstGeom>
          <a:noFill/>
        </p:spPr>
      </p:pic>
      <p:sp>
        <p:nvSpPr>
          <p:cNvPr id="10" name="テキスト ボックス 9"/>
          <p:cNvSpPr txBox="1"/>
          <p:nvPr/>
        </p:nvSpPr>
        <p:spPr>
          <a:xfrm>
            <a:off x="6280892" y="2381572"/>
            <a:ext cx="642942" cy="261610"/>
          </a:xfrm>
          <a:prstGeom prst="rect">
            <a:avLst/>
          </a:prstGeom>
          <a:noFill/>
        </p:spPr>
        <p:txBody>
          <a:bodyPr wrap="square" rtlCol="0">
            <a:spAutoFit/>
          </a:bodyPr>
          <a:lstStyle/>
          <a:p>
            <a:r>
              <a:rPr kumimoji="1" lang="ja-JP" altLang="en-US" sz="1100" dirty="0" smtClean="0"/>
              <a:t>主宰者</a:t>
            </a:r>
          </a:p>
        </p:txBody>
      </p:sp>
      <p:sp>
        <p:nvSpPr>
          <p:cNvPr id="11" name="テキスト ボックス 10"/>
          <p:cNvSpPr txBox="1"/>
          <p:nvPr/>
        </p:nvSpPr>
        <p:spPr>
          <a:xfrm>
            <a:off x="7209586" y="4143380"/>
            <a:ext cx="642942" cy="261610"/>
          </a:xfrm>
          <a:prstGeom prst="rect">
            <a:avLst/>
          </a:prstGeom>
          <a:noFill/>
        </p:spPr>
        <p:txBody>
          <a:bodyPr wrap="square" rtlCol="0">
            <a:spAutoFit/>
          </a:bodyPr>
          <a:lstStyle/>
          <a:p>
            <a:r>
              <a:rPr kumimoji="1" lang="ja-JP" altLang="en-US" sz="1100" dirty="0" smtClean="0"/>
              <a:t>当事者</a:t>
            </a:r>
          </a:p>
        </p:txBody>
      </p:sp>
      <p:sp>
        <p:nvSpPr>
          <p:cNvPr id="12" name="テキスト ボックス 11"/>
          <p:cNvSpPr txBox="1"/>
          <p:nvPr/>
        </p:nvSpPr>
        <p:spPr>
          <a:xfrm>
            <a:off x="5495074" y="4143380"/>
            <a:ext cx="642942" cy="430887"/>
          </a:xfrm>
          <a:prstGeom prst="rect">
            <a:avLst/>
          </a:prstGeom>
          <a:noFill/>
        </p:spPr>
        <p:txBody>
          <a:bodyPr wrap="square" rtlCol="0">
            <a:spAutoFit/>
          </a:bodyPr>
          <a:lstStyle/>
          <a:p>
            <a:r>
              <a:rPr kumimoji="1" lang="ja-JP" altLang="en-US" sz="1100" dirty="0" smtClean="0"/>
              <a:t>行政庁の職員</a:t>
            </a:r>
          </a:p>
        </p:txBody>
      </p:sp>
      <p:pic>
        <p:nvPicPr>
          <p:cNvPr id="13" name="Picture 4" descr="C:\Documents and Settings\山崎栄一\デスクトップ\パワポマスター\クリップアート\j0431640.png"/>
          <p:cNvPicPr>
            <a:picLocks noChangeAspect="1" noChangeArrowheads="1"/>
          </p:cNvPicPr>
          <p:nvPr/>
        </p:nvPicPr>
        <p:blipFill>
          <a:blip r:embed="rId4"/>
          <a:srcRect/>
          <a:stretch>
            <a:fillRect/>
          </a:stretch>
        </p:blipFill>
        <p:spPr bwMode="auto">
          <a:xfrm>
            <a:off x="5572132" y="5500702"/>
            <a:ext cx="720000" cy="720000"/>
          </a:xfrm>
          <a:prstGeom prst="rect">
            <a:avLst/>
          </a:prstGeom>
          <a:noFill/>
        </p:spPr>
      </p:pic>
      <p:pic>
        <p:nvPicPr>
          <p:cNvPr id="14" name="Picture 5" descr="C:\Documents and Settings\山崎栄一\デスクトップ\パワポマスター\クリップアート\j0432625.png"/>
          <p:cNvPicPr>
            <a:picLocks noChangeAspect="1" noChangeArrowheads="1"/>
          </p:cNvPicPr>
          <p:nvPr/>
        </p:nvPicPr>
        <p:blipFill>
          <a:blip r:embed="rId5"/>
          <a:srcRect/>
          <a:stretch>
            <a:fillRect/>
          </a:stretch>
        </p:blipFill>
        <p:spPr bwMode="auto">
          <a:xfrm>
            <a:off x="7149388" y="5500702"/>
            <a:ext cx="720000" cy="720000"/>
          </a:xfrm>
          <a:prstGeom prst="rect">
            <a:avLst/>
          </a:prstGeom>
          <a:noFill/>
        </p:spPr>
      </p:pic>
      <p:sp>
        <p:nvSpPr>
          <p:cNvPr id="15" name="テキスト ボックス 14"/>
          <p:cNvSpPr txBox="1"/>
          <p:nvPr/>
        </p:nvSpPr>
        <p:spPr>
          <a:xfrm>
            <a:off x="7220826" y="6286520"/>
            <a:ext cx="642942" cy="261610"/>
          </a:xfrm>
          <a:prstGeom prst="rect">
            <a:avLst/>
          </a:prstGeom>
          <a:noFill/>
        </p:spPr>
        <p:txBody>
          <a:bodyPr wrap="square" rtlCol="0">
            <a:spAutoFit/>
          </a:bodyPr>
          <a:lstStyle/>
          <a:p>
            <a:r>
              <a:rPr kumimoji="1" lang="ja-JP" altLang="en-US" sz="1100" dirty="0" smtClean="0"/>
              <a:t>当事者</a:t>
            </a:r>
          </a:p>
        </p:txBody>
      </p:sp>
      <p:sp>
        <p:nvSpPr>
          <p:cNvPr id="16" name="テキスト ボックス 15"/>
          <p:cNvSpPr txBox="1"/>
          <p:nvPr/>
        </p:nvSpPr>
        <p:spPr>
          <a:xfrm>
            <a:off x="5572132" y="6286520"/>
            <a:ext cx="642942" cy="261610"/>
          </a:xfrm>
          <a:prstGeom prst="rect">
            <a:avLst/>
          </a:prstGeom>
          <a:noFill/>
        </p:spPr>
        <p:txBody>
          <a:bodyPr wrap="square" rtlCol="0">
            <a:spAutoFit/>
          </a:bodyPr>
          <a:lstStyle/>
          <a:p>
            <a:r>
              <a:rPr kumimoji="1" lang="ja-JP" altLang="en-US" sz="1100" dirty="0" smtClean="0"/>
              <a:t>行政庁</a:t>
            </a:r>
          </a:p>
        </p:txBody>
      </p:sp>
      <p:sp>
        <p:nvSpPr>
          <p:cNvPr id="17" name="左右矢印 16"/>
          <p:cNvSpPr/>
          <p:nvPr/>
        </p:nvSpPr>
        <p:spPr>
          <a:xfrm>
            <a:off x="6357950" y="5857892"/>
            <a:ext cx="857256" cy="214314"/>
          </a:xfrm>
          <a:prstGeom prst="leftRightArrow">
            <a:avLst/>
          </a:prstGeom>
          <a:ln>
            <a:solidFill>
              <a:schemeClr val="tx1"/>
            </a:solidFill>
          </a:ln>
        </p:spPr>
        <p:txBody>
          <a:bodyPr wrap="square" rtlCol="0" anchor="ctr">
            <a:normAutofit fontScale="25000" lnSpcReduction="20000"/>
          </a:bodyPr>
          <a:lstStyle/>
          <a:p>
            <a:pPr algn="ctr"/>
            <a:endParaRPr kumimoji="1" lang="ja-JP" altLang="en-US" sz="1600" dirty="0" smtClean="0"/>
          </a:p>
        </p:txBody>
      </p:sp>
      <p:sp>
        <p:nvSpPr>
          <p:cNvPr id="18" name="左右矢印 17"/>
          <p:cNvSpPr/>
          <p:nvPr/>
        </p:nvSpPr>
        <p:spPr>
          <a:xfrm>
            <a:off x="6286512" y="3714752"/>
            <a:ext cx="857256" cy="214314"/>
          </a:xfrm>
          <a:prstGeom prst="leftRightArrow">
            <a:avLst/>
          </a:prstGeom>
          <a:ln>
            <a:solidFill>
              <a:schemeClr val="tx1"/>
            </a:solidFill>
          </a:ln>
        </p:spPr>
        <p:txBody>
          <a:bodyPr wrap="square" rtlCol="0" anchor="ctr">
            <a:normAutofit fontScale="25000" lnSpcReduction="20000"/>
          </a:bodyPr>
          <a:lstStyle/>
          <a:p>
            <a:pPr algn="ctr"/>
            <a:endParaRPr kumimoji="1" lang="ja-JP" altLang="en-US" sz="1600" dirty="0" smtClean="0"/>
          </a:p>
        </p:txBody>
      </p:sp>
      <p:sp>
        <p:nvSpPr>
          <p:cNvPr id="19" name="左矢印 18"/>
          <p:cNvSpPr/>
          <p:nvPr/>
        </p:nvSpPr>
        <p:spPr>
          <a:xfrm rot="17994594">
            <a:off x="5760728" y="2916982"/>
            <a:ext cx="714380" cy="142876"/>
          </a:xfrm>
          <a:prstGeom prst="leftArrow">
            <a:avLst/>
          </a:prstGeom>
          <a:ln>
            <a:solidFill>
              <a:schemeClr val="tx1"/>
            </a:solidFill>
          </a:ln>
        </p:spPr>
        <p:txBody>
          <a:bodyPr wrap="square" rtlCol="0" anchor="ctr">
            <a:normAutofit fontScale="25000" lnSpcReduction="20000"/>
          </a:bodyPr>
          <a:lstStyle/>
          <a:p>
            <a:pPr algn="ctr"/>
            <a:endParaRPr kumimoji="1" lang="ja-JP" altLang="en-US" sz="1600" dirty="0" smtClean="0"/>
          </a:p>
        </p:txBody>
      </p:sp>
      <p:sp>
        <p:nvSpPr>
          <p:cNvPr id="20" name="左矢印 19"/>
          <p:cNvSpPr/>
          <p:nvPr/>
        </p:nvSpPr>
        <p:spPr>
          <a:xfrm rot="14083029">
            <a:off x="6765460" y="2881844"/>
            <a:ext cx="714380" cy="142876"/>
          </a:xfrm>
          <a:prstGeom prst="leftArrow">
            <a:avLst/>
          </a:prstGeom>
          <a:ln>
            <a:solidFill>
              <a:schemeClr val="tx1"/>
            </a:solidFill>
          </a:ln>
        </p:spPr>
        <p:txBody>
          <a:bodyPr wrap="square" rtlCol="0" anchor="ctr">
            <a:normAutofit fontScale="25000" lnSpcReduction="20000"/>
          </a:bodyPr>
          <a:lstStyle/>
          <a:p>
            <a:pPr algn="ctr"/>
            <a:endParaRPr kumimoji="1" lang="ja-JP" altLang="en-US" sz="1600" dirty="0" smtClean="0"/>
          </a:p>
        </p:txBody>
      </p:sp>
      <p:sp>
        <p:nvSpPr>
          <p:cNvPr id="21" name="テキスト ボックス 20"/>
          <p:cNvSpPr txBox="1"/>
          <p:nvPr/>
        </p:nvSpPr>
        <p:spPr>
          <a:xfrm>
            <a:off x="571472" y="1571612"/>
            <a:ext cx="3857652" cy="1569660"/>
          </a:xfrm>
          <a:prstGeom prst="rect">
            <a:avLst/>
          </a:prstGeom>
          <a:noFill/>
          <a:ln>
            <a:solidFill>
              <a:schemeClr val="tx1"/>
            </a:solidFill>
          </a:ln>
        </p:spPr>
        <p:txBody>
          <a:bodyPr wrap="square" rtlCol="0">
            <a:spAutoFit/>
          </a:bodyPr>
          <a:lstStyle/>
          <a:p>
            <a:endParaRPr kumimoji="1" lang="en-US" altLang="ja-JP" sz="1600" dirty="0" smtClean="0"/>
          </a:p>
          <a:p>
            <a:r>
              <a:rPr kumimoji="1" lang="ja-JP" altLang="en-US" sz="1600" dirty="0" smtClean="0"/>
              <a:t>許認可の取消し、資格･地位の剥奪といった、重大な不利益を国民に与える場合</a:t>
            </a:r>
            <a:endParaRPr kumimoji="1" lang="en-US" altLang="ja-JP" sz="1600" dirty="0" smtClean="0"/>
          </a:p>
          <a:p>
            <a:endParaRPr lang="en-US" altLang="ja-JP" sz="1600" dirty="0" smtClean="0"/>
          </a:p>
          <a:p>
            <a:r>
              <a:rPr kumimoji="1" lang="ja-JP" altLang="en-US" sz="1600" dirty="0" smtClean="0"/>
              <a:t>基本的には、裁判と同じやり方で手続が進められる（口頭主義）</a:t>
            </a:r>
          </a:p>
        </p:txBody>
      </p:sp>
      <p:sp>
        <p:nvSpPr>
          <p:cNvPr id="22" name="テキスト ボックス 21"/>
          <p:cNvSpPr txBox="1"/>
          <p:nvPr/>
        </p:nvSpPr>
        <p:spPr>
          <a:xfrm>
            <a:off x="642910" y="4429132"/>
            <a:ext cx="3857652" cy="1569660"/>
          </a:xfrm>
          <a:prstGeom prst="rect">
            <a:avLst/>
          </a:prstGeom>
          <a:noFill/>
          <a:ln>
            <a:solidFill>
              <a:schemeClr val="tx1"/>
            </a:solidFill>
          </a:ln>
        </p:spPr>
        <p:txBody>
          <a:bodyPr wrap="square" rtlCol="0">
            <a:spAutoFit/>
          </a:bodyPr>
          <a:lstStyle/>
          <a:p>
            <a:endParaRPr kumimoji="1" lang="en-US" altLang="ja-JP" sz="1600" dirty="0" smtClean="0"/>
          </a:p>
          <a:p>
            <a:r>
              <a:rPr kumimoji="1" lang="ja-JP" altLang="en-US" sz="1600" dirty="0" smtClean="0"/>
              <a:t>許認可の停止や命令といった、不利益が軽微な場合</a:t>
            </a:r>
            <a:endParaRPr kumimoji="1" lang="en-US" altLang="ja-JP" sz="1600" dirty="0" smtClean="0"/>
          </a:p>
          <a:p>
            <a:endParaRPr lang="en-US" altLang="ja-JP" sz="1600" dirty="0" smtClean="0"/>
          </a:p>
          <a:p>
            <a:r>
              <a:rPr kumimoji="1" lang="ja-JP" altLang="en-US" sz="1600" dirty="0" smtClean="0"/>
              <a:t>基本的には、提出書類をもとに手続が進められる（書面審理主義）</a:t>
            </a:r>
          </a:p>
        </p:txBody>
      </p:sp>
      <p:sp>
        <p:nvSpPr>
          <p:cNvPr id="6" name="角丸四角形 5"/>
          <p:cNvSpPr/>
          <p:nvPr/>
        </p:nvSpPr>
        <p:spPr>
          <a:xfrm>
            <a:off x="214282" y="1357298"/>
            <a:ext cx="1500198" cy="428628"/>
          </a:xfrm>
          <a:prstGeom prst="roundRect">
            <a:avLst/>
          </a:prstGeom>
          <a:solidFill>
            <a:schemeClr val="accent5">
              <a:lumMod val="60000"/>
              <a:lumOff val="40000"/>
            </a:schemeClr>
          </a:solidFill>
          <a:ln>
            <a:solidFill>
              <a:schemeClr val="tx1"/>
            </a:solidFill>
          </a:ln>
        </p:spPr>
        <p:txBody>
          <a:bodyPr wrap="square" rtlCol="0" anchor="ctr">
            <a:normAutofit/>
          </a:bodyPr>
          <a:lstStyle/>
          <a:p>
            <a:pPr algn="ctr"/>
            <a:r>
              <a:rPr lang="ja-JP" altLang="en-US" sz="1800" dirty="0" smtClean="0"/>
              <a:t>聴聞</a:t>
            </a:r>
            <a:endParaRPr kumimoji="1" lang="ja-JP" altLang="en-US" sz="1800" dirty="0" smtClean="0"/>
          </a:p>
        </p:txBody>
      </p:sp>
      <p:sp>
        <p:nvSpPr>
          <p:cNvPr id="7" name="角丸四角形 6"/>
          <p:cNvSpPr/>
          <p:nvPr/>
        </p:nvSpPr>
        <p:spPr>
          <a:xfrm>
            <a:off x="214282" y="4214818"/>
            <a:ext cx="1500198" cy="428628"/>
          </a:xfrm>
          <a:prstGeom prst="roundRect">
            <a:avLst/>
          </a:prstGeom>
          <a:solidFill>
            <a:schemeClr val="accent5">
              <a:lumMod val="20000"/>
              <a:lumOff val="80000"/>
            </a:schemeClr>
          </a:solidFill>
          <a:ln>
            <a:solidFill>
              <a:schemeClr val="tx1"/>
            </a:solidFill>
          </a:ln>
        </p:spPr>
        <p:txBody>
          <a:bodyPr wrap="square" rtlCol="0" anchor="ctr">
            <a:normAutofit/>
          </a:bodyPr>
          <a:lstStyle/>
          <a:p>
            <a:pPr algn="ctr"/>
            <a:r>
              <a:rPr kumimoji="1" lang="ja-JP" altLang="en-US" sz="1800" dirty="0" smtClean="0"/>
              <a:t>弁明</a:t>
            </a:r>
          </a:p>
        </p:txBody>
      </p:sp>
      <p:sp>
        <p:nvSpPr>
          <p:cNvPr id="23" name="雲 22"/>
          <p:cNvSpPr/>
          <p:nvPr/>
        </p:nvSpPr>
        <p:spPr>
          <a:xfrm>
            <a:off x="2500298" y="3071810"/>
            <a:ext cx="1857388" cy="928694"/>
          </a:xfrm>
          <a:prstGeom prst="cloud">
            <a:avLst/>
          </a:prstGeom>
          <a:ln>
            <a:solidFill>
              <a:schemeClr val="tx1"/>
            </a:solidFill>
          </a:ln>
        </p:spPr>
        <p:txBody>
          <a:bodyPr wrap="square" rtlCol="0" anchor="ctr">
            <a:normAutofit/>
          </a:bodyPr>
          <a:lstStyle/>
          <a:p>
            <a:pPr algn="ctr"/>
            <a:r>
              <a:rPr kumimoji="1" lang="ja-JP" altLang="en-US" sz="1600" dirty="0" smtClean="0"/>
              <a:t>慎重な手続</a:t>
            </a:r>
          </a:p>
        </p:txBody>
      </p:sp>
      <p:sp>
        <p:nvSpPr>
          <p:cNvPr id="24" name="雲 23"/>
          <p:cNvSpPr/>
          <p:nvPr/>
        </p:nvSpPr>
        <p:spPr>
          <a:xfrm>
            <a:off x="2571736" y="5929306"/>
            <a:ext cx="1928826" cy="928694"/>
          </a:xfrm>
          <a:prstGeom prst="cloud">
            <a:avLst/>
          </a:prstGeom>
          <a:ln>
            <a:solidFill>
              <a:schemeClr val="tx1"/>
            </a:solidFill>
          </a:ln>
        </p:spPr>
        <p:txBody>
          <a:bodyPr wrap="square" rtlCol="0" anchor="ctr">
            <a:normAutofit/>
          </a:bodyPr>
          <a:lstStyle/>
          <a:p>
            <a:pPr algn="ctr"/>
            <a:r>
              <a:rPr kumimoji="1" lang="ja-JP" altLang="en-US" sz="1600" dirty="0" smtClean="0"/>
              <a:t>簡易な手続</a:t>
            </a:r>
          </a:p>
        </p:txBody>
      </p:sp>
      <p:sp>
        <p:nvSpPr>
          <p:cNvPr id="25" name="雲形吹き出し 24"/>
          <p:cNvSpPr/>
          <p:nvPr/>
        </p:nvSpPr>
        <p:spPr>
          <a:xfrm>
            <a:off x="5715008" y="428604"/>
            <a:ext cx="3071834" cy="1285884"/>
          </a:xfrm>
          <a:prstGeom prst="cloudCallout">
            <a:avLst>
              <a:gd name="adj1" fmla="val -74239"/>
              <a:gd name="adj2" fmla="val -12794"/>
            </a:avLst>
          </a:prstGeom>
          <a:ln>
            <a:solidFill>
              <a:schemeClr val="tx1"/>
            </a:solidFill>
          </a:ln>
        </p:spPr>
        <p:txBody>
          <a:bodyPr wrap="square" rtlCol="0" anchor="ctr">
            <a:normAutofit/>
          </a:bodyPr>
          <a:lstStyle/>
          <a:p>
            <a:pPr algn="ctr"/>
            <a:r>
              <a:rPr kumimoji="1" lang="ja-JP" altLang="en-US" sz="1600" dirty="0" smtClean="0"/>
              <a:t>これらの手続を行うため書式は準備されているのか？</a:t>
            </a:r>
          </a:p>
        </p:txBody>
      </p:sp>
      <p:cxnSp>
        <p:nvCxnSpPr>
          <p:cNvPr id="28" name="曲線コネクタ 27"/>
          <p:cNvCxnSpPr>
            <a:stCxn id="23" idx="0"/>
            <a:endCxn id="24" idx="0"/>
          </p:cNvCxnSpPr>
          <p:nvPr/>
        </p:nvCxnSpPr>
        <p:spPr>
          <a:xfrm>
            <a:off x="4356138" y="3536157"/>
            <a:ext cx="142817" cy="2857496"/>
          </a:xfrm>
          <a:prstGeom prst="curvedConnector3">
            <a:avLst>
              <a:gd name="adj1" fmla="val 694307"/>
            </a:avLst>
          </a:prstGeom>
          <a:ln w="38100" cmpd="sng">
            <a:solidFill>
              <a:srgbClr val="FF0000">
                <a:alpha val="35000"/>
              </a:srgb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スライド番号プレースホルダ 25"/>
          <p:cNvSpPr>
            <a:spLocks noGrp="1"/>
          </p:cNvSpPr>
          <p:nvPr>
            <p:ph type="sldNum" sz="quarter" idx="11"/>
          </p:nvPr>
        </p:nvSpPr>
        <p:spPr/>
        <p:txBody>
          <a:bodyPr/>
          <a:lstStyle/>
          <a:p>
            <a:pPr>
              <a:defRPr/>
            </a:pPr>
            <a:fld id="{A1C8A4EA-1944-4F28-91D7-925B10C787CA}" type="slidenum">
              <a:rPr lang="en-US" altLang="ja-JP" smtClean="0"/>
              <a:pPr>
                <a:defRPr/>
              </a:pPr>
              <a:t>25</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heckerboard(across)">
                                      <p:cBhvr>
                                        <p:cTn id="7" dur="500"/>
                                        <p:tgtEl>
                                          <p:spTgt spid="1027"/>
                                        </p:tgtEl>
                                      </p:cBhvr>
                                    </p:animEffect>
                                  </p:childTnLst>
                                </p:cTn>
                              </p:par>
                              <p:par>
                                <p:cTn id="8" presetID="5" presetClass="entr" presetSubtype="1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checkerboard(across)">
                                      <p:cBhvr>
                                        <p:cTn id="10" dur="500"/>
                                        <p:tgtEl>
                                          <p:spTgt spid="1028"/>
                                        </p:tgtEl>
                                      </p:cBhvr>
                                    </p:animEffect>
                                  </p:childTnLst>
                                </p:cTn>
                              </p:par>
                              <p:par>
                                <p:cTn id="11" presetID="5" presetClass="entr" presetSubtype="10" fill="hold" nodeType="withEffect">
                                  <p:stCondLst>
                                    <p:cond delay="0"/>
                                  </p:stCondLst>
                                  <p:childTnLst>
                                    <p:set>
                                      <p:cBhvr>
                                        <p:cTn id="12" dur="1" fill="hold">
                                          <p:stCondLst>
                                            <p:cond delay="0"/>
                                          </p:stCondLst>
                                        </p:cTn>
                                        <p:tgtEl>
                                          <p:spTgt spid="1029"/>
                                        </p:tgtEl>
                                        <p:attrNameLst>
                                          <p:attrName>style.visibility</p:attrName>
                                        </p:attrNameLst>
                                      </p:cBhvr>
                                      <p:to>
                                        <p:strVal val="visible"/>
                                      </p:to>
                                    </p:set>
                                    <p:animEffect transition="in" filter="checkerboard(across)">
                                      <p:cBhvr>
                                        <p:cTn id="13" dur="500"/>
                                        <p:tgtEl>
                                          <p:spTgt spid="102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heckerboard(across)">
                                      <p:cBhvr>
                                        <p:cTn id="25" dur="500"/>
                                        <p:tgtEl>
                                          <p:spTgt spid="18"/>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checkerboard(across)">
                                      <p:cBhvr>
                                        <p:cTn id="28" dur="500"/>
                                        <p:tgtEl>
                                          <p:spTgt spid="19"/>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checkerboard(across)">
                                      <p:cBhvr>
                                        <p:cTn id="31" dur="500"/>
                                        <p:tgtEl>
                                          <p:spTgt spid="20"/>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heckerboard(across)">
                                      <p:cBhvr>
                                        <p:cTn id="34" dur="500"/>
                                        <p:tgtEl>
                                          <p:spTgt spid="6"/>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checkerboard(across)">
                                      <p:cBhvr>
                                        <p:cTn id="37" dur="500"/>
                                        <p:tgtEl>
                                          <p:spTgt spid="21"/>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checkerboard(across)">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checkerboard(across)">
                                      <p:cBhvr>
                                        <p:cTn id="45" dur="500"/>
                                        <p:tgtEl>
                                          <p:spTgt spid="13"/>
                                        </p:tgtEl>
                                      </p:cBhvr>
                                    </p:animEffect>
                                  </p:childTnLst>
                                </p:cTn>
                              </p:par>
                              <p:par>
                                <p:cTn id="46" presetID="5" presetClass="entr" presetSubtype="1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checkerboard(across)">
                                      <p:cBhvr>
                                        <p:cTn id="48" dur="500"/>
                                        <p:tgtEl>
                                          <p:spTgt spid="14"/>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heckerboard(across)">
                                      <p:cBhvr>
                                        <p:cTn id="51" dur="500"/>
                                        <p:tgtEl>
                                          <p:spTgt spid="15"/>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checkerboard(across)">
                                      <p:cBhvr>
                                        <p:cTn id="54" dur="500"/>
                                        <p:tgtEl>
                                          <p:spTgt spid="16"/>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checkerboard(across)">
                                      <p:cBhvr>
                                        <p:cTn id="57" dur="500"/>
                                        <p:tgtEl>
                                          <p:spTgt spid="17"/>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checkerboard(across)">
                                      <p:cBhvr>
                                        <p:cTn id="60" dur="500"/>
                                        <p:tgtEl>
                                          <p:spTgt spid="7"/>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checkerboard(across)">
                                      <p:cBhvr>
                                        <p:cTn id="63" dur="500"/>
                                        <p:tgtEl>
                                          <p:spTgt spid="22"/>
                                        </p:tgtEl>
                                      </p:cBhvr>
                                    </p:animEffect>
                                  </p:childTnLst>
                                </p:cTn>
                              </p:par>
                              <p:par>
                                <p:cTn id="64" presetID="5" presetClass="entr" presetSubtype="1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checkerboard(across)">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checkerboard(across)">
                                      <p:cBhvr>
                                        <p:cTn id="7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p:bldP spid="16" grpId="0"/>
      <p:bldP spid="17" grpId="0" animBg="1"/>
      <p:bldP spid="18" grpId="0" animBg="1"/>
      <p:bldP spid="19" grpId="0" animBg="1"/>
      <p:bldP spid="20" grpId="0" animBg="1"/>
      <p:bldP spid="21" grpId="0" animBg="1"/>
      <p:bldP spid="22" grpId="0" animBg="1"/>
      <p:bldP spid="6" grpId="0" animBg="1"/>
      <p:bldP spid="7" grpId="0" animBg="1"/>
      <p:bldP spid="23" grpId="0" animBg="1"/>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聴聞手続を必要とするもの</a:t>
            </a:r>
            <a:endParaRPr kumimoji="1" lang="ja-JP" altLang="en-US" dirty="0"/>
          </a:p>
        </p:txBody>
      </p:sp>
      <p:sp>
        <p:nvSpPr>
          <p:cNvPr id="3" name="コンテンツ プレースホルダ 2"/>
          <p:cNvSpPr>
            <a:spLocks noGrp="1"/>
          </p:cNvSpPr>
          <p:nvPr>
            <p:ph idx="1"/>
          </p:nvPr>
        </p:nvSpPr>
        <p:spPr>
          <a:xfrm>
            <a:off x="250825" y="1484312"/>
            <a:ext cx="8435975" cy="3859518"/>
          </a:xfrm>
        </p:spPr>
        <p:txBody>
          <a:bodyPr/>
          <a:lstStyle/>
          <a:p>
            <a:r>
              <a:rPr kumimoji="1" lang="ja-JP" altLang="en-US" dirty="0" smtClean="0"/>
              <a:t>防火対象物の定期点検報告の特例認定の取消し（第</a:t>
            </a:r>
            <a:r>
              <a:rPr kumimoji="1" lang="en-US" altLang="ja-JP" dirty="0" smtClean="0"/>
              <a:t>8</a:t>
            </a:r>
            <a:r>
              <a:rPr kumimoji="1" lang="ja-JP" altLang="en-US" dirty="0" smtClean="0"/>
              <a:t>条の</a:t>
            </a:r>
            <a:r>
              <a:rPr kumimoji="1" lang="en-US" altLang="ja-JP" dirty="0" smtClean="0"/>
              <a:t>2</a:t>
            </a:r>
            <a:r>
              <a:rPr kumimoji="1" lang="ja-JP" altLang="en-US" dirty="0" smtClean="0"/>
              <a:t>の</a:t>
            </a:r>
            <a:r>
              <a:rPr kumimoji="1" lang="en-US" altLang="ja-JP" dirty="0" smtClean="0"/>
              <a:t>3</a:t>
            </a:r>
            <a:r>
              <a:rPr kumimoji="1" lang="ja-JP" altLang="en-US" dirty="0" smtClean="0"/>
              <a:t>第</a:t>
            </a:r>
            <a:r>
              <a:rPr kumimoji="1" lang="en-US" altLang="ja-JP" dirty="0" smtClean="0"/>
              <a:t>6</a:t>
            </a:r>
            <a:r>
              <a:rPr kumimoji="1" lang="ja-JP" altLang="en-US" dirty="0" smtClean="0"/>
              <a:t>項）</a:t>
            </a:r>
            <a:endParaRPr kumimoji="1" lang="en-US" altLang="ja-JP" dirty="0" smtClean="0"/>
          </a:p>
          <a:p>
            <a:endParaRPr kumimoji="1" lang="en-US" altLang="ja-JP" dirty="0" smtClean="0"/>
          </a:p>
          <a:p>
            <a:r>
              <a:rPr lang="ja-JP" altLang="en-US" dirty="0" smtClean="0"/>
              <a:t>製造所等の許可の取消し（第</a:t>
            </a:r>
            <a:r>
              <a:rPr lang="en-US" altLang="ja-JP" dirty="0" smtClean="0"/>
              <a:t>12</a:t>
            </a:r>
            <a:r>
              <a:rPr lang="ja-JP" altLang="en-US" dirty="0" smtClean="0"/>
              <a:t>条の</a:t>
            </a:r>
            <a:r>
              <a:rPr lang="en-US" altLang="ja-JP" dirty="0" smtClean="0"/>
              <a:t>2</a:t>
            </a:r>
            <a:r>
              <a:rPr lang="ja-JP" altLang="en-US" dirty="0" smtClean="0"/>
              <a:t>第</a:t>
            </a:r>
            <a:r>
              <a:rPr lang="en-US" altLang="ja-JP" dirty="0" smtClean="0"/>
              <a:t>1</a:t>
            </a:r>
            <a:r>
              <a:rPr lang="ja-JP" altLang="en-US" dirty="0" smtClean="0"/>
              <a:t>項）</a:t>
            </a:r>
            <a:endParaRPr lang="en-US" altLang="ja-JP" dirty="0" smtClean="0"/>
          </a:p>
          <a:p>
            <a:endParaRPr lang="en-US" altLang="ja-JP" dirty="0" smtClean="0"/>
          </a:p>
          <a:p>
            <a:r>
              <a:rPr kumimoji="1" lang="ja-JP" altLang="en-US" dirty="0" smtClean="0"/>
              <a:t>危険物取扱者免状･消防設備士免状の返納命令（法第</a:t>
            </a:r>
            <a:r>
              <a:rPr kumimoji="1" lang="en-US" altLang="ja-JP" dirty="0" smtClean="0"/>
              <a:t>13</a:t>
            </a:r>
            <a:r>
              <a:rPr kumimoji="1" lang="ja-JP" altLang="en-US" dirty="0" smtClean="0"/>
              <a:t>条の</a:t>
            </a:r>
            <a:r>
              <a:rPr kumimoji="1" lang="en-US" altLang="ja-JP" dirty="0" smtClean="0"/>
              <a:t>2</a:t>
            </a:r>
            <a:r>
              <a:rPr kumimoji="1" lang="ja-JP" altLang="en-US" dirty="0" smtClean="0"/>
              <a:t>第</a:t>
            </a:r>
            <a:r>
              <a:rPr kumimoji="1" lang="en-US" altLang="ja-JP" dirty="0" smtClean="0"/>
              <a:t>5</a:t>
            </a:r>
            <a:r>
              <a:rPr kumimoji="1" lang="ja-JP" altLang="en-US" dirty="0" smtClean="0"/>
              <a:t>項、第</a:t>
            </a:r>
            <a:r>
              <a:rPr kumimoji="1" lang="en-US" altLang="ja-JP" dirty="0" smtClean="0"/>
              <a:t>17</a:t>
            </a:r>
            <a:r>
              <a:rPr kumimoji="1" lang="ja-JP" altLang="en-US" dirty="0" smtClean="0"/>
              <a:t>条の</a:t>
            </a:r>
            <a:r>
              <a:rPr kumimoji="1" lang="en-US" altLang="ja-JP" dirty="0" smtClean="0"/>
              <a:t>7</a:t>
            </a:r>
            <a:r>
              <a:rPr kumimoji="1" lang="ja-JP" altLang="en-US" dirty="0" smtClean="0"/>
              <a:t>第</a:t>
            </a:r>
            <a:r>
              <a:rPr kumimoji="1" lang="en-US" altLang="ja-JP" dirty="0" smtClean="0"/>
              <a:t>2</a:t>
            </a:r>
            <a:r>
              <a:rPr kumimoji="1" lang="ja-JP" altLang="en-US" dirty="0" smtClean="0"/>
              <a:t>項）</a:t>
            </a:r>
            <a:endParaRPr kumimoji="1" lang="en-US" altLang="ja-JP" dirty="0" smtClean="0"/>
          </a:p>
          <a:p>
            <a:endParaRPr kumimoji="1" lang="en-US" altLang="ja-JP" dirty="0" smtClean="0"/>
          </a:p>
          <a:p>
            <a:r>
              <a:rPr lang="ja-JP" altLang="en-US" dirty="0" smtClean="0"/>
              <a:t>危険物保安統括管理者等の解任命令（法第</a:t>
            </a:r>
            <a:r>
              <a:rPr lang="en-US" altLang="ja-JP" dirty="0" smtClean="0"/>
              <a:t>13</a:t>
            </a:r>
            <a:r>
              <a:rPr lang="ja-JP" altLang="en-US" dirty="0" smtClean="0"/>
              <a:t>条の</a:t>
            </a:r>
            <a:r>
              <a:rPr lang="en-US" altLang="ja-JP" dirty="0" smtClean="0"/>
              <a:t>24</a:t>
            </a:r>
            <a:r>
              <a:rPr lang="ja-JP" altLang="en-US" dirty="0" smtClean="0"/>
              <a:t>）</a:t>
            </a:r>
            <a:endParaRPr kumimoji="1" lang="ja-JP" altLang="en-US" dirty="0"/>
          </a:p>
        </p:txBody>
      </p:sp>
      <p:sp>
        <p:nvSpPr>
          <p:cNvPr id="4" name="雲 3"/>
          <p:cNvSpPr/>
          <p:nvPr/>
        </p:nvSpPr>
        <p:spPr>
          <a:xfrm>
            <a:off x="3714744" y="5572140"/>
            <a:ext cx="3429024" cy="1071570"/>
          </a:xfrm>
          <a:prstGeom prst="cloud">
            <a:avLst/>
          </a:prstGeom>
          <a:ln>
            <a:solidFill>
              <a:schemeClr val="tx1"/>
            </a:solidFill>
          </a:ln>
        </p:spPr>
        <p:txBody>
          <a:bodyPr wrap="square" rtlCol="0" anchor="ctr">
            <a:normAutofit/>
          </a:bodyPr>
          <a:lstStyle/>
          <a:p>
            <a:pPr algn="ctr"/>
            <a:r>
              <a:rPr kumimoji="1" lang="ja-JP" altLang="en-US" sz="1600" dirty="0" smtClean="0"/>
              <a:t>ほかにどんなものがあるのだろうか？</a:t>
            </a:r>
          </a:p>
        </p:txBody>
      </p:sp>
      <p:sp>
        <p:nvSpPr>
          <p:cNvPr id="5" name="スライド番号プレースホルダ 4"/>
          <p:cNvSpPr>
            <a:spLocks noGrp="1"/>
          </p:cNvSpPr>
          <p:nvPr>
            <p:ph type="sldNum" sz="quarter" idx="11"/>
          </p:nvPr>
        </p:nvSpPr>
        <p:spPr/>
        <p:txBody>
          <a:bodyPr/>
          <a:lstStyle/>
          <a:p>
            <a:pPr>
              <a:defRPr/>
            </a:pPr>
            <a:fld id="{A1C8A4EA-1944-4F28-91D7-925B10C787CA}" type="slidenum">
              <a:rPr lang="en-US" altLang="ja-JP" smtClean="0"/>
              <a:pPr>
                <a:defRPr/>
              </a:pPr>
              <a:t>26</a:t>
            </a:fld>
            <a:endParaRPr lang="en-US" altLang="ja-JP"/>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聴聞の通知（法第</a:t>
            </a:r>
            <a:r>
              <a:rPr kumimoji="1" lang="en-US" altLang="ja-JP" dirty="0" smtClean="0"/>
              <a:t>15</a:t>
            </a:r>
            <a:r>
              <a:rPr kumimoji="1" lang="ja-JP" altLang="en-US" dirty="0" smtClean="0"/>
              <a:t>条第</a:t>
            </a:r>
            <a:r>
              <a:rPr kumimoji="1" lang="en-US" altLang="ja-JP" dirty="0" smtClean="0"/>
              <a:t>1</a:t>
            </a:r>
            <a:r>
              <a:rPr kumimoji="1" lang="ja-JP" altLang="en-US" dirty="0" smtClean="0"/>
              <a:t>項）</a:t>
            </a:r>
            <a:endParaRPr kumimoji="1" lang="ja-JP" altLang="en-US" dirty="0"/>
          </a:p>
        </p:txBody>
      </p:sp>
      <p:sp>
        <p:nvSpPr>
          <p:cNvPr id="3" name="コンテンツ プレースホルダ 2"/>
          <p:cNvSpPr>
            <a:spLocks noGrp="1"/>
          </p:cNvSpPr>
          <p:nvPr>
            <p:ph idx="1"/>
          </p:nvPr>
        </p:nvSpPr>
        <p:spPr>
          <a:xfrm>
            <a:off x="250825" y="1484312"/>
            <a:ext cx="8435975" cy="3120854"/>
          </a:xfrm>
        </p:spPr>
        <p:txBody>
          <a:bodyPr/>
          <a:lstStyle/>
          <a:p>
            <a:pPr marL="457200" indent="-457200">
              <a:buFont typeface="+mj-ea"/>
              <a:buAutoNum type="circleNumDbPlain"/>
            </a:pPr>
            <a:r>
              <a:rPr kumimoji="1" lang="ja-JP" altLang="en-US" dirty="0" smtClean="0"/>
              <a:t>予定している不利益処分の内容及び根拠法条</a:t>
            </a:r>
            <a:endParaRPr kumimoji="1" lang="en-US" altLang="ja-JP" dirty="0" smtClean="0"/>
          </a:p>
          <a:p>
            <a:pPr marL="457200" indent="-457200">
              <a:buFont typeface="+mj-ea"/>
              <a:buAutoNum type="circleNumDbPlain"/>
            </a:pPr>
            <a:endParaRPr lang="en-US" altLang="ja-JP" dirty="0" smtClean="0"/>
          </a:p>
          <a:p>
            <a:pPr marL="457200" indent="-457200">
              <a:buFont typeface="+mj-ea"/>
              <a:buAutoNum type="circleNumDbPlain"/>
            </a:pPr>
            <a:r>
              <a:rPr kumimoji="1" lang="ja-JP" altLang="en-US" dirty="0" smtClean="0"/>
              <a:t>不利益処分の原因となる事実</a:t>
            </a:r>
            <a:endParaRPr kumimoji="1" lang="en-US" altLang="ja-JP" dirty="0" smtClean="0"/>
          </a:p>
          <a:p>
            <a:pPr marL="457200" indent="-457200">
              <a:buFont typeface="+mj-ea"/>
              <a:buAutoNum type="circleNumDbPlain"/>
            </a:pPr>
            <a:endParaRPr lang="en-US" altLang="ja-JP" dirty="0" smtClean="0"/>
          </a:p>
          <a:p>
            <a:pPr marL="457200" indent="-457200">
              <a:buFont typeface="+mj-ea"/>
              <a:buAutoNum type="circleNumDbPlain"/>
            </a:pPr>
            <a:r>
              <a:rPr kumimoji="1" lang="ja-JP" altLang="en-US" dirty="0" smtClean="0"/>
              <a:t>聴聞の期日および場所</a:t>
            </a:r>
            <a:endParaRPr kumimoji="1" lang="en-US" altLang="ja-JP" dirty="0" smtClean="0"/>
          </a:p>
          <a:p>
            <a:pPr marL="457200" indent="-457200">
              <a:buFont typeface="+mj-ea"/>
              <a:buAutoNum type="circleNumDbPlain"/>
            </a:pPr>
            <a:endParaRPr lang="en-US" altLang="ja-JP" dirty="0" smtClean="0"/>
          </a:p>
          <a:p>
            <a:pPr marL="457200" indent="-457200">
              <a:buFont typeface="+mj-ea"/>
              <a:buAutoNum type="circleNumDbPlain"/>
            </a:pPr>
            <a:r>
              <a:rPr kumimoji="1" lang="ja-JP" altLang="en-US" dirty="0" smtClean="0"/>
              <a:t>聴聞に関する事務を所掌（担当）する組織および名称</a:t>
            </a:r>
            <a:endParaRPr kumimoji="1" lang="ja-JP" altLang="en-US" dirty="0"/>
          </a:p>
        </p:txBody>
      </p:sp>
      <p:sp>
        <p:nvSpPr>
          <p:cNvPr id="4" name="スライド番号プレースホルダ 3"/>
          <p:cNvSpPr>
            <a:spLocks noGrp="1"/>
          </p:cNvSpPr>
          <p:nvPr>
            <p:ph type="sldNum" sz="quarter" idx="11"/>
          </p:nvPr>
        </p:nvSpPr>
        <p:spPr/>
        <p:txBody>
          <a:bodyPr/>
          <a:lstStyle/>
          <a:p>
            <a:pPr>
              <a:defRPr/>
            </a:pPr>
            <a:fld id="{A1C8A4EA-1944-4F28-91D7-925B10C787CA}" type="slidenum">
              <a:rPr lang="en-US" altLang="ja-JP" smtClean="0"/>
              <a:pPr>
                <a:defRPr/>
              </a:pPr>
              <a:t>27</a:t>
            </a:fld>
            <a:endParaRPr lang="en-US" altLang="ja-JP"/>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弁明手続を必要とするもの</a:t>
            </a:r>
            <a:endParaRPr kumimoji="1" lang="ja-JP" altLang="en-US" dirty="0"/>
          </a:p>
        </p:txBody>
      </p:sp>
      <p:sp>
        <p:nvSpPr>
          <p:cNvPr id="3" name="コンテンツ プレースホルダ 2"/>
          <p:cNvSpPr>
            <a:spLocks noGrp="1"/>
          </p:cNvSpPr>
          <p:nvPr>
            <p:ph idx="1"/>
          </p:nvPr>
        </p:nvSpPr>
        <p:spPr>
          <a:xfrm>
            <a:off x="250825" y="1484312"/>
            <a:ext cx="8435975" cy="4007251"/>
          </a:xfrm>
        </p:spPr>
        <p:txBody>
          <a:bodyPr/>
          <a:lstStyle/>
          <a:p>
            <a:r>
              <a:rPr kumimoji="1" lang="ja-JP" altLang="en-US" dirty="0" smtClean="0"/>
              <a:t>防火対象物の改修等の命令（第</a:t>
            </a:r>
            <a:r>
              <a:rPr kumimoji="1" lang="en-US" altLang="ja-JP" dirty="0" smtClean="0"/>
              <a:t>5</a:t>
            </a:r>
            <a:r>
              <a:rPr kumimoji="1" lang="ja-JP" altLang="en-US" dirty="0" smtClean="0"/>
              <a:t>条第</a:t>
            </a:r>
            <a:r>
              <a:rPr kumimoji="1" lang="en-US" altLang="ja-JP" dirty="0" smtClean="0"/>
              <a:t>1</a:t>
            </a:r>
            <a:r>
              <a:rPr kumimoji="1" lang="ja-JP" altLang="en-US" dirty="0" smtClean="0"/>
              <a:t>項）</a:t>
            </a:r>
            <a:endParaRPr kumimoji="1" lang="en-US" altLang="ja-JP" dirty="0" smtClean="0"/>
          </a:p>
          <a:p>
            <a:endParaRPr kumimoji="1" lang="en-US" altLang="ja-JP" dirty="0" smtClean="0"/>
          </a:p>
          <a:p>
            <a:r>
              <a:rPr kumimoji="1" lang="ja-JP" altLang="en-US" dirty="0" smtClean="0"/>
              <a:t>防火対象物の使用禁止等の命令（第</a:t>
            </a:r>
            <a:r>
              <a:rPr kumimoji="1" lang="en-US" altLang="ja-JP" dirty="0" smtClean="0"/>
              <a:t>5</a:t>
            </a:r>
            <a:r>
              <a:rPr kumimoji="1" lang="ja-JP" altLang="en-US" dirty="0" smtClean="0"/>
              <a:t>条の</a:t>
            </a:r>
            <a:r>
              <a:rPr kumimoji="1" lang="en-US" altLang="ja-JP" dirty="0" smtClean="0"/>
              <a:t>2</a:t>
            </a:r>
            <a:r>
              <a:rPr kumimoji="1" lang="ja-JP" altLang="en-US" dirty="0" smtClean="0"/>
              <a:t>第</a:t>
            </a:r>
            <a:r>
              <a:rPr kumimoji="1" lang="en-US" altLang="ja-JP" dirty="0" smtClean="0"/>
              <a:t>1</a:t>
            </a:r>
            <a:r>
              <a:rPr kumimoji="1" lang="ja-JP" altLang="en-US" dirty="0" smtClean="0"/>
              <a:t>項）</a:t>
            </a:r>
            <a:endParaRPr kumimoji="1" lang="en-US" altLang="ja-JP" dirty="0" smtClean="0"/>
          </a:p>
          <a:p>
            <a:endParaRPr kumimoji="1" lang="en-US" altLang="ja-JP" dirty="0" smtClean="0"/>
          </a:p>
          <a:p>
            <a:r>
              <a:rPr lang="ja-JP" altLang="en-US" dirty="0" smtClean="0"/>
              <a:t>防火管理業務適正執行命令（第</a:t>
            </a:r>
            <a:r>
              <a:rPr lang="en-US" altLang="ja-JP" dirty="0" smtClean="0"/>
              <a:t>8</a:t>
            </a:r>
            <a:r>
              <a:rPr lang="ja-JP" altLang="en-US" dirty="0" smtClean="0"/>
              <a:t>条第</a:t>
            </a:r>
            <a:r>
              <a:rPr lang="en-US" altLang="ja-JP" dirty="0" smtClean="0"/>
              <a:t>4</a:t>
            </a:r>
            <a:r>
              <a:rPr lang="ja-JP" altLang="en-US" dirty="0" smtClean="0"/>
              <a:t>項）</a:t>
            </a:r>
            <a:endParaRPr lang="en-US" altLang="ja-JP" dirty="0" smtClean="0"/>
          </a:p>
          <a:p>
            <a:endParaRPr lang="en-US" altLang="ja-JP" dirty="0" smtClean="0"/>
          </a:p>
          <a:p>
            <a:r>
              <a:rPr kumimoji="1" lang="ja-JP" altLang="en-US" dirty="0" smtClean="0"/>
              <a:t>製造所等の使用停止命令（第</a:t>
            </a:r>
            <a:r>
              <a:rPr kumimoji="1" lang="en-US" altLang="ja-JP" dirty="0" smtClean="0"/>
              <a:t>12</a:t>
            </a:r>
            <a:r>
              <a:rPr kumimoji="1" lang="ja-JP" altLang="en-US" dirty="0" smtClean="0"/>
              <a:t>条の</a:t>
            </a:r>
            <a:r>
              <a:rPr kumimoji="1" lang="en-US" altLang="ja-JP" dirty="0" smtClean="0"/>
              <a:t>2</a:t>
            </a:r>
            <a:r>
              <a:rPr kumimoji="1" lang="ja-JP" altLang="en-US" dirty="0" smtClean="0"/>
              <a:t>第</a:t>
            </a:r>
            <a:r>
              <a:rPr kumimoji="1" lang="en-US" altLang="ja-JP" dirty="0" smtClean="0"/>
              <a:t>1</a:t>
            </a:r>
            <a:r>
              <a:rPr kumimoji="1" lang="ja-JP" altLang="en-US" dirty="0" smtClean="0"/>
              <a:t>項・第</a:t>
            </a:r>
            <a:r>
              <a:rPr kumimoji="1" lang="en-US" altLang="ja-JP" dirty="0" smtClean="0"/>
              <a:t>2</a:t>
            </a:r>
            <a:r>
              <a:rPr kumimoji="1" lang="ja-JP" altLang="en-US" dirty="0" smtClean="0"/>
              <a:t>項）</a:t>
            </a:r>
            <a:endParaRPr kumimoji="1" lang="en-US" altLang="ja-JP" dirty="0" smtClean="0"/>
          </a:p>
          <a:p>
            <a:endParaRPr kumimoji="1" lang="en-US" altLang="ja-JP" dirty="0" smtClean="0"/>
          </a:p>
          <a:p>
            <a:r>
              <a:rPr lang="ja-JP" altLang="en-US" dirty="0" smtClean="0"/>
              <a:t>予防規程変更命令（第</a:t>
            </a:r>
            <a:r>
              <a:rPr lang="en-US" altLang="ja-JP" dirty="0" smtClean="0"/>
              <a:t>14</a:t>
            </a:r>
            <a:r>
              <a:rPr lang="ja-JP" altLang="en-US" dirty="0" smtClean="0"/>
              <a:t>条の</a:t>
            </a:r>
            <a:r>
              <a:rPr lang="en-US" altLang="ja-JP" dirty="0" smtClean="0"/>
              <a:t>2</a:t>
            </a:r>
            <a:r>
              <a:rPr lang="ja-JP" altLang="en-US" dirty="0" smtClean="0"/>
              <a:t>第</a:t>
            </a:r>
            <a:r>
              <a:rPr lang="en-US" altLang="ja-JP" dirty="0" smtClean="0"/>
              <a:t>3</a:t>
            </a:r>
            <a:r>
              <a:rPr lang="ja-JP" altLang="en-US" dirty="0" smtClean="0"/>
              <a:t>項）</a:t>
            </a:r>
            <a:endParaRPr kumimoji="1" lang="ja-JP" altLang="en-US" dirty="0"/>
          </a:p>
        </p:txBody>
      </p:sp>
      <p:sp>
        <p:nvSpPr>
          <p:cNvPr id="4" name="雲 3"/>
          <p:cNvSpPr/>
          <p:nvPr/>
        </p:nvSpPr>
        <p:spPr>
          <a:xfrm>
            <a:off x="3714744" y="5572140"/>
            <a:ext cx="3429024" cy="1285860"/>
          </a:xfrm>
          <a:prstGeom prst="cloud">
            <a:avLst/>
          </a:prstGeom>
          <a:ln>
            <a:solidFill>
              <a:schemeClr val="tx1"/>
            </a:solidFill>
          </a:ln>
        </p:spPr>
        <p:txBody>
          <a:bodyPr wrap="square" rtlCol="0" anchor="ctr">
            <a:normAutofit/>
          </a:bodyPr>
          <a:lstStyle/>
          <a:p>
            <a:pPr algn="ctr"/>
            <a:r>
              <a:rPr kumimoji="1" lang="ja-JP" altLang="en-US" sz="1600" dirty="0" smtClean="0"/>
              <a:t>ほかにどんなものがあるのだろうか？</a:t>
            </a:r>
            <a:endParaRPr kumimoji="1" lang="en-US" altLang="ja-JP" sz="1600" dirty="0" smtClean="0"/>
          </a:p>
          <a:p>
            <a:pPr algn="ctr"/>
            <a:r>
              <a:rPr lang="ja-JP" altLang="en-US" sz="1600" dirty="0" smtClean="0"/>
              <a:t>第</a:t>
            </a:r>
            <a:r>
              <a:rPr lang="en-US" altLang="ja-JP" sz="1600" dirty="0" smtClean="0"/>
              <a:t>5</a:t>
            </a:r>
            <a:r>
              <a:rPr lang="ja-JP" altLang="en-US" sz="1600" dirty="0" smtClean="0"/>
              <a:t>条の</a:t>
            </a:r>
            <a:r>
              <a:rPr lang="en-US" altLang="ja-JP" sz="1600" dirty="0" smtClean="0"/>
              <a:t>3</a:t>
            </a:r>
            <a:r>
              <a:rPr lang="ja-JP" altLang="en-US" sz="1600" dirty="0" smtClean="0"/>
              <a:t>第</a:t>
            </a:r>
            <a:r>
              <a:rPr lang="en-US" altLang="ja-JP" sz="1600" dirty="0" smtClean="0"/>
              <a:t>1</a:t>
            </a:r>
            <a:r>
              <a:rPr lang="ja-JP" altLang="en-US" sz="1600" dirty="0" smtClean="0"/>
              <a:t>項は？</a:t>
            </a:r>
            <a:endParaRPr kumimoji="1" lang="ja-JP" altLang="en-US" sz="1600" dirty="0" smtClean="0"/>
          </a:p>
        </p:txBody>
      </p:sp>
      <p:sp>
        <p:nvSpPr>
          <p:cNvPr id="5" name="雲 4"/>
          <p:cNvSpPr/>
          <p:nvPr/>
        </p:nvSpPr>
        <p:spPr>
          <a:xfrm>
            <a:off x="6643702" y="714356"/>
            <a:ext cx="2286016" cy="1143008"/>
          </a:xfrm>
          <a:prstGeom prst="cloud">
            <a:avLst/>
          </a:prstGeom>
          <a:ln>
            <a:solidFill>
              <a:schemeClr val="tx1"/>
            </a:solidFill>
          </a:ln>
        </p:spPr>
        <p:txBody>
          <a:bodyPr wrap="square" rtlCol="0" anchor="ctr">
            <a:normAutofit fontScale="85000" lnSpcReduction="10000"/>
          </a:bodyPr>
          <a:lstStyle/>
          <a:p>
            <a:pPr algn="ctr"/>
            <a:r>
              <a:rPr kumimoji="1" lang="ja-JP" altLang="en-US" sz="1600" dirty="0" smtClean="0"/>
              <a:t>使用停止は重大な不利益処分ではないのか？</a:t>
            </a:r>
          </a:p>
        </p:txBody>
      </p:sp>
      <p:cxnSp>
        <p:nvCxnSpPr>
          <p:cNvPr id="7" name="曲線コネクタ 6"/>
          <p:cNvCxnSpPr/>
          <p:nvPr/>
        </p:nvCxnSpPr>
        <p:spPr>
          <a:xfrm rot="5400000">
            <a:off x="6286511" y="2571745"/>
            <a:ext cx="2143142" cy="714380"/>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図形 10"/>
          <p:cNvCxnSpPr>
            <a:stCxn id="5" idx="2"/>
          </p:cNvCxnSpPr>
          <p:nvPr/>
        </p:nvCxnSpPr>
        <p:spPr>
          <a:xfrm rot="10800000" flipV="1">
            <a:off x="6500827" y="1285859"/>
            <a:ext cx="149966" cy="1071569"/>
          </a:xfrm>
          <a:prstGeom prst="curved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6286512" y="5000636"/>
            <a:ext cx="2428892" cy="307777"/>
          </a:xfrm>
          <a:prstGeom prst="rect">
            <a:avLst/>
          </a:prstGeom>
          <a:noFill/>
          <a:ln>
            <a:noFill/>
          </a:ln>
        </p:spPr>
        <p:txBody>
          <a:bodyPr wrap="square" rtlCol="0">
            <a:spAutoFit/>
          </a:bodyPr>
          <a:lstStyle/>
          <a:p>
            <a:r>
              <a:rPr kumimoji="1" lang="ja-JP" altLang="en-US" sz="1400" dirty="0" smtClean="0"/>
              <a:t>処理規程とテキストと異なる</a:t>
            </a:r>
          </a:p>
        </p:txBody>
      </p:sp>
      <p:cxnSp>
        <p:nvCxnSpPr>
          <p:cNvPr id="15" name="曲線コネクタ 14"/>
          <p:cNvCxnSpPr>
            <a:stCxn id="13" idx="2"/>
          </p:cNvCxnSpPr>
          <p:nvPr/>
        </p:nvCxnSpPr>
        <p:spPr>
          <a:xfrm rot="5400000">
            <a:off x="6333244" y="5190243"/>
            <a:ext cx="1049545" cy="1285884"/>
          </a:xfrm>
          <a:prstGeom prst="curved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スライド番号プレースホルダ 9"/>
          <p:cNvSpPr>
            <a:spLocks noGrp="1"/>
          </p:cNvSpPr>
          <p:nvPr>
            <p:ph type="sldNum" sz="quarter" idx="11"/>
          </p:nvPr>
        </p:nvSpPr>
        <p:spPr/>
        <p:txBody>
          <a:bodyPr/>
          <a:lstStyle/>
          <a:p>
            <a:pPr>
              <a:defRPr/>
            </a:pPr>
            <a:fld id="{A1C8A4EA-1944-4F28-91D7-925B10C787CA}" type="slidenum">
              <a:rPr lang="en-US" altLang="ja-JP" smtClean="0"/>
              <a:pPr>
                <a:defRPr/>
              </a:pPr>
              <a:t>28</a:t>
            </a:fld>
            <a:endParaRPr lang="en-US" altLang="ja-JP"/>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弁明の通知（法第</a:t>
            </a:r>
            <a:r>
              <a:rPr kumimoji="1" lang="en-US" altLang="ja-JP" dirty="0" smtClean="0"/>
              <a:t>30</a:t>
            </a:r>
            <a:r>
              <a:rPr kumimoji="1" lang="ja-JP" altLang="en-US" dirty="0" smtClean="0"/>
              <a:t>条）</a:t>
            </a:r>
            <a:endParaRPr kumimoji="1" lang="ja-JP" altLang="en-US" dirty="0"/>
          </a:p>
        </p:txBody>
      </p:sp>
      <p:sp>
        <p:nvSpPr>
          <p:cNvPr id="3" name="コンテンツ プレースホルダ 2"/>
          <p:cNvSpPr>
            <a:spLocks noGrp="1"/>
          </p:cNvSpPr>
          <p:nvPr>
            <p:ph idx="1"/>
          </p:nvPr>
        </p:nvSpPr>
        <p:spPr>
          <a:xfrm>
            <a:off x="250825" y="1484312"/>
            <a:ext cx="8435975" cy="2677656"/>
          </a:xfrm>
        </p:spPr>
        <p:txBody>
          <a:bodyPr/>
          <a:lstStyle/>
          <a:p>
            <a:pPr marL="457200" indent="-457200">
              <a:buFont typeface="+mj-ea"/>
              <a:buAutoNum type="circleNumDbPlain"/>
            </a:pPr>
            <a:r>
              <a:rPr kumimoji="1" lang="ja-JP" altLang="en-US" dirty="0" smtClean="0"/>
              <a:t>予定される不利益処分の内容および根拠となる法令の条項</a:t>
            </a:r>
            <a:endParaRPr kumimoji="1" lang="en-US" altLang="ja-JP" dirty="0" smtClean="0"/>
          </a:p>
          <a:p>
            <a:pPr marL="457200" indent="-457200">
              <a:buFont typeface="+mj-ea"/>
              <a:buAutoNum type="circleNumDbPlain"/>
            </a:pPr>
            <a:endParaRPr lang="en-US" altLang="ja-JP" dirty="0" smtClean="0"/>
          </a:p>
          <a:p>
            <a:pPr marL="457200" indent="-457200">
              <a:buFont typeface="+mj-ea"/>
              <a:buAutoNum type="circleNumDbPlain"/>
            </a:pPr>
            <a:r>
              <a:rPr kumimoji="1" lang="ja-JP" altLang="en-US" dirty="0" smtClean="0"/>
              <a:t>不利益処分の原因となる事実</a:t>
            </a:r>
            <a:endParaRPr kumimoji="1" lang="en-US" altLang="ja-JP" dirty="0" smtClean="0"/>
          </a:p>
          <a:p>
            <a:pPr marL="457200" indent="-457200">
              <a:buFont typeface="+mj-ea"/>
              <a:buAutoNum type="circleNumDbPlain"/>
            </a:pPr>
            <a:endParaRPr lang="en-US" altLang="ja-JP" dirty="0" smtClean="0"/>
          </a:p>
          <a:p>
            <a:pPr marL="457200" indent="-457200">
              <a:buFont typeface="+mj-ea"/>
              <a:buAutoNum type="circleNumDbPlain"/>
            </a:pPr>
            <a:r>
              <a:rPr kumimoji="1" lang="ja-JP" altLang="en-US" dirty="0" smtClean="0"/>
              <a:t>弁明書の提出先および提出期限</a:t>
            </a:r>
            <a:endParaRPr kumimoji="1" lang="en-US" altLang="ja-JP" dirty="0" smtClean="0"/>
          </a:p>
          <a:p>
            <a:pPr marL="457200" indent="-457200">
              <a:buNone/>
            </a:pPr>
            <a:r>
              <a:rPr lang="ja-JP" altLang="en-US" dirty="0" smtClean="0"/>
              <a:t>　　　（口頭による弁明の場合は、その旨および出頭日時と場所）</a:t>
            </a:r>
            <a:endParaRPr kumimoji="1" lang="ja-JP" altLang="en-US" dirty="0"/>
          </a:p>
        </p:txBody>
      </p:sp>
      <p:sp>
        <p:nvSpPr>
          <p:cNvPr id="4" name="スライド番号プレースホルダ 3"/>
          <p:cNvSpPr>
            <a:spLocks noGrp="1"/>
          </p:cNvSpPr>
          <p:nvPr>
            <p:ph type="sldNum" sz="quarter" idx="11"/>
          </p:nvPr>
        </p:nvSpPr>
        <p:spPr/>
        <p:txBody>
          <a:bodyPr/>
          <a:lstStyle/>
          <a:p>
            <a:pPr>
              <a:defRPr/>
            </a:pPr>
            <a:fld id="{A1C8A4EA-1944-4F28-91D7-925B10C787CA}" type="slidenum">
              <a:rPr lang="en-US" altLang="ja-JP" smtClean="0"/>
              <a:pPr>
                <a:defRPr/>
              </a:pPr>
              <a:t>29</a:t>
            </a:fld>
            <a:endParaRPr lang="en-US" altLang="ja-JP"/>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講演会が目指すところのイメージ</a:t>
            </a:r>
            <a:endParaRPr kumimoji="1" lang="ja-JP" altLang="en-US" dirty="0"/>
          </a:p>
        </p:txBody>
      </p:sp>
      <p:sp>
        <p:nvSpPr>
          <p:cNvPr id="4" name="スライド番号プレースホルダ 3"/>
          <p:cNvSpPr>
            <a:spLocks noGrp="1"/>
          </p:cNvSpPr>
          <p:nvPr>
            <p:ph type="sldNum" sz="quarter" idx="11"/>
          </p:nvPr>
        </p:nvSpPr>
        <p:spPr/>
        <p:txBody>
          <a:bodyPr/>
          <a:lstStyle/>
          <a:p>
            <a:pPr>
              <a:defRPr/>
            </a:pPr>
            <a:fld id="{A1C8A4EA-1944-4F28-91D7-925B10C787CA}" type="slidenum">
              <a:rPr lang="en-US" altLang="ja-JP" smtClean="0"/>
              <a:pPr>
                <a:defRPr/>
              </a:pPr>
              <a:t>3</a:t>
            </a:fld>
            <a:endParaRPr lang="en-US" altLang="ja-JP"/>
          </a:p>
        </p:txBody>
      </p:sp>
      <p:sp>
        <p:nvSpPr>
          <p:cNvPr id="6" name="フローチャート: データ 5"/>
          <p:cNvSpPr/>
          <p:nvPr/>
        </p:nvSpPr>
        <p:spPr>
          <a:xfrm>
            <a:off x="0" y="1785926"/>
            <a:ext cx="7572396" cy="4000528"/>
          </a:xfrm>
          <a:prstGeom prst="flowChartInputOutput">
            <a:avLst/>
          </a:prstGeom>
          <a:solidFill>
            <a:schemeClr val="accent1">
              <a:lumMod val="20000"/>
              <a:lumOff val="80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rtlCol="0" anchor="ctr">
            <a:normAutofit/>
          </a:bodyPr>
          <a:lstStyle/>
          <a:p>
            <a:pPr algn="ctr"/>
            <a:endParaRPr kumimoji="1" lang="ja-JP" altLang="en-US" sz="1600" dirty="0" smtClean="0"/>
          </a:p>
        </p:txBody>
      </p:sp>
      <p:sp>
        <p:nvSpPr>
          <p:cNvPr id="7" name="フローチャート : 書類 6"/>
          <p:cNvSpPr/>
          <p:nvPr/>
        </p:nvSpPr>
        <p:spPr>
          <a:xfrm>
            <a:off x="3643306" y="3643314"/>
            <a:ext cx="642942" cy="500066"/>
          </a:xfrm>
          <a:prstGeom prst="flowChartDocument">
            <a:avLst/>
          </a:prstGeom>
          <a:solidFill>
            <a:schemeClr val="bg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nchor="ctr">
            <a:normAutofit fontScale="77500" lnSpcReduction="20000"/>
          </a:bodyPr>
          <a:lstStyle/>
          <a:p>
            <a:pPr algn="ctr"/>
            <a:r>
              <a:rPr kumimoji="1" lang="ja-JP" altLang="en-US" sz="1600" dirty="0" smtClean="0"/>
              <a:t>実務上の知識</a:t>
            </a:r>
          </a:p>
        </p:txBody>
      </p:sp>
      <p:sp>
        <p:nvSpPr>
          <p:cNvPr id="8" name="フローチャート : 書類 7"/>
          <p:cNvSpPr/>
          <p:nvPr/>
        </p:nvSpPr>
        <p:spPr>
          <a:xfrm>
            <a:off x="4500562" y="4857760"/>
            <a:ext cx="642942" cy="500066"/>
          </a:xfrm>
          <a:prstGeom prst="flowChartDocument">
            <a:avLst/>
          </a:prstGeom>
          <a:solidFill>
            <a:schemeClr val="bg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nchor="ctr">
            <a:normAutofit fontScale="77500" lnSpcReduction="20000"/>
          </a:bodyPr>
          <a:lstStyle/>
          <a:p>
            <a:pPr algn="ctr"/>
            <a:r>
              <a:rPr kumimoji="1" lang="ja-JP" altLang="en-US" sz="1600" dirty="0" smtClean="0"/>
              <a:t>実務上の知識</a:t>
            </a:r>
          </a:p>
        </p:txBody>
      </p:sp>
      <p:sp>
        <p:nvSpPr>
          <p:cNvPr id="9" name="フローチャート : 書類 8"/>
          <p:cNvSpPr/>
          <p:nvPr/>
        </p:nvSpPr>
        <p:spPr>
          <a:xfrm>
            <a:off x="1714480" y="4071942"/>
            <a:ext cx="642942" cy="500066"/>
          </a:xfrm>
          <a:prstGeom prst="flowChartDocument">
            <a:avLst/>
          </a:prstGeom>
          <a:solidFill>
            <a:schemeClr val="bg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nchor="ctr">
            <a:normAutofit fontScale="77500" lnSpcReduction="20000"/>
          </a:bodyPr>
          <a:lstStyle/>
          <a:p>
            <a:pPr algn="ctr"/>
            <a:r>
              <a:rPr kumimoji="1" lang="ja-JP" altLang="en-US" sz="1600" dirty="0" smtClean="0"/>
              <a:t>実務上の知識</a:t>
            </a:r>
          </a:p>
        </p:txBody>
      </p:sp>
      <p:sp>
        <p:nvSpPr>
          <p:cNvPr id="10" name="フローチャート : 書類 9"/>
          <p:cNvSpPr/>
          <p:nvPr/>
        </p:nvSpPr>
        <p:spPr>
          <a:xfrm>
            <a:off x="5857884" y="3000372"/>
            <a:ext cx="642942" cy="500066"/>
          </a:xfrm>
          <a:prstGeom prst="flowChartDocument">
            <a:avLst/>
          </a:prstGeom>
          <a:solidFill>
            <a:schemeClr val="bg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nchor="ctr">
            <a:normAutofit fontScale="77500" lnSpcReduction="20000"/>
          </a:bodyPr>
          <a:lstStyle/>
          <a:p>
            <a:pPr algn="ctr"/>
            <a:r>
              <a:rPr kumimoji="1" lang="ja-JP" altLang="en-US" sz="1600" dirty="0" smtClean="0"/>
              <a:t>実務上の知識</a:t>
            </a:r>
          </a:p>
        </p:txBody>
      </p:sp>
      <p:sp>
        <p:nvSpPr>
          <p:cNvPr id="11" name="フローチャート : 書類 10"/>
          <p:cNvSpPr/>
          <p:nvPr/>
        </p:nvSpPr>
        <p:spPr>
          <a:xfrm>
            <a:off x="3071802" y="2571744"/>
            <a:ext cx="642942" cy="500066"/>
          </a:xfrm>
          <a:prstGeom prst="flowChartDocument">
            <a:avLst/>
          </a:prstGeom>
          <a:solidFill>
            <a:schemeClr val="bg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nchor="ctr">
            <a:normAutofit fontScale="77500" lnSpcReduction="20000"/>
          </a:bodyPr>
          <a:lstStyle/>
          <a:p>
            <a:pPr algn="ctr"/>
            <a:r>
              <a:rPr kumimoji="1" lang="ja-JP" altLang="en-US" sz="1600" dirty="0" smtClean="0"/>
              <a:t>実務上の知識</a:t>
            </a:r>
          </a:p>
        </p:txBody>
      </p:sp>
      <p:cxnSp>
        <p:nvCxnSpPr>
          <p:cNvPr id="13" name="直線コネクタ 12"/>
          <p:cNvCxnSpPr>
            <a:stCxn id="11" idx="3"/>
            <a:endCxn id="10" idx="1"/>
          </p:cNvCxnSpPr>
          <p:nvPr/>
        </p:nvCxnSpPr>
        <p:spPr>
          <a:xfrm>
            <a:off x="3714744" y="2821777"/>
            <a:ext cx="2143140" cy="428628"/>
          </a:xfrm>
          <a:prstGeom prst="line">
            <a:avLst/>
          </a:prstGeom>
          <a:ln w="31750" cmpd="dbl">
            <a:solidFill>
              <a:srgbClr val="FF0000">
                <a:alpha val="47000"/>
              </a:srgbClr>
            </a:solidFill>
            <a:tailEnd type="none"/>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a:stCxn id="7" idx="3"/>
            <a:endCxn id="10" idx="1"/>
          </p:cNvCxnSpPr>
          <p:nvPr/>
        </p:nvCxnSpPr>
        <p:spPr>
          <a:xfrm flipV="1">
            <a:off x="4286248" y="3250405"/>
            <a:ext cx="1571636" cy="642942"/>
          </a:xfrm>
          <a:prstGeom prst="line">
            <a:avLst/>
          </a:prstGeom>
          <a:ln w="31750" cmpd="dbl">
            <a:solidFill>
              <a:srgbClr val="FF0000">
                <a:alpha val="47000"/>
              </a:srgbClr>
            </a:solidFill>
            <a:tailEnd type="none"/>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a:stCxn id="7" idx="2"/>
            <a:endCxn id="8" idx="0"/>
          </p:cNvCxnSpPr>
          <p:nvPr/>
        </p:nvCxnSpPr>
        <p:spPr>
          <a:xfrm rot="16200000" flipH="1">
            <a:off x="4019685" y="4055412"/>
            <a:ext cx="747440" cy="857256"/>
          </a:xfrm>
          <a:prstGeom prst="line">
            <a:avLst/>
          </a:prstGeom>
          <a:ln w="31750" cmpd="dbl">
            <a:solidFill>
              <a:srgbClr val="FF0000">
                <a:alpha val="47000"/>
              </a:srgbClr>
            </a:solidFill>
            <a:tailEnd type="none"/>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a:endCxn id="8" idx="1"/>
          </p:cNvCxnSpPr>
          <p:nvPr/>
        </p:nvCxnSpPr>
        <p:spPr>
          <a:xfrm>
            <a:off x="2071670" y="4500570"/>
            <a:ext cx="2428892" cy="607223"/>
          </a:xfrm>
          <a:prstGeom prst="line">
            <a:avLst/>
          </a:prstGeom>
          <a:ln w="31750" cmpd="dbl">
            <a:solidFill>
              <a:srgbClr val="FF0000">
                <a:alpha val="47000"/>
              </a:srgbClr>
            </a:solidFill>
            <a:tailEnd type="none"/>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a:endCxn id="7" idx="1"/>
          </p:cNvCxnSpPr>
          <p:nvPr/>
        </p:nvCxnSpPr>
        <p:spPr>
          <a:xfrm flipV="1">
            <a:off x="2357422" y="3893347"/>
            <a:ext cx="1285884" cy="392909"/>
          </a:xfrm>
          <a:prstGeom prst="line">
            <a:avLst/>
          </a:prstGeom>
          <a:ln w="31750" cmpd="dbl">
            <a:solidFill>
              <a:srgbClr val="FF0000">
                <a:alpha val="47000"/>
              </a:srgbClr>
            </a:solidFill>
            <a:tailEnd type="none"/>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a:stCxn id="9" idx="0"/>
            <a:endCxn id="11" idx="1"/>
          </p:cNvCxnSpPr>
          <p:nvPr/>
        </p:nvCxnSpPr>
        <p:spPr>
          <a:xfrm rot="5400000" flipH="1" flipV="1">
            <a:off x="1928794" y="2928935"/>
            <a:ext cx="1250165" cy="1035851"/>
          </a:xfrm>
          <a:prstGeom prst="line">
            <a:avLst/>
          </a:prstGeom>
          <a:ln w="31750" cmpd="dbl">
            <a:solidFill>
              <a:srgbClr val="FF0000">
                <a:alpha val="47000"/>
              </a:srgbClr>
            </a:solidFill>
            <a:tailEnd type="none"/>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stCxn id="11" idx="2"/>
            <a:endCxn id="7" idx="0"/>
          </p:cNvCxnSpPr>
          <p:nvPr/>
        </p:nvCxnSpPr>
        <p:spPr>
          <a:xfrm rot="16200000" flipH="1">
            <a:off x="3376743" y="3055280"/>
            <a:ext cx="604564" cy="571504"/>
          </a:xfrm>
          <a:prstGeom prst="line">
            <a:avLst/>
          </a:prstGeom>
          <a:ln w="31750" cmpd="dbl">
            <a:solidFill>
              <a:srgbClr val="FF0000">
                <a:alpha val="47000"/>
              </a:srgbClr>
            </a:solidFill>
            <a:tailEnd type="none"/>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stCxn id="8" idx="3"/>
            <a:endCxn id="10" idx="2"/>
          </p:cNvCxnSpPr>
          <p:nvPr/>
        </p:nvCxnSpPr>
        <p:spPr>
          <a:xfrm flipV="1">
            <a:off x="5143504" y="3467378"/>
            <a:ext cx="1035851" cy="1640415"/>
          </a:xfrm>
          <a:prstGeom prst="line">
            <a:avLst/>
          </a:prstGeom>
          <a:ln w="31750" cmpd="dbl">
            <a:solidFill>
              <a:srgbClr val="FF0000">
                <a:alpha val="47000"/>
              </a:srgbClr>
            </a:solidFill>
            <a:tailEnd type="none"/>
          </a:ln>
        </p:spPr>
        <p:style>
          <a:lnRef idx="1">
            <a:schemeClr val="accent1"/>
          </a:lnRef>
          <a:fillRef idx="0">
            <a:schemeClr val="accent1"/>
          </a:fillRef>
          <a:effectRef idx="0">
            <a:schemeClr val="accent1"/>
          </a:effectRef>
          <a:fontRef idx="minor">
            <a:schemeClr val="tx1"/>
          </a:fontRef>
        </p:style>
      </p:cxnSp>
      <p:sp>
        <p:nvSpPr>
          <p:cNvPr id="42" name="雲形吹き出し 41"/>
          <p:cNvSpPr/>
          <p:nvPr/>
        </p:nvSpPr>
        <p:spPr>
          <a:xfrm>
            <a:off x="5000628" y="785794"/>
            <a:ext cx="3071834" cy="1357322"/>
          </a:xfrm>
          <a:prstGeom prst="cloudCallout">
            <a:avLst/>
          </a:prstGeom>
          <a:blipFill dpi="0" rotWithShape="1">
            <a:blip r:embed="rId3">
              <a:alphaModFix amt="45000"/>
            </a:blip>
            <a:srcRect/>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kumimoji="1" lang="ja-JP" altLang="en-US" sz="1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行政法の全体像から、予防消防の実務を</a:t>
            </a:r>
            <a:endParaRPr kumimoji="1" lang="en-US" altLang="ja-JP" sz="1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ctr"/>
            <a:r>
              <a:rPr kumimoji="1" lang="ja-JP" altLang="en-US" sz="1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見つめ直す。</a:t>
            </a:r>
          </a:p>
        </p:txBody>
      </p:sp>
      <p:sp>
        <p:nvSpPr>
          <p:cNvPr id="43" name="雲形吹き出し 42"/>
          <p:cNvSpPr/>
          <p:nvPr/>
        </p:nvSpPr>
        <p:spPr>
          <a:xfrm>
            <a:off x="214282" y="1214422"/>
            <a:ext cx="3071834" cy="1357322"/>
          </a:xfrm>
          <a:prstGeom prst="cloudCallout">
            <a:avLst>
              <a:gd name="adj1" fmla="val 19224"/>
              <a:gd name="adj2" fmla="val 68322"/>
            </a:avLst>
          </a:prstGeom>
          <a:blipFill dpi="0" rotWithShape="1">
            <a:blip r:embed="rId3">
              <a:alphaModFix amt="45000"/>
            </a:blip>
            <a:srcRect/>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normAutofit fontScale="925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kumimoji="1" lang="ja-JP" altLang="en-US" sz="1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たんなる知識の寄せ集めに過ぎない。</a:t>
            </a:r>
            <a:endParaRPr kumimoji="1" lang="en-US" altLang="ja-JP" sz="1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ctr"/>
            <a:r>
              <a:rPr lang="ja-JP" altLang="en-US" sz="1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点が線になっていない。</a:t>
            </a:r>
            <a:endParaRPr kumimoji="1" lang="ja-JP" altLang="en-US" sz="1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checkerboard(across)">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xit" presetSubtype="10" fill="hold" grpId="1" nodeType="clickEffect">
                                  <p:stCondLst>
                                    <p:cond delay="0"/>
                                  </p:stCondLst>
                                  <p:childTnLst>
                                    <p:animEffect transition="out" filter="checkerboard(across)">
                                      <p:cBhvr>
                                        <p:cTn id="41" dur="500"/>
                                        <p:tgtEl>
                                          <p:spTgt spid="43"/>
                                        </p:tgtEl>
                                      </p:cBhvr>
                                    </p:animEffect>
                                    <p:set>
                                      <p:cBhvr>
                                        <p:cTn id="42" dur="1" fill="hold">
                                          <p:stCondLst>
                                            <p:cond delay="499"/>
                                          </p:stCondLst>
                                        </p:cTn>
                                        <p:tgtEl>
                                          <p:spTgt spid="4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checkerboard(across)">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checkerboard(across)">
                                      <p:cBhvr>
                                        <p:cTn id="52" dur="500"/>
                                        <p:tgtEl>
                                          <p:spTgt spid="18"/>
                                        </p:tgtEl>
                                      </p:cBhvr>
                                    </p:animEffect>
                                  </p:childTnLst>
                                </p:cTn>
                              </p:par>
                              <p:par>
                                <p:cTn id="53" presetID="5" presetClass="entr" presetSubtype="1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checkerboard(across)">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checkerboard(across)">
                                      <p:cBhvr>
                                        <p:cTn id="60" dur="500"/>
                                        <p:tgtEl>
                                          <p:spTgt spid="33"/>
                                        </p:tgtEl>
                                      </p:cBhvr>
                                    </p:animEffect>
                                  </p:childTnLst>
                                </p:cTn>
                              </p:par>
                              <p:par>
                                <p:cTn id="61" presetID="5" presetClass="entr" presetSubtype="10" fill="hold"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checkerboard(across)">
                                      <p:cBhvr>
                                        <p:cTn id="63" dur="500"/>
                                        <p:tgtEl>
                                          <p:spTgt spid="14"/>
                                        </p:tgtEl>
                                      </p:cBhvr>
                                    </p:animEffect>
                                  </p:childTnLst>
                                </p:cTn>
                              </p:par>
                              <p:par>
                                <p:cTn id="64" presetID="5" presetClass="entr" presetSubtype="10"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checkerboard(across)">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checkerboard(across)">
                                      <p:cBhvr>
                                        <p:cTn id="71" dur="500"/>
                                        <p:tgtEl>
                                          <p:spTgt spid="16"/>
                                        </p:tgtEl>
                                      </p:cBhvr>
                                    </p:animEffect>
                                  </p:childTnLst>
                                </p:cTn>
                              </p:par>
                              <p:par>
                                <p:cTn id="72" presetID="5" presetClass="entr" presetSubtype="10" fill="hold"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checkerboard(across)">
                                      <p:cBhvr>
                                        <p:cTn id="74" dur="500"/>
                                        <p:tgtEl>
                                          <p:spTgt spid="15"/>
                                        </p:tgtEl>
                                      </p:cBhvr>
                                    </p:animEffect>
                                  </p:childTnLst>
                                </p:cTn>
                              </p:par>
                              <p:par>
                                <p:cTn id="75" presetID="5" presetClass="entr" presetSubtype="10" fill="hold"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checkerboard(across)">
                                      <p:cBhvr>
                                        <p:cTn id="77" dur="500"/>
                                        <p:tgtEl>
                                          <p:spTgt spid="36"/>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checkerboard(across)">
                                      <p:cBhvr>
                                        <p:cTn id="8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42" grpId="0" animBg="1"/>
      <p:bldP spid="43" grpId="0" animBg="1"/>
      <p:bldP spid="43"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聴聞･弁明</a:t>
            </a:r>
            <a:r>
              <a:rPr lang="ja-JP" altLang="en-US" dirty="0" smtClean="0"/>
              <a:t>の</a:t>
            </a:r>
            <a:r>
              <a:rPr kumimoji="1" lang="ja-JP" altLang="en-US" dirty="0" smtClean="0"/>
              <a:t>事前手続が不要のもの（</a:t>
            </a:r>
            <a:r>
              <a:rPr kumimoji="1" lang="en-US" altLang="ja-JP" dirty="0" smtClean="0"/>
              <a:t>13</a:t>
            </a:r>
            <a:r>
              <a:rPr kumimoji="1" lang="ja-JP" altLang="en-US" dirty="0" smtClean="0"/>
              <a:t>条</a:t>
            </a:r>
            <a:r>
              <a:rPr kumimoji="1" lang="en-US" altLang="ja-JP" dirty="0" smtClean="0"/>
              <a:t>2</a:t>
            </a:r>
            <a:r>
              <a:rPr kumimoji="1" lang="ja-JP" altLang="en-US" dirty="0" smtClean="0"/>
              <a:t>項）</a:t>
            </a:r>
            <a:endParaRPr kumimoji="1" lang="ja-JP" altLang="en-US" dirty="0"/>
          </a:p>
        </p:txBody>
      </p:sp>
      <p:sp>
        <p:nvSpPr>
          <p:cNvPr id="3" name="コンテンツ プレースホルダ 2"/>
          <p:cNvSpPr>
            <a:spLocks noGrp="1"/>
          </p:cNvSpPr>
          <p:nvPr>
            <p:ph idx="1"/>
          </p:nvPr>
        </p:nvSpPr>
        <p:spPr>
          <a:xfrm>
            <a:off x="285720" y="1142984"/>
            <a:ext cx="8435975" cy="4228850"/>
          </a:xfrm>
        </p:spPr>
        <p:txBody>
          <a:bodyPr/>
          <a:lstStyle/>
          <a:p>
            <a:r>
              <a:rPr kumimoji="1" lang="ja-JP" altLang="en-US" dirty="0" smtClean="0"/>
              <a:t>基本的には、不利益処分の性質に基づいている</a:t>
            </a:r>
            <a:endParaRPr kumimoji="1" lang="en-US" altLang="ja-JP" dirty="0" smtClean="0"/>
          </a:p>
          <a:p>
            <a:endParaRPr lang="en-US" altLang="ja-JP" dirty="0" smtClean="0"/>
          </a:p>
          <a:p>
            <a:r>
              <a:rPr kumimoji="1" lang="ja-JP" altLang="en-US" dirty="0" smtClean="0"/>
              <a:t>公益上、緊急に不利益処分を行う必要があるため、意見陳述のための手続をとることができないとき（第</a:t>
            </a:r>
            <a:r>
              <a:rPr kumimoji="1" lang="en-US" altLang="ja-JP" dirty="0" smtClean="0"/>
              <a:t>1</a:t>
            </a:r>
            <a:r>
              <a:rPr kumimoji="1" lang="ja-JP" altLang="en-US" dirty="0" smtClean="0"/>
              <a:t>号）</a:t>
            </a:r>
            <a:endParaRPr kumimoji="1" lang="en-US" altLang="ja-JP" dirty="0" smtClean="0"/>
          </a:p>
          <a:p>
            <a:endParaRPr lang="en-US" altLang="ja-JP" dirty="0" smtClean="0"/>
          </a:p>
          <a:p>
            <a:r>
              <a:rPr kumimoji="1" lang="ja-JP" altLang="en-US" dirty="0" smtClean="0"/>
              <a:t>資格の不存在や喪失の事実が、客観的な資料によって直接証明されたとき（第</a:t>
            </a:r>
            <a:r>
              <a:rPr kumimoji="1" lang="en-US" altLang="ja-JP" dirty="0" smtClean="0"/>
              <a:t>2</a:t>
            </a:r>
            <a:r>
              <a:rPr kumimoji="1" lang="ja-JP" altLang="en-US" dirty="0" smtClean="0"/>
              <a:t>号）</a:t>
            </a:r>
            <a:endParaRPr kumimoji="1" lang="en-US" altLang="ja-JP" dirty="0" smtClean="0"/>
          </a:p>
          <a:p>
            <a:endParaRPr lang="en-US" altLang="ja-JP" dirty="0" smtClean="0"/>
          </a:p>
          <a:p>
            <a:r>
              <a:rPr kumimoji="1" lang="ja-JP" altLang="en-US" dirty="0" smtClean="0"/>
              <a:t>法令の技術水準が充たされていない事実が、客観的な認定方法によって確認される場合（第</a:t>
            </a:r>
            <a:r>
              <a:rPr kumimoji="1" lang="en-US" altLang="ja-JP" dirty="0" smtClean="0"/>
              <a:t>3</a:t>
            </a:r>
            <a:r>
              <a:rPr kumimoji="1" lang="ja-JP" altLang="en-US" dirty="0" smtClean="0"/>
              <a:t>号）</a:t>
            </a:r>
            <a:endParaRPr kumimoji="1" lang="ja-JP" altLang="en-US" dirty="0"/>
          </a:p>
        </p:txBody>
      </p:sp>
      <p:sp>
        <p:nvSpPr>
          <p:cNvPr id="4" name="雲 3"/>
          <p:cNvSpPr/>
          <p:nvPr/>
        </p:nvSpPr>
        <p:spPr>
          <a:xfrm>
            <a:off x="3357554" y="5429264"/>
            <a:ext cx="4286280" cy="1214446"/>
          </a:xfrm>
          <a:prstGeom prst="cloud">
            <a:avLst/>
          </a:prstGeom>
          <a:solidFill>
            <a:srgbClr val="FFFF00">
              <a:alpha val="29000"/>
            </a:srgbClr>
          </a:solidFill>
          <a:ln>
            <a:solidFill>
              <a:schemeClr val="tx1"/>
            </a:solidFill>
          </a:ln>
        </p:spPr>
        <p:txBody>
          <a:bodyPr wrap="square" rtlCol="0" anchor="ctr">
            <a:normAutofit/>
          </a:bodyPr>
          <a:lstStyle/>
          <a:p>
            <a:pPr algn="ctr"/>
            <a:r>
              <a:rPr kumimoji="1" lang="ja-JP" altLang="en-US" sz="1600" dirty="0" smtClean="0"/>
              <a:t>ただし、不利益処分の理由は提示しないといけない</a:t>
            </a:r>
          </a:p>
        </p:txBody>
      </p:sp>
      <p:sp>
        <p:nvSpPr>
          <p:cNvPr id="5" name="スライド番号プレースホルダ 4"/>
          <p:cNvSpPr>
            <a:spLocks noGrp="1"/>
          </p:cNvSpPr>
          <p:nvPr>
            <p:ph type="sldNum" sz="quarter" idx="11"/>
          </p:nvPr>
        </p:nvSpPr>
        <p:spPr/>
        <p:txBody>
          <a:bodyPr/>
          <a:lstStyle/>
          <a:p>
            <a:pPr>
              <a:defRPr/>
            </a:pPr>
            <a:fld id="{A1C8A4EA-1944-4F28-91D7-925B10C787CA}" type="slidenum">
              <a:rPr lang="en-US" altLang="ja-JP" smtClean="0"/>
              <a:pPr>
                <a:defRPr/>
              </a:pPr>
              <a:t>30</a:t>
            </a:fld>
            <a:endParaRPr lang="en-US" altLang="ja-JP"/>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714375" y="2928938"/>
            <a:ext cx="7772400" cy="646112"/>
          </a:xfrm>
        </p:spPr>
        <p:txBody>
          <a:bodyPr/>
          <a:lstStyle/>
          <a:p>
            <a:pPr>
              <a:defRPr/>
            </a:pPr>
            <a:r>
              <a:rPr lang="en-US" altLang="ja-JP" dirty="0" smtClean="0"/>
              <a:t>Ⅳ</a:t>
            </a:r>
            <a:r>
              <a:rPr lang="ja-JP" altLang="en-US" dirty="0" err="1" smtClean="0"/>
              <a:t>．</a:t>
            </a:r>
            <a:r>
              <a:rPr lang="ja-JP" altLang="en-US" dirty="0" smtClean="0"/>
              <a:t>行政救済法</a:t>
            </a:r>
            <a:endParaRPr lang="ja-JP" altLang="en-US" dirty="0"/>
          </a:p>
        </p:txBody>
      </p:sp>
      <p:sp>
        <p:nvSpPr>
          <p:cNvPr id="17411" name="テキスト プレースホルダ 7"/>
          <p:cNvSpPr>
            <a:spLocks noGrp="1"/>
          </p:cNvSpPr>
          <p:nvPr>
            <p:ph type="body" idx="1"/>
          </p:nvPr>
        </p:nvSpPr>
        <p:spPr>
          <a:xfrm>
            <a:off x="714375" y="3571875"/>
            <a:ext cx="7772400" cy="785813"/>
          </a:xfrm>
        </p:spPr>
        <p:txBody>
          <a:bodyPr/>
          <a:lstStyle/>
          <a:p>
            <a:endParaRPr lang="ja-JP" altLang="en-US" smtClean="0"/>
          </a:p>
        </p:txBody>
      </p:sp>
      <p:sp>
        <p:nvSpPr>
          <p:cNvPr id="4" name="スライド番号プレースホルダ 3"/>
          <p:cNvSpPr>
            <a:spLocks noGrp="1"/>
          </p:cNvSpPr>
          <p:nvPr>
            <p:ph type="sldNum" sz="quarter" idx="11"/>
          </p:nvPr>
        </p:nvSpPr>
        <p:spPr/>
        <p:txBody>
          <a:bodyPr/>
          <a:lstStyle/>
          <a:p>
            <a:pPr>
              <a:defRPr/>
            </a:pPr>
            <a:fld id="{5E5660F1-61D8-4B3C-852A-D21DC49170BD}" type="slidenum">
              <a:rPr lang="en-US" altLang="ja-JP" smtClean="0"/>
              <a:pPr>
                <a:defRPr/>
              </a:pPr>
              <a:t>31</a:t>
            </a:fld>
            <a:endParaRPr lang="en-US" altLang="ja-JP"/>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命令・許可の取消し等と教示</a:t>
            </a:r>
            <a:endParaRPr kumimoji="1" lang="ja-JP" altLang="en-US" dirty="0"/>
          </a:p>
        </p:txBody>
      </p:sp>
      <p:sp>
        <p:nvSpPr>
          <p:cNvPr id="3" name="コンテンツ プレースホルダ 2"/>
          <p:cNvSpPr>
            <a:spLocks noGrp="1"/>
          </p:cNvSpPr>
          <p:nvPr>
            <p:ph idx="1"/>
          </p:nvPr>
        </p:nvSpPr>
        <p:spPr>
          <a:xfrm>
            <a:off x="214282" y="1071546"/>
            <a:ext cx="8435975" cy="5115246"/>
          </a:xfrm>
        </p:spPr>
        <p:txBody>
          <a:bodyPr/>
          <a:lstStyle/>
          <a:p>
            <a:r>
              <a:rPr kumimoji="1" lang="ja-JP" altLang="en-US" dirty="0" smtClean="0"/>
              <a:t>不服申立てについての教示（法第</a:t>
            </a:r>
            <a:r>
              <a:rPr kumimoji="1" lang="en-US" altLang="ja-JP" dirty="0" smtClean="0"/>
              <a:t>57</a:t>
            </a:r>
            <a:r>
              <a:rPr kumimoji="1" lang="ja-JP" altLang="en-US" dirty="0" smtClean="0"/>
              <a:t>条）</a:t>
            </a:r>
            <a:endParaRPr kumimoji="1" lang="en-US" altLang="ja-JP" dirty="0" smtClean="0"/>
          </a:p>
          <a:p>
            <a:pPr marL="914400" lvl="1" indent="-457200">
              <a:buNone/>
            </a:pPr>
            <a:r>
              <a:rPr lang="ja-JP" altLang="en-US" dirty="0" smtClean="0"/>
              <a:t>　教示義務の対象＝相手方（書面）　利害関係人（請求）</a:t>
            </a:r>
            <a:endParaRPr lang="en-US" altLang="ja-JP" dirty="0" smtClean="0"/>
          </a:p>
          <a:p>
            <a:pPr marL="914400" lvl="1" indent="-457200">
              <a:buFont typeface="+mj-lt"/>
              <a:buAutoNum type="arabicPeriod"/>
            </a:pPr>
            <a:r>
              <a:rPr lang="ja-JP" altLang="en-US" dirty="0" smtClean="0"/>
              <a:t>不服申立てをすべき行政庁（市長　消防長　消防署長）</a:t>
            </a:r>
            <a:endParaRPr lang="en-US" altLang="ja-JP" dirty="0" smtClean="0"/>
          </a:p>
          <a:p>
            <a:pPr marL="914400" lvl="1" indent="-457200">
              <a:buFont typeface="+mj-lt"/>
              <a:buAutoNum type="arabicPeriod"/>
            </a:pPr>
            <a:r>
              <a:rPr lang="ja-JP" altLang="en-US" dirty="0" smtClean="0"/>
              <a:t>不服申立期間　</a:t>
            </a:r>
            <a:endParaRPr lang="en-US" altLang="ja-JP" dirty="0" smtClean="0"/>
          </a:p>
          <a:p>
            <a:endParaRPr kumimoji="1" lang="en-US" altLang="ja-JP" dirty="0" smtClean="0"/>
          </a:p>
          <a:p>
            <a:endParaRPr lang="en-US" altLang="ja-JP" dirty="0" smtClean="0"/>
          </a:p>
          <a:p>
            <a:r>
              <a:rPr lang="ja-JP" altLang="en-US" dirty="0" smtClean="0"/>
              <a:t>行政訴訟についての教示（法第</a:t>
            </a:r>
            <a:r>
              <a:rPr lang="en-US" altLang="ja-JP" dirty="0" smtClean="0"/>
              <a:t>46</a:t>
            </a:r>
            <a:r>
              <a:rPr lang="ja-JP" altLang="en-US" dirty="0" smtClean="0"/>
              <a:t>条）</a:t>
            </a:r>
            <a:endParaRPr lang="en-US" altLang="ja-JP" dirty="0" smtClean="0"/>
          </a:p>
          <a:p>
            <a:pPr marL="857250" lvl="1" indent="-457200">
              <a:buNone/>
            </a:pPr>
            <a:r>
              <a:rPr lang="ja-JP" altLang="en-US" dirty="0" smtClean="0"/>
              <a:t>　教示義務の対象＝相手方（書面）</a:t>
            </a:r>
            <a:endParaRPr lang="en-US" altLang="ja-JP" dirty="0" smtClean="0"/>
          </a:p>
          <a:p>
            <a:pPr marL="857250" lvl="1" indent="-457200">
              <a:buFont typeface="+mj-lt"/>
              <a:buAutoNum type="arabicPeriod"/>
            </a:pPr>
            <a:r>
              <a:rPr lang="ja-JP" altLang="en-US" dirty="0" smtClean="0"/>
              <a:t>取消訴訟の被告適格（国または地方公共団体）</a:t>
            </a:r>
            <a:endParaRPr lang="en-US" altLang="ja-JP" dirty="0" smtClean="0"/>
          </a:p>
          <a:p>
            <a:pPr marL="857250" lvl="1" indent="-457200">
              <a:buFont typeface="+mj-lt"/>
              <a:buAutoNum type="arabicPeriod"/>
            </a:pPr>
            <a:r>
              <a:rPr lang="ja-JP" altLang="en-US" dirty="0" smtClean="0"/>
              <a:t>取消訴訟の出訴期間</a:t>
            </a:r>
            <a:endParaRPr lang="en-US" altLang="ja-JP" dirty="0" smtClean="0"/>
          </a:p>
          <a:p>
            <a:endParaRPr kumimoji="1" lang="en-US" altLang="ja-JP" dirty="0" smtClean="0"/>
          </a:p>
          <a:p>
            <a:endParaRPr kumimoji="1" lang="ja-JP" altLang="en-US" dirty="0"/>
          </a:p>
        </p:txBody>
      </p:sp>
      <p:sp>
        <p:nvSpPr>
          <p:cNvPr id="5" name="角丸四角形吹き出し 4"/>
          <p:cNvSpPr/>
          <p:nvPr/>
        </p:nvSpPr>
        <p:spPr>
          <a:xfrm>
            <a:off x="7143768" y="2500306"/>
            <a:ext cx="1285884" cy="571504"/>
          </a:xfrm>
          <a:prstGeom prst="wedgeRoundRectCallout">
            <a:avLst>
              <a:gd name="adj1" fmla="val -41413"/>
              <a:gd name="adj2" fmla="val -67553"/>
              <a:gd name="adj3" fmla="val 16667"/>
            </a:avLst>
          </a:prstGeom>
          <a:ln>
            <a:solidFill>
              <a:schemeClr val="tx1"/>
            </a:solidFill>
          </a:ln>
        </p:spPr>
        <p:txBody>
          <a:bodyPr wrap="square" rtlCol="0" anchor="ctr">
            <a:normAutofit/>
          </a:bodyPr>
          <a:lstStyle/>
          <a:p>
            <a:pPr algn="ctr"/>
            <a:r>
              <a:rPr kumimoji="1" lang="ja-JP" altLang="en-US" sz="1600" dirty="0" smtClean="0"/>
              <a:t>行政庁主義</a:t>
            </a:r>
          </a:p>
        </p:txBody>
      </p:sp>
      <p:sp>
        <p:nvSpPr>
          <p:cNvPr id="6" name="角丸四角形吹き出し 5"/>
          <p:cNvSpPr/>
          <p:nvPr/>
        </p:nvSpPr>
        <p:spPr>
          <a:xfrm>
            <a:off x="6572264" y="4857760"/>
            <a:ext cx="1500198" cy="571504"/>
          </a:xfrm>
          <a:prstGeom prst="wedgeRoundRectCallout">
            <a:avLst>
              <a:gd name="adj1" fmla="val -41413"/>
              <a:gd name="adj2" fmla="val -67553"/>
              <a:gd name="adj3" fmla="val 16667"/>
            </a:avLst>
          </a:prstGeom>
          <a:ln>
            <a:solidFill>
              <a:schemeClr val="tx1"/>
            </a:solidFill>
          </a:ln>
        </p:spPr>
        <p:txBody>
          <a:bodyPr wrap="square" rtlCol="0" anchor="ctr">
            <a:normAutofit/>
          </a:bodyPr>
          <a:lstStyle/>
          <a:p>
            <a:pPr algn="ctr"/>
            <a:r>
              <a:rPr kumimoji="1" lang="ja-JP" altLang="en-US" sz="1600" dirty="0" smtClean="0"/>
              <a:t>行政主体主義</a:t>
            </a:r>
          </a:p>
        </p:txBody>
      </p:sp>
      <p:sp>
        <p:nvSpPr>
          <p:cNvPr id="7" name="左右矢印 6"/>
          <p:cNvSpPr/>
          <p:nvPr/>
        </p:nvSpPr>
        <p:spPr>
          <a:xfrm rot="6587270">
            <a:off x="6940681" y="3754867"/>
            <a:ext cx="1214446" cy="214314"/>
          </a:xfrm>
          <a:prstGeom prst="leftRightArrow">
            <a:avLst/>
          </a:prstGeom>
          <a:solidFill>
            <a:srgbClr val="FF0000"/>
          </a:solidFill>
          <a:ln>
            <a:solidFill>
              <a:schemeClr val="tx1"/>
            </a:solidFill>
          </a:ln>
        </p:spPr>
        <p:txBody>
          <a:bodyPr wrap="square" rtlCol="0" anchor="ctr">
            <a:normAutofit fontScale="25000" lnSpcReduction="20000"/>
          </a:bodyPr>
          <a:lstStyle/>
          <a:p>
            <a:pPr algn="ctr"/>
            <a:endParaRPr kumimoji="1" lang="ja-JP" altLang="en-US" sz="1600" dirty="0" smtClean="0"/>
          </a:p>
        </p:txBody>
      </p:sp>
      <p:sp>
        <p:nvSpPr>
          <p:cNvPr id="8" name="テキスト ボックス 7"/>
          <p:cNvSpPr txBox="1"/>
          <p:nvPr/>
        </p:nvSpPr>
        <p:spPr>
          <a:xfrm>
            <a:off x="7715272" y="3857628"/>
            <a:ext cx="1285884" cy="276999"/>
          </a:xfrm>
          <a:prstGeom prst="rect">
            <a:avLst/>
          </a:prstGeom>
          <a:noFill/>
          <a:ln>
            <a:noFill/>
          </a:ln>
        </p:spPr>
        <p:txBody>
          <a:bodyPr wrap="square" rtlCol="0">
            <a:spAutoFit/>
          </a:bodyPr>
          <a:lstStyle/>
          <a:p>
            <a:r>
              <a:rPr kumimoji="1" lang="ja-JP" altLang="en-US" sz="1200" dirty="0" smtClean="0"/>
              <a:t>違いに着目！！</a:t>
            </a:r>
          </a:p>
        </p:txBody>
      </p:sp>
      <p:sp>
        <p:nvSpPr>
          <p:cNvPr id="9" name="雲 8"/>
          <p:cNvSpPr/>
          <p:nvPr/>
        </p:nvSpPr>
        <p:spPr>
          <a:xfrm>
            <a:off x="2285984" y="5500702"/>
            <a:ext cx="6215106" cy="1357298"/>
          </a:xfrm>
          <a:prstGeom prst="cloud">
            <a:avLst/>
          </a:prstGeom>
          <a:ln>
            <a:solidFill>
              <a:schemeClr val="tx1"/>
            </a:solidFill>
          </a:ln>
        </p:spPr>
        <p:txBody>
          <a:bodyPr wrap="square" rtlCol="0" anchor="ctr">
            <a:noAutofit/>
          </a:bodyPr>
          <a:lstStyle/>
          <a:p>
            <a:pPr algn="ctr"/>
            <a:r>
              <a:rPr kumimoji="1" lang="ja-JP" altLang="en-US" sz="1600" dirty="0" smtClean="0"/>
              <a:t>これらの教示を間違えたり、怠った場合は？</a:t>
            </a:r>
            <a:endParaRPr kumimoji="1" lang="en-US" altLang="ja-JP" sz="1600" dirty="0" smtClean="0"/>
          </a:p>
          <a:p>
            <a:pPr algn="ctr"/>
            <a:r>
              <a:rPr lang="ja-JP" altLang="en-US" sz="1600" dirty="0" smtClean="0"/>
              <a:t>ややこしいので、間違える可能性はある！！</a:t>
            </a:r>
            <a:endParaRPr lang="en-US" altLang="ja-JP" sz="1600" dirty="0" smtClean="0"/>
          </a:p>
          <a:p>
            <a:pPr algn="ctr"/>
            <a:r>
              <a:rPr kumimoji="1" lang="ja-JP" altLang="en-US" sz="1600" dirty="0" smtClean="0"/>
              <a:t>一度、網羅的に整理しておく必要がある</a:t>
            </a:r>
            <a:endParaRPr kumimoji="1" lang="en-US" altLang="ja-JP" sz="1600" dirty="0" smtClean="0"/>
          </a:p>
        </p:txBody>
      </p:sp>
      <p:sp>
        <p:nvSpPr>
          <p:cNvPr id="10" name="爆発 1 9"/>
          <p:cNvSpPr/>
          <p:nvPr/>
        </p:nvSpPr>
        <p:spPr>
          <a:xfrm>
            <a:off x="4857752" y="2928934"/>
            <a:ext cx="2143140" cy="928694"/>
          </a:xfrm>
          <a:prstGeom prst="irregularSeal1">
            <a:avLst/>
          </a:prstGeom>
          <a:solidFill>
            <a:srgbClr val="FF0000">
              <a:alpha val="35000"/>
            </a:srgbClr>
          </a:solidFill>
          <a:ln>
            <a:solidFill>
              <a:schemeClr val="tx1"/>
            </a:solidFill>
          </a:ln>
        </p:spPr>
        <p:txBody>
          <a:bodyPr wrap="square" rtlCol="0" anchor="ctr">
            <a:normAutofit fontScale="77500" lnSpcReduction="20000"/>
          </a:bodyPr>
          <a:lstStyle/>
          <a:p>
            <a:pPr algn="ctr"/>
            <a:r>
              <a:rPr kumimoji="1" lang="ja-JP" altLang="en-US" sz="1600" dirty="0" smtClean="0"/>
              <a:t>特例に注意！</a:t>
            </a:r>
          </a:p>
        </p:txBody>
      </p:sp>
      <p:cxnSp>
        <p:nvCxnSpPr>
          <p:cNvPr id="12" name="曲線コネクタ 11"/>
          <p:cNvCxnSpPr>
            <a:stCxn id="10" idx="1"/>
          </p:cNvCxnSpPr>
          <p:nvPr/>
        </p:nvCxnSpPr>
        <p:spPr>
          <a:xfrm rot="10800000">
            <a:off x="3000364" y="2643183"/>
            <a:ext cx="1857388" cy="656155"/>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図形 16"/>
          <p:cNvCxnSpPr>
            <a:stCxn id="10" idx="2"/>
          </p:cNvCxnSpPr>
          <p:nvPr/>
        </p:nvCxnSpPr>
        <p:spPr>
          <a:xfrm rot="5400000">
            <a:off x="4135683" y="3579566"/>
            <a:ext cx="1285884" cy="1842009"/>
          </a:xfrm>
          <a:prstGeom prst="curved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円形吹き出し 12"/>
          <p:cNvSpPr/>
          <p:nvPr/>
        </p:nvSpPr>
        <p:spPr>
          <a:xfrm>
            <a:off x="142844" y="5500678"/>
            <a:ext cx="2214578" cy="1357322"/>
          </a:xfrm>
          <a:prstGeom prst="wedgeEllipseCallout">
            <a:avLst>
              <a:gd name="adj1" fmla="val 13785"/>
              <a:gd name="adj2" fmla="val -59026"/>
            </a:avLst>
          </a:prstGeom>
          <a:ln>
            <a:solidFill>
              <a:schemeClr val="tx1"/>
            </a:solidFill>
          </a:ln>
        </p:spPr>
        <p:txBody>
          <a:bodyPr wrap="square" rtlCol="0" anchor="ctr">
            <a:normAutofit fontScale="92500" lnSpcReduction="10000"/>
          </a:bodyPr>
          <a:lstStyle/>
          <a:p>
            <a:pPr algn="ctr"/>
            <a:r>
              <a:rPr kumimoji="1" lang="ja-JP" altLang="en-US" sz="1600" dirty="0" smtClean="0"/>
              <a:t>処理規程第</a:t>
            </a:r>
            <a:r>
              <a:rPr kumimoji="1" lang="en-US" altLang="ja-JP" sz="1600" dirty="0" smtClean="0"/>
              <a:t>15</a:t>
            </a:r>
            <a:r>
              <a:rPr kumimoji="1" lang="ja-JP" altLang="en-US" sz="1600" dirty="0" smtClean="0"/>
              <a:t>条には取消訴訟に関する教示規定がない</a:t>
            </a:r>
            <a:r>
              <a:rPr kumimoji="1" lang="en-US" altLang="ja-JP" sz="1600" dirty="0" smtClean="0"/>
              <a:t>……</a:t>
            </a:r>
            <a:endParaRPr kumimoji="1" lang="ja-JP" altLang="en-US" sz="1600" dirty="0" smtClean="0"/>
          </a:p>
        </p:txBody>
      </p:sp>
      <p:sp>
        <p:nvSpPr>
          <p:cNvPr id="14" name="スライド番号プレースホルダ 13"/>
          <p:cNvSpPr>
            <a:spLocks noGrp="1"/>
          </p:cNvSpPr>
          <p:nvPr>
            <p:ph type="sldNum" sz="quarter" idx="11"/>
          </p:nvPr>
        </p:nvSpPr>
        <p:spPr/>
        <p:txBody>
          <a:bodyPr/>
          <a:lstStyle/>
          <a:p>
            <a:pPr>
              <a:defRPr/>
            </a:pPr>
            <a:fld id="{A1C8A4EA-1944-4F28-91D7-925B10C787CA}" type="slidenum">
              <a:rPr lang="en-US" altLang="ja-JP" smtClean="0"/>
              <a:pPr>
                <a:defRPr/>
              </a:pPr>
              <a:t>32</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heckerboard(across)">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heckerboard(across)">
                                      <p:cBhvr>
                                        <p:cTn id="36" dur="500"/>
                                        <p:tgtEl>
                                          <p:spTgt spid="12"/>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checkerboard(across)">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additive="base">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additive="base">
                                        <p:cTn id="5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checkerboard(across)">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checkerboard(across)">
                                      <p:cBhvr>
                                        <p:cTn id="67" dur="500"/>
                                        <p:tgtEl>
                                          <p:spTgt spid="7"/>
                                        </p:tgtEl>
                                      </p:cBhvr>
                                    </p:animEffect>
                                  </p:childTnLst>
                                </p:cTn>
                              </p:par>
                              <p:par>
                                <p:cTn id="68" presetID="5" presetClass="entr" presetSubtype="10" fill="hold" grpId="0" nodeType="with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checkerboard(across)">
                                      <p:cBhvr>
                                        <p:cTn id="70" dur="500"/>
                                        <p:tgtEl>
                                          <p:spTgt spid="8"/>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
                                            <p:txEl>
                                              <p:pRg st="9" end="9"/>
                                            </p:txEl>
                                          </p:spTgt>
                                        </p:tgtEl>
                                        <p:attrNameLst>
                                          <p:attrName>style.visibility</p:attrName>
                                        </p:attrNameLst>
                                      </p:cBhvr>
                                      <p:to>
                                        <p:strVal val="visible"/>
                                      </p:to>
                                    </p:set>
                                    <p:anim calcmode="lin" valueType="num">
                                      <p:cBhvr additive="base">
                                        <p:cTn id="7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 presetClass="entr" presetSubtype="10" fill="hold" nodeType="click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checkerboard(across)">
                                      <p:cBhvr>
                                        <p:cTn id="81" dur="500"/>
                                        <p:tgtEl>
                                          <p:spTgt spid="17"/>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cBhvr additive="base">
                                        <p:cTn id="86" dur="500" fill="hold"/>
                                        <p:tgtEl>
                                          <p:spTgt spid="13"/>
                                        </p:tgtEl>
                                        <p:attrNameLst>
                                          <p:attrName>ppt_x</p:attrName>
                                        </p:attrNameLst>
                                      </p:cBhvr>
                                      <p:tavLst>
                                        <p:tav tm="0">
                                          <p:val>
                                            <p:strVal val="#ppt_x"/>
                                          </p:val>
                                        </p:tav>
                                        <p:tav tm="100000">
                                          <p:val>
                                            <p:strVal val="#ppt_x"/>
                                          </p:val>
                                        </p:tav>
                                      </p:tavLst>
                                    </p:anim>
                                    <p:anim calcmode="lin" valueType="num">
                                      <p:cBhvr additive="base">
                                        <p:cTn id="8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9"/>
                                        </p:tgtEl>
                                        <p:attrNameLst>
                                          <p:attrName>style.visibility</p:attrName>
                                        </p:attrNameLst>
                                      </p:cBhvr>
                                      <p:to>
                                        <p:strVal val="visible"/>
                                      </p:to>
                                    </p:set>
                                    <p:anim calcmode="lin" valueType="num">
                                      <p:cBhvr additive="base">
                                        <p:cTn id="92" dur="500" fill="hold"/>
                                        <p:tgtEl>
                                          <p:spTgt spid="9"/>
                                        </p:tgtEl>
                                        <p:attrNameLst>
                                          <p:attrName>ppt_x</p:attrName>
                                        </p:attrNameLst>
                                      </p:cBhvr>
                                      <p:tavLst>
                                        <p:tav tm="0">
                                          <p:val>
                                            <p:strVal val="#ppt_x"/>
                                          </p:val>
                                        </p:tav>
                                        <p:tav tm="100000">
                                          <p:val>
                                            <p:strVal val="#ppt_x"/>
                                          </p:val>
                                        </p:tav>
                                      </p:tavLst>
                                    </p:anim>
                                    <p:anim calcmode="lin" valueType="num">
                                      <p:cBhvr additive="base">
                                        <p:cTn id="9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animBg="1"/>
      <p:bldP spid="10"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行政組織法概観</a:t>
            </a:r>
            <a:endParaRPr kumimoji="1" lang="ja-JP" altLang="en-US" dirty="0"/>
          </a:p>
        </p:txBody>
      </p:sp>
      <p:sp>
        <p:nvSpPr>
          <p:cNvPr id="4" name="正方形/長方形 3"/>
          <p:cNvSpPr/>
          <p:nvPr/>
        </p:nvSpPr>
        <p:spPr>
          <a:xfrm>
            <a:off x="357158" y="1500174"/>
            <a:ext cx="4572032" cy="3500462"/>
          </a:xfrm>
          <a:prstGeom prst="rect">
            <a:avLst/>
          </a:prstGeom>
          <a:ln/>
        </p:spPr>
        <p:style>
          <a:lnRef idx="2">
            <a:schemeClr val="dk1"/>
          </a:lnRef>
          <a:fillRef idx="1">
            <a:schemeClr val="lt1"/>
          </a:fillRef>
          <a:effectRef idx="0">
            <a:schemeClr val="dk1"/>
          </a:effectRef>
          <a:fontRef idx="minor">
            <a:schemeClr val="dk1"/>
          </a:fontRef>
        </p:style>
        <p:txBody>
          <a:bodyPr wrap="square" rtlCol="0" anchor="ctr">
            <a:normAutofit/>
          </a:bodyPr>
          <a:lstStyle/>
          <a:p>
            <a:pPr algn="ctr"/>
            <a:endParaRPr kumimoji="1" lang="ja-JP" altLang="en-US" sz="1600" dirty="0" smtClean="0"/>
          </a:p>
        </p:txBody>
      </p:sp>
      <p:sp>
        <p:nvSpPr>
          <p:cNvPr id="5" name="角丸四角形 4"/>
          <p:cNvSpPr/>
          <p:nvPr/>
        </p:nvSpPr>
        <p:spPr>
          <a:xfrm>
            <a:off x="1500166" y="1285860"/>
            <a:ext cx="2143140" cy="357190"/>
          </a:xfrm>
          <a:prstGeom prst="roundRect">
            <a:avLst/>
          </a:prstGeom>
          <a:ln/>
        </p:spPr>
        <p:style>
          <a:lnRef idx="2">
            <a:schemeClr val="dk1"/>
          </a:lnRef>
          <a:fillRef idx="1">
            <a:schemeClr val="lt1"/>
          </a:fillRef>
          <a:effectRef idx="0">
            <a:schemeClr val="dk1"/>
          </a:effectRef>
          <a:fontRef idx="minor">
            <a:schemeClr val="dk1"/>
          </a:fontRef>
        </p:style>
        <p:txBody>
          <a:bodyPr wrap="square" rtlCol="0" anchor="ctr">
            <a:normAutofit lnSpcReduction="10000"/>
          </a:bodyPr>
          <a:lstStyle/>
          <a:p>
            <a:pPr algn="ctr"/>
            <a:r>
              <a:rPr kumimoji="1" lang="ja-JP" altLang="en-US" sz="1600" dirty="0" smtClean="0"/>
              <a:t>行政主体（国･自治体）</a:t>
            </a:r>
          </a:p>
        </p:txBody>
      </p:sp>
      <p:sp>
        <p:nvSpPr>
          <p:cNvPr id="6" name="フローチャート : 抜出し 5"/>
          <p:cNvSpPr/>
          <p:nvPr/>
        </p:nvSpPr>
        <p:spPr>
          <a:xfrm>
            <a:off x="714348" y="2500306"/>
            <a:ext cx="1428760" cy="1928826"/>
          </a:xfrm>
          <a:prstGeom prst="flowChartExtract">
            <a:avLst/>
          </a:prstGeom>
          <a:gradFill flip="none" rotWithShape="1">
            <a:gsLst>
              <a:gs pos="0">
                <a:srgbClr val="DDEBCF">
                  <a:alpha val="50000"/>
                </a:srgbClr>
              </a:gs>
              <a:gs pos="50000">
                <a:srgbClr val="9CB86E"/>
              </a:gs>
              <a:gs pos="100000">
                <a:srgbClr val="156B13"/>
              </a:gs>
            </a:gsLst>
            <a:lin ang="5400000" scaled="0"/>
            <a:tileRect/>
          </a:gradFill>
          <a:ln>
            <a:solidFill>
              <a:schemeClr val="tx1"/>
            </a:solidFill>
          </a:ln>
        </p:spPr>
        <p:txBody>
          <a:bodyPr wrap="square" rtlCol="0" anchor="ctr">
            <a:normAutofit/>
          </a:bodyPr>
          <a:lstStyle/>
          <a:p>
            <a:pPr algn="ctr"/>
            <a:endParaRPr kumimoji="1" lang="ja-JP" altLang="en-US" sz="1600" dirty="0" smtClean="0"/>
          </a:p>
        </p:txBody>
      </p:sp>
      <p:sp>
        <p:nvSpPr>
          <p:cNvPr id="7" name="円/楕円 6"/>
          <p:cNvSpPr/>
          <p:nvPr/>
        </p:nvSpPr>
        <p:spPr>
          <a:xfrm>
            <a:off x="1214414" y="2285992"/>
            <a:ext cx="428628" cy="428628"/>
          </a:xfrm>
          <a:prstGeom prst="ellipse">
            <a:avLst/>
          </a:prstGeom>
          <a:solidFill>
            <a:srgbClr val="FF9999"/>
          </a:solidFill>
          <a:ln>
            <a:solidFill>
              <a:schemeClr val="tx1"/>
            </a:solidFill>
          </a:ln>
        </p:spPr>
        <p:txBody>
          <a:bodyPr wrap="square" rtlCol="0" anchor="ctr">
            <a:normAutofit fontScale="92500" lnSpcReduction="10000"/>
          </a:bodyPr>
          <a:lstStyle/>
          <a:p>
            <a:pPr algn="ctr"/>
            <a:endParaRPr kumimoji="1" lang="ja-JP" altLang="en-US" sz="1600" dirty="0" smtClean="0"/>
          </a:p>
        </p:txBody>
      </p:sp>
      <p:sp>
        <p:nvSpPr>
          <p:cNvPr id="8" name="テキスト ボックス 7"/>
          <p:cNvSpPr txBox="1"/>
          <p:nvPr/>
        </p:nvSpPr>
        <p:spPr>
          <a:xfrm>
            <a:off x="642910" y="2071678"/>
            <a:ext cx="571504" cy="307777"/>
          </a:xfrm>
          <a:prstGeom prst="rect">
            <a:avLst/>
          </a:prstGeom>
          <a:noFill/>
          <a:ln>
            <a:noFill/>
          </a:ln>
        </p:spPr>
        <p:txBody>
          <a:bodyPr wrap="square" rtlCol="0">
            <a:spAutoFit/>
          </a:bodyPr>
          <a:lstStyle/>
          <a:p>
            <a:r>
              <a:rPr kumimoji="1" lang="ja-JP" altLang="en-US" sz="1400" dirty="0" smtClean="0"/>
              <a:t>役所</a:t>
            </a:r>
          </a:p>
        </p:txBody>
      </p:sp>
      <p:sp>
        <p:nvSpPr>
          <p:cNvPr id="9" name="テキスト ボックス 8"/>
          <p:cNvSpPr txBox="1"/>
          <p:nvPr/>
        </p:nvSpPr>
        <p:spPr>
          <a:xfrm>
            <a:off x="2714612" y="2143116"/>
            <a:ext cx="785818" cy="307777"/>
          </a:xfrm>
          <a:prstGeom prst="rect">
            <a:avLst/>
          </a:prstGeom>
          <a:noFill/>
          <a:ln>
            <a:noFill/>
          </a:ln>
        </p:spPr>
        <p:txBody>
          <a:bodyPr wrap="square" rtlCol="0">
            <a:spAutoFit/>
          </a:bodyPr>
          <a:lstStyle/>
          <a:p>
            <a:r>
              <a:rPr kumimoji="1" lang="ja-JP" altLang="en-US" sz="1400" dirty="0" smtClean="0"/>
              <a:t>消防署</a:t>
            </a:r>
          </a:p>
        </p:txBody>
      </p:sp>
      <p:sp>
        <p:nvSpPr>
          <p:cNvPr id="10" name="フローチャート : 抜出し 9"/>
          <p:cNvSpPr/>
          <p:nvPr/>
        </p:nvSpPr>
        <p:spPr>
          <a:xfrm>
            <a:off x="2857488" y="2849558"/>
            <a:ext cx="1071570" cy="1571636"/>
          </a:xfrm>
          <a:prstGeom prst="flowChartExtract">
            <a:avLst/>
          </a:prstGeom>
          <a:gradFill flip="none" rotWithShape="1">
            <a:gsLst>
              <a:gs pos="0">
                <a:srgbClr val="DDEBCF">
                  <a:alpha val="50000"/>
                </a:srgbClr>
              </a:gs>
              <a:gs pos="50000">
                <a:srgbClr val="9CB86E"/>
              </a:gs>
              <a:gs pos="100000">
                <a:srgbClr val="156B13"/>
              </a:gs>
            </a:gsLst>
            <a:lin ang="5400000" scaled="0"/>
            <a:tileRect/>
          </a:gradFill>
          <a:ln>
            <a:solidFill>
              <a:schemeClr val="tx1"/>
            </a:solidFill>
          </a:ln>
        </p:spPr>
        <p:txBody>
          <a:bodyPr wrap="square" rtlCol="0" anchor="ctr">
            <a:normAutofit/>
          </a:bodyPr>
          <a:lstStyle/>
          <a:p>
            <a:pPr algn="ctr"/>
            <a:endParaRPr kumimoji="1" lang="ja-JP" altLang="en-US" sz="1600" dirty="0" smtClean="0"/>
          </a:p>
        </p:txBody>
      </p:sp>
      <p:sp>
        <p:nvSpPr>
          <p:cNvPr id="11" name="円/楕円 10"/>
          <p:cNvSpPr/>
          <p:nvPr/>
        </p:nvSpPr>
        <p:spPr>
          <a:xfrm>
            <a:off x="3214678" y="2643182"/>
            <a:ext cx="321471" cy="349252"/>
          </a:xfrm>
          <a:prstGeom prst="ellipse">
            <a:avLst/>
          </a:prstGeom>
          <a:solidFill>
            <a:srgbClr val="FF9999"/>
          </a:solidFill>
          <a:ln>
            <a:solidFill>
              <a:schemeClr val="tx1"/>
            </a:solidFill>
          </a:ln>
        </p:spPr>
        <p:txBody>
          <a:bodyPr wrap="square" rtlCol="0" anchor="ctr">
            <a:normAutofit fontScale="77500" lnSpcReduction="20000"/>
          </a:bodyPr>
          <a:lstStyle/>
          <a:p>
            <a:pPr algn="ctr"/>
            <a:endParaRPr kumimoji="1" lang="ja-JP" altLang="en-US" sz="1600" dirty="0" smtClean="0"/>
          </a:p>
        </p:txBody>
      </p:sp>
      <p:pic>
        <p:nvPicPr>
          <p:cNvPr id="12" name="Picture 4" descr="C:\Documents and Settings\山崎栄一\デスクトップ\パワポマスター\クリップアート\j0433928.png"/>
          <p:cNvPicPr>
            <a:picLocks noChangeAspect="1" noChangeArrowheads="1"/>
          </p:cNvPicPr>
          <p:nvPr/>
        </p:nvPicPr>
        <p:blipFill>
          <a:blip r:embed="rId3" cstate="print"/>
          <a:srcRect/>
          <a:stretch>
            <a:fillRect/>
          </a:stretch>
        </p:blipFill>
        <p:spPr bwMode="auto">
          <a:xfrm>
            <a:off x="3571868" y="4071942"/>
            <a:ext cx="500066" cy="500066"/>
          </a:xfrm>
          <a:prstGeom prst="rect">
            <a:avLst/>
          </a:prstGeom>
          <a:noFill/>
        </p:spPr>
      </p:pic>
      <p:pic>
        <p:nvPicPr>
          <p:cNvPr id="13" name="Picture 3" descr="C:\Documents and Settings\山崎栄一\デスクトップ\パワポマスター\クリップアート\j0431641.png"/>
          <p:cNvPicPr>
            <a:picLocks noChangeAspect="1" noChangeArrowheads="1"/>
          </p:cNvPicPr>
          <p:nvPr/>
        </p:nvPicPr>
        <p:blipFill>
          <a:blip r:embed="rId4" cstate="print"/>
          <a:srcRect/>
          <a:stretch>
            <a:fillRect/>
          </a:stretch>
        </p:blipFill>
        <p:spPr bwMode="auto">
          <a:xfrm>
            <a:off x="1928794" y="4085754"/>
            <a:ext cx="428628" cy="428628"/>
          </a:xfrm>
          <a:prstGeom prst="rect">
            <a:avLst/>
          </a:prstGeom>
          <a:noFill/>
        </p:spPr>
      </p:pic>
      <p:sp>
        <p:nvSpPr>
          <p:cNvPr id="14" name="テキスト ボックス 13"/>
          <p:cNvSpPr txBox="1"/>
          <p:nvPr/>
        </p:nvSpPr>
        <p:spPr>
          <a:xfrm>
            <a:off x="3857620" y="4500570"/>
            <a:ext cx="714380" cy="246221"/>
          </a:xfrm>
          <a:prstGeom prst="rect">
            <a:avLst/>
          </a:prstGeom>
          <a:noFill/>
          <a:ln>
            <a:noFill/>
          </a:ln>
        </p:spPr>
        <p:txBody>
          <a:bodyPr wrap="square" rtlCol="0">
            <a:spAutoFit/>
          </a:bodyPr>
          <a:lstStyle/>
          <a:p>
            <a:r>
              <a:rPr kumimoji="1" lang="ja-JP" altLang="en-US" sz="1000" dirty="0" smtClean="0"/>
              <a:t>消防職員</a:t>
            </a:r>
          </a:p>
        </p:txBody>
      </p:sp>
      <p:sp>
        <p:nvSpPr>
          <p:cNvPr id="16" name="テキスト ボックス 15"/>
          <p:cNvSpPr txBox="1"/>
          <p:nvPr/>
        </p:nvSpPr>
        <p:spPr>
          <a:xfrm>
            <a:off x="2071670" y="4500570"/>
            <a:ext cx="500066" cy="246221"/>
          </a:xfrm>
          <a:prstGeom prst="rect">
            <a:avLst/>
          </a:prstGeom>
          <a:noFill/>
          <a:ln>
            <a:noFill/>
          </a:ln>
        </p:spPr>
        <p:txBody>
          <a:bodyPr wrap="square" rtlCol="0">
            <a:spAutoFit/>
          </a:bodyPr>
          <a:lstStyle/>
          <a:p>
            <a:r>
              <a:rPr kumimoji="1" lang="ja-JP" altLang="en-US" sz="1000" dirty="0" smtClean="0"/>
              <a:t>吏員</a:t>
            </a:r>
          </a:p>
        </p:txBody>
      </p:sp>
      <p:pic>
        <p:nvPicPr>
          <p:cNvPr id="17" name="Picture 2" descr="C:\Documents and Settings\山崎栄一\デスクトップ\パワポマスター\クリップアート\j0432625.png"/>
          <p:cNvPicPr>
            <a:picLocks noChangeAspect="1" noChangeArrowheads="1"/>
          </p:cNvPicPr>
          <p:nvPr/>
        </p:nvPicPr>
        <p:blipFill>
          <a:blip r:embed="rId5" cstate="print"/>
          <a:srcRect/>
          <a:stretch>
            <a:fillRect/>
          </a:stretch>
        </p:blipFill>
        <p:spPr bwMode="auto">
          <a:xfrm>
            <a:off x="2714612" y="5643578"/>
            <a:ext cx="428628" cy="428628"/>
          </a:xfrm>
          <a:prstGeom prst="rect">
            <a:avLst/>
          </a:prstGeom>
          <a:noFill/>
        </p:spPr>
      </p:pic>
      <p:sp>
        <p:nvSpPr>
          <p:cNvPr id="18" name="テキスト ボックス 17"/>
          <p:cNvSpPr txBox="1"/>
          <p:nvPr/>
        </p:nvSpPr>
        <p:spPr>
          <a:xfrm>
            <a:off x="3143240" y="6072206"/>
            <a:ext cx="500066" cy="246221"/>
          </a:xfrm>
          <a:prstGeom prst="rect">
            <a:avLst/>
          </a:prstGeom>
          <a:noFill/>
          <a:ln>
            <a:noFill/>
          </a:ln>
        </p:spPr>
        <p:txBody>
          <a:bodyPr wrap="square" rtlCol="0">
            <a:spAutoFit/>
          </a:bodyPr>
          <a:lstStyle/>
          <a:p>
            <a:r>
              <a:rPr kumimoji="1" lang="ja-JP" altLang="en-US" sz="1000" dirty="0" smtClean="0"/>
              <a:t>国民</a:t>
            </a:r>
          </a:p>
        </p:txBody>
      </p:sp>
      <p:sp>
        <p:nvSpPr>
          <p:cNvPr id="22" name="右矢印 21"/>
          <p:cNvSpPr/>
          <p:nvPr/>
        </p:nvSpPr>
        <p:spPr>
          <a:xfrm rot="2933484">
            <a:off x="1893058" y="5038327"/>
            <a:ext cx="919170" cy="133352"/>
          </a:xfrm>
          <a:prstGeom prst="rightArrow">
            <a:avLst/>
          </a:prstGeom>
          <a:solidFill>
            <a:srgbClr val="FFFF00"/>
          </a:solidFill>
          <a:ln>
            <a:solidFill>
              <a:schemeClr val="tx1"/>
            </a:solidFill>
          </a:ln>
        </p:spPr>
        <p:txBody>
          <a:bodyPr wrap="square" rtlCol="0" anchor="ctr">
            <a:normAutofit fontScale="25000" lnSpcReduction="20000"/>
          </a:bodyPr>
          <a:lstStyle/>
          <a:p>
            <a:pPr algn="ctr"/>
            <a:endParaRPr kumimoji="1" lang="ja-JP" altLang="en-US" sz="1600" dirty="0" smtClean="0"/>
          </a:p>
        </p:txBody>
      </p:sp>
      <p:sp>
        <p:nvSpPr>
          <p:cNvPr id="23" name="右矢印 22"/>
          <p:cNvSpPr/>
          <p:nvPr/>
        </p:nvSpPr>
        <p:spPr>
          <a:xfrm rot="7737713">
            <a:off x="2953050" y="5047491"/>
            <a:ext cx="919170" cy="133352"/>
          </a:xfrm>
          <a:prstGeom prst="rightArrow">
            <a:avLst/>
          </a:prstGeom>
          <a:solidFill>
            <a:srgbClr val="FFFF00"/>
          </a:solidFill>
          <a:ln>
            <a:solidFill>
              <a:schemeClr val="tx1"/>
            </a:solidFill>
          </a:ln>
        </p:spPr>
        <p:txBody>
          <a:bodyPr wrap="square" rtlCol="0" anchor="ctr">
            <a:normAutofit fontScale="25000" lnSpcReduction="20000"/>
          </a:bodyPr>
          <a:lstStyle/>
          <a:p>
            <a:pPr algn="ctr"/>
            <a:endParaRPr kumimoji="1" lang="ja-JP" altLang="en-US" sz="1600" dirty="0" smtClean="0"/>
          </a:p>
        </p:txBody>
      </p:sp>
      <p:sp>
        <p:nvSpPr>
          <p:cNvPr id="24" name="角丸四角形吹き出し 23"/>
          <p:cNvSpPr/>
          <p:nvPr/>
        </p:nvSpPr>
        <p:spPr>
          <a:xfrm>
            <a:off x="4429124" y="642918"/>
            <a:ext cx="1857388" cy="571504"/>
          </a:xfrm>
          <a:prstGeom prst="wedgeRoundRectCallout">
            <a:avLst>
              <a:gd name="adj1" fmla="val -102570"/>
              <a:gd name="adj2" fmla="val 51967"/>
              <a:gd name="adj3" fmla="val 16667"/>
            </a:avLst>
          </a:prstGeom>
          <a:ln>
            <a:solidFill>
              <a:schemeClr val="tx1"/>
            </a:solidFill>
          </a:ln>
        </p:spPr>
        <p:txBody>
          <a:bodyPr wrap="square" rtlCol="0" anchor="ctr">
            <a:normAutofit fontScale="70000" lnSpcReduction="20000"/>
          </a:bodyPr>
          <a:lstStyle/>
          <a:p>
            <a:pPr algn="ctr"/>
            <a:r>
              <a:rPr kumimoji="1" lang="ja-JP" altLang="en-US" sz="1600" dirty="0" smtClean="0"/>
              <a:t>法人として、権利</a:t>
            </a:r>
            <a:r>
              <a:rPr kumimoji="1" lang="en-US" altLang="ja-JP" sz="1600" dirty="0" smtClean="0"/>
              <a:t>―</a:t>
            </a:r>
            <a:r>
              <a:rPr kumimoji="1" lang="ja-JP" altLang="en-US" sz="1600" dirty="0" smtClean="0"/>
              <a:t>義務の</a:t>
            </a:r>
            <a:endParaRPr kumimoji="1" lang="en-US" altLang="ja-JP" sz="1600" dirty="0" smtClean="0"/>
          </a:p>
          <a:p>
            <a:pPr algn="ctr"/>
            <a:r>
              <a:rPr kumimoji="1" lang="ja-JP" altLang="en-US" sz="1600" dirty="0" smtClean="0"/>
              <a:t>共有主体となる</a:t>
            </a:r>
          </a:p>
        </p:txBody>
      </p:sp>
      <p:pic>
        <p:nvPicPr>
          <p:cNvPr id="1026" name="Picture 2" descr="C:\Documents and Settings\山崎栄一\デスクトップ\パワポマスター\クリップアート\j0433927.png"/>
          <p:cNvPicPr>
            <a:picLocks noChangeAspect="1" noChangeArrowheads="1"/>
          </p:cNvPicPr>
          <p:nvPr/>
        </p:nvPicPr>
        <p:blipFill>
          <a:blip r:embed="rId6" cstate="print"/>
          <a:srcRect/>
          <a:stretch>
            <a:fillRect/>
          </a:stretch>
        </p:blipFill>
        <p:spPr bwMode="auto">
          <a:xfrm>
            <a:off x="3500430" y="2285992"/>
            <a:ext cx="571504" cy="571504"/>
          </a:xfrm>
          <a:prstGeom prst="rect">
            <a:avLst/>
          </a:prstGeom>
          <a:noFill/>
        </p:spPr>
      </p:pic>
      <p:pic>
        <p:nvPicPr>
          <p:cNvPr id="1027" name="Picture 3" descr="C:\Documents and Settings\山崎栄一\デスクトップ\パワポマスター\クリップアート\j0431640.png"/>
          <p:cNvPicPr>
            <a:picLocks noChangeAspect="1" noChangeArrowheads="1"/>
          </p:cNvPicPr>
          <p:nvPr/>
        </p:nvPicPr>
        <p:blipFill>
          <a:blip r:embed="rId7" cstate="print"/>
          <a:srcRect/>
          <a:stretch>
            <a:fillRect/>
          </a:stretch>
        </p:blipFill>
        <p:spPr bwMode="auto">
          <a:xfrm>
            <a:off x="1714480" y="2428868"/>
            <a:ext cx="428628" cy="428628"/>
          </a:xfrm>
          <a:prstGeom prst="rect">
            <a:avLst/>
          </a:prstGeom>
          <a:noFill/>
        </p:spPr>
      </p:pic>
      <p:graphicFrame>
        <p:nvGraphicFramePr>
          <p:cNvPr id="27" name="図表 26"/>
          <p:cNvGraphicFramePr/>
          <p:nvPr/>
        </p:nvGraphicFramePr>
        <p:xfrm>
          <a:off x="5214942" y="1428736"/>
          <a:ext cx="3405190" cy="3643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29" name="曲線コネクタ 28"/>
          <p:cNvCxnSpPr>
            <a:endCxn id="1026" idx="3"/>
          </p:cNvCxnSpPr>
          <p:nvPr/>
        </p:nvCxnSpPr>
        <p:spPr>
          <a:xfrm rot="10800000" flipV="1">
            <a:off x="4071934" y="2285992"/>
            <a:ext cx="1285884" cy="285752"/>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曲線コネクタ 30"/>
          <p:cNvCxnSpPr>
            <a:endCxn id="1027" idx="3"/>
          </p:cNvCxnSpPr>
          <p:nvPr/>
        </p:nvCxnSpPr>
        <p:spPr>
          <a:xfrm rot="10800000" flipV="1">
            <a:off x="2143108" y="2285992"/>
            <a:ext cx="3214710" cy="357190"/>
          </a:xfrm>
          <a:prstGeom prst="curvedConnector3">
            <a:avLst>
              <a:gd name="adj1" fmla="val 7203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5214942" y="5214950"/>
            <a:ext cx="3357586" cy="408980"/>
          </a:xfrm>
          <a:prstGeom prst="horizontalScroll">
            <a:avLst/>
          </a:prstGeom>
          <a:noFill/>
          <a:ln>
            <a:solidFill>
              <a:schemeClr val="tx1"/>
            </a:solidFill>
          </a:ln>
        </p:spPr>
        <p:txBody>
          <a:bodyPr wrap="square" rtlCol="0">
            <a:spAutoFit/>
          </a:bodyPr>
          <a:lstStyle/>
          <a:p>
            <a:r>
              <a:rPr kumimoji="1" lang="ja-JP" altLang="en-US" sz="1400" dirty="0" smtClean="0"/>
              <a:t>行政機関＞行政庁･補助機関･執行機関</a:t>
            </a:r>
          </a:p>
        </p:txBody>
      </p:sp>
      <p:cxnSp>
        <p:nvCxnSpPr>
          <p:cNvPr id="35" name="曲線コネクタ 34"/>
          <p:cNvCxnSpPr>
            <a:endCxn id="12" idx="3"/>
          </p:cNvCxnSpPr>
          <p:nvPr/>
        </p:nvCxnSpPr>
        <p:spPr>
          <a:xfrm rot="10800000" flipV="1">
            <a:off x="4071934" y="3357561"/>
            <a:ext cx="1285884" cy="964413"/>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曲線コネクタ 37"/>
          <p:cNvCxnSpPr>
            <a:endCxn id="13" idx="3"/>
          </p:cNvCxnSpPr>
          <p:nvPr/>
        </p:nvCxnSpPr>
        <p:spPr>
          <a:xfrm rot="10800000" flipV="1">
            <a:off x="2357422" y="3357562"/>
            <a:ext cx="3071834" cy="942506"/>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曲線コネクタ 48"/>
          <p:cNvCxnSpPr/>
          <p:nvPr/>
        </p:nvCxnSpPr>
        <p:spPr>
          <a:xfrm rot="10800000" flipV="1">
            <a:off x="4071936" y="4286256"/>
            <a:ext cx="1357321" cy="142876"/>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3857620" y="2786058"/>
            <a:ext cx="714380" cy="400110"/>
          </a:xfrm>
          <a:prstGeom prst="rect">
            <a:avLst/>
          </a:prstGeom>
          <a:noFill/>
          <a:ln>
            <a:noFill/>
          </a:ln>
        </p:spPr>
        <p:txBody>
          <a:bodyPr wrap="square" rtlCol="0">
            <a:spAutoFit/>
          </a:bodyPr>
          <a:lstStyle/>
          <a:p>
            <a:r>
              <a:rPr kumimoji="1" lang="ja-JP" altLang="en-US" sz="1000" dirty="0" smtClean="0"/>
              <a:t>消防長・消防署長</a:t>
            </a:r>
          </a:p>
        </p:txBody>
      </p:sp>
      <p:sp>
        <p:nvSpPr>
          <p:cNvPr id="51" name="テキスト ボックス 50"/>
          <p:cNvSpPr txBox="1"/>
          <p:nvPr/>
        </p:nvSpPr>
        <p:spPr>
          <a:xfrm>
            <a:off x="2000232" y="2786058"/>
            <a:ext cx="857256" cy="400110"/>
          </a:xfrm>
          <a:prstGeom prst="rect">
            <a:avLst/>
          </a:prstGeom>
          <a:noFill/>
          <a:ln>
            <a:noFill/>
          </a:ln>
        </p:spPr>
        <p:txBody>
          <a:bodyPr wrap="square" rtlCol="0">
            <a:spAutoFit/>
          </a:bodyPr>
          <a:lstStyle/>
          <a:p>
            <a:r>
              <a:rPr kumimoji="1" lang="ja-JP" altLang="en-US" sz="1000" dirty="0" smtClean="0"/>
              <a:t>大臣・知事・市町村長</a:t>
            </a:r>
          </a:p>
        </p:txBody>
      </p:sp>
      <p:sp>
        <p:nvSpPr>
          <p:cNvPr id="52" name="テキスト ボックス 51"/>
          <p:cNvSpPr txBox="1"/>
          <p:nvPr/>
        </p:nvSpPr>
        <p:spPr>
          <a:xfrm>
            <a:off x="2500298" y="5072074"/>
            <a:ext cx="857256" cy="276999"/>
          </a:xfrm>
          <a:prstGeom prst="rect">
            <a:avLst/>
          </a:prstGeom>
          <a:noFill/>
          <a:ln>
            <a:noFill/>
          </a:ln>
        </p:spPr>
        <p:txBody>
          <a:bodyPr wrap="square" rtlCol="0">
            <a:spAutoFit/>
          </a:bodyPr>
          <a:lstStyle/>
          <a:p>
            <a:r>
              <a:rPr kumimoji="1" lang="ja-JP" altLang="en-US" sz="1200" dirty="0" smtClean="0"/>
              <a:t>行政処分</a:t>
            </a:r>
          </a:p>
        </p:txBody>
      </p:sp>
      <p:sp>
        <p:nvSpPr>
          <p:cNvPr id="32" name="スライド番号プレースホルダ 31"/>
          <p:cNvSpPr>
            <a:spLocks noGrp="1"/>
          </p:cNvSpPr>
          <p:nvPr>
            <p:ph type="sldNum" sz="quarter" idx="11"/>
          </p:nvPr>
        </p:nvSpPr>
        <p:spPr/>
        <p:txBody>
          <a:bodyPr/>
          <a:lstStyle/>
          <a:p>
            <a:pPr>
              <a:defRPr/>
            </a:pPr>
            <a:fld id="{A1C8A4EA-1944-4F28-91D7-925B10C787CA}" type="slidenum">
              <a:rPr lang="en-US" altLang="ja-JP" smtClean="0"/>
              <a:pPr>
                <a:defRPr/>
              </a:pPr>
              <a:t>33</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27"/>
                                        </p:tgtEl>
                                        <p:attrNameLst>
                                          <p:attrName>style.visibility</p:attrName>
                                        </p:attrNameLst>
                                      </p:cBhvr>
                                      <p:to>
                                        <p:strVal val="visible"/>
                                      </p:to>
                                    </p:set>
                                    <p:anim calcmode="lin" valueType="num">
                                      <p:cBhvr additive="base">
                                        <p:cTn id="29" dur="500" fill="hold"/>
                                        <p:tgtEl>
                                          <p:spTgt spid="1027"/>
                                        </p:tgtEl>
                                        <p:attrNameLst>
                                          <p:attrName>ppt_x</p:attrName>
                                        </p:attrNameLst>
                                      </p:cBhvr>
                                      <p:tavLst>
                                        <p:tav tm="0">
                                          <p:val>
                                            <p:strVal val="#ppt_x"/>
                                          </p:val>
                                        </p:tav>
                                        <p:tav tm="100000">
                                          <p:val>
                                            <p:strVal val="#ppt_x"/>
                                          </p:val>
                                        </p:tav>
                                      </p:tavLst>
                                    </p:anim>
                                    <p:anim calcmode="lin" valueType="num">
                                      <p:cBhvr additive="base">
                                        <p:cTn id="30" dur="500" fill="hold"/>
                                        <p:tgtEl>
                                          <p:spTgt spid="102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500" fill="hold"/>
                                        <p:tgtEl>
                                          <p:spTgt spid="51"/>
                                        </p:tgtEl>
                                        <p:attrNameLst>
                                          <p:attrName>ppt_x</p:attrName>
                                        </p:attrNameLst>
                                      </p:cBhvr>
                                      <p:tavLst>
                                        <p:tav tm="0">
                                          <p:val>
                                            <p:strVal val="#ppt_x"/>
                                          </p:val>
                                        </p:tav>
                                        <p:tav tm="100000">
                                          <p:val>
                                            <p:strVal val="#ppt_x"/>
                                          </p:val>
                                        </p:tav>
                                      </p:tavLst>
                                    </p:anim>
                                    <p:anim calcmode="lin" valueType="num">
                                      <p:cBhvr additive="base">
                                        <p:cTn id="38" dur="500" fill="hold"/>
                                        <p:tgtEl>
                                          <p:spTgt spid="5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026"/>
                                        </p:tgtEl>
                                        <p:attrNameLst>
                                          <p:attrName>style.visibility</p:attrName>
                                        </p:attrNameLst>
                                      </p:cBhvr>
                                      <p:to>
                                        <p:strVal val="visible"/>
                                      </p:to>
                                    </p:set>
                                    <p:anim calcmode="lin" valueType="num">
                                      <p:cBhvr additive="base">
                                        <p:cTn id="53" dur="500" fill="hold"/>
                                        <p:tgtEl>
                                          <p:spTgt spid="1026"/>
                                        </p:tgtEl>
                                        <p:attrNameLst>
                                          <p:attrName>ppt_x</p:attrName>
                                        </p:attrNameLst>
                                      </p:cBhvr>
                                      <p:tavLst>
                                        <p:tav tm="0">
                                          <p:val>
                                            <p:strVal val="#ppt_x"/>
                                          </p:val>
                                        </p:tav>
                                        <p:tav tm="100000">
                                          <p:val>
                                            <p:strVal val="#ppt_x"/>
                                          </p:val>
                                        </p:tav>
                                      </p:tavLst>
                                    </p:anim>
                                    <p:anim calcmode="lin" valueType="num">
                                      <p:cBhvr additive="base">
                                        <p:cTn id="54" dur="500" fill="hold"/>
                                        <p:tgtEl>
                                          <p:spTgt spid="10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ppt_x"/>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ppt_x"/>
                                          </p:val>
                                        </p:tav>
                                        <p:tav tm="100000">
                                          <p:val>
                                            <p:strVal val="#ppt_x"/>
                                          </p:val>
                                        </p:tav>
                                      </p:tavLst>
                                    </p:anim>
                                    <p:anim calcmode="lin" valueType="num">
                                      <p:cBhvr additive="base">
                                        <p:cTn id="70" dur="500" fill="hold"/>
                                        <p:tgtEl>
                                          <p:spTgt spid="1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ppt_x"/>
                                          </p:val>
                                        </p:tav>
                                        <p:tav tm="100000">
                                          <p:val>
                                            <p:strVal val="#ppt_x"/>
                                          </p:val>
                                        </p:tav>
                                      </p:tavLst>
                                    </p:anim>
                                    <p:anim calcmode="lin" valueType="num">
                                      <p:cBhvr additive="base">
                                        <p:cTn id="8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5" presetClass="entr" presetSubtype="10" fill="hold" nodeType="click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checkerboard(across)">
                                      <p:cBhvr>
                                        <p:cTn id="85" dur="500"/>
                                        <p:tgtEl>
                                          <p:spTgt spid="31"/>
                                        </p:tgtEl>
                                      </p:cBhvr>
                                    </p:animEffect>
                                  </p:childTnLst>
                                </p:cTn>
                              </p:par>
                              <p:par>
                                <p:cTn id="86" presetID="5" presetClass="entr" presetSubtype="10" fill="hold" nodeType="with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checkerboard(across)">
                                      <p:cBhvr>
                                        <p:cTn id="88" dur="500"/>
                                        <p:tgtEl>
                                          <p:spTgt spid="29"/>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38"/>
                                        </p:tgtEl>
                                        <p:attrNameLst>
                                          <p:attrName>style.visibility</p:attrName>
                                        </p:attrNameLst>
                                      </p:cBhvr>
                                      <p:to>
                                        <p:strVal val="visible"/>
                                      </p:to>
                                    </p:set>
                                    <p:anim calcmode="lin" valueType="num">
                                      <p:cBhvr additive="base">
                                        <p:cTn id="93" dur="500" fill="hold"/>
                                        <p:tgtEl>
                                          <p:spTgt spid="38"/>
                                        </p:tgtEl>
                                        <p:attrNameLst>
                                          <p:attrName>ppt_x</p:attrName>
                                        </p:attrNameLst>
                                      </p:cBhvr>
                                      <p:tavLst>
                                        <p:tav tm="0">
                                          <p:val>
                                            <p:strVal val="#ppt_x"/>
                                          </p:val>
                                        </p:tav>
                                        <p:tav tm="100000">
                                          <p:val>
                                            <p:strVal val="#ppt_x"/>
                                          </p:val>
                                        </p:tav>
                                      </p:tavLst>
                                    </p:anim>
                                    <p:anim calcmode="lin" valueType="num">
                                      <p:cBhvr additive="base">
                                        <p:cTn id="94" dur="500" fill="hold"/>
                                        <p:tgtEl>
                                          <p:spTgt spid="38"/>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additive="base">
                                        <p:cTn id="97" dur="500" fill="hold"/>
                                        <p:tgtEl>
                                          <p:spTgt spid="35"/>
                                        </p:tgtEl>
                                        <p:attrNameLst>
                                          <p:attrName>ppt_x</p:attrName>
                                        </p:attrNameLst>
                                      </p:cBhvr>
                                      <p:tavLst>
                                        <p:tav tm="0">
                                          <p:val>
                                            <p:strVal val="#ppt_x"/>
                                          </p:val>
                                        </p:tav>
                                        <p:tav tm="100000">
                                          <p:val>
                                            <p:strVal val="#ppt_x"/>
                                          </p:val>
                                        </p:tav>
                                      </p:tavLst>
                                    </p:anim>
                                    <p:anim calcmode="lin" valueType="num">
                                      <p:cBhvr additive="base">
                                        <p:cTn id="9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49"/>
                                        </p:tgtEl>
                                        <p:attrNameLst>
                                          <p:attrName>style.visibility</p:attrName>
                                        </p:attrNameLst>
                                      </p:cBhvr>
                                      <p:to>
                                        <p:strVal val="visible"/>
                                      </p:to>
                                    </p:set>
                                    <p:anim calcmode="lin" valueType="num">
                                      <p:cBhvr additive="base">
                                        <p:cTn id="103" dur="500" fill="hold"/>
                                        <p:tgtEl>
                                          <p:spTgt spid="49"/>
                                        </p:tgtEl>
                                        <p:attrNameLst>
                                          <p:attrName>ppt_x</p:attrName>
                                        </p:attrNameLst>
                                      </p:cBhvr>
                                      <p:tavLst>
                                        <p:tav tm="0">
                                          <p:val>
                                            <p:strVal val="#ppt_x"/>
                                          </p:val>
                                        </p:tav>
                                        <p:tav tm="100000">
                                          <p:val>
                                            <p:strVal val="#ppt_x"/>
                                          </p:val>
                                        </p:tav>
                                      </p:tavLst>
                                    </p:anim>
                                    <p:anim calcmode="lin" valueType="num">
                                      <p:cBhvr additive="base">
                                        <p:cTn id="10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3"/>
                                        </p:tgtEl>
                                        <p:attrNameLst>
                                          <p:attrName>style.visibility</p:attrName>
                                        </p:attrNameLst>
                                      </p:cBhvr>
                                      <p:to>
                                        <p:strVal val="visible"/>
                                      </p:to>
                                    </p:set>
                                    <p:anim calcmode="lin" valueType="num">
                                      <p:cBhvr additive="base">
                                        <p:cTn id="109" dur="500" fill="hold"/>
                                        <p:tgtEl>
                                          <p:spTgt spid="33"/>
                                        </p:tgtEl>
                                        <p:attrNameLst>
                                          <p:attrName>ppt_x</p:attrName>
                                        </p:attrNameLst>
                                      </p:cBhvr>
                                      <p:tavLst>
                                        <p:tav tm="0">
                                          <p:val>
                                            <p:strVal val="#ppt_x"/>
                                          </p:val>
                                        </p:tav>
                                        <p:tav tm="100000">
                                          <p:val>
                                            <p:strVal val="#ppt_x"/>
                                          </p:val>
                                        </p:tav>
                                      </p:tavLst>
                                    </p:anim>
                                    <p:anim calcmode="lin" valueType="num">
                                      <p:cBhvr additive="base">
                                        <p:cTn id="11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17"/>
                                        </p:tgtEl>
                                        <p:attrNameLst>
                                          <p:attrName>style.visibility</p:attrName>
                                        </p:attrNameLst>
                                      </p:cBhvr>
                                      <p:to>
                                        <p:strVal val="visible"/>
                                      </p:to>
                                    </p:set>
                                    <p:anim calcmode="lin" valueType="num">
                                      <p:cBhvr additive="base">
                                        <p:cTn id="115" dur="500" fill="hold"/>
                                        <p:tgtEl>
                                          <p:spTgt spid="17"/>
                                        </p:tgtEl>
                                        <p:attrNameLst>
                                          <p:attrName>ppt_x</p:attrName>
                                        </p:attrNameLst>
                                      </p:cBhvr>
                                      <p:tavLst>
                                        <p:tav tm="0">
                                          <p:val>
                                            <p:strVal val="#ppt_x"/>
                                          </p:val>
                                        </p:tav>
                                        <p:tav tm="100000">
                                          <p:val>
                                            <p:strVal val="#ppt_x"/>
                                          </p:val>
                                        </p:tav>
                                      </p:tavLst>
                                    </p:anim>
                                    <p:anim calcmode="lin" valueType="num">
                                      <p:cBhvr additive="base">
                                        <p:cTn id="116" dur="500" fill="hold"/>
                                        <p:tgtEl>
                                          <p:spTgt spid="1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
                                        </p:tgtEl>
                                        <p:attrNameLst>
                                          <p:attrName>style.visibility</p:attrName>
                                        </p:attrNameLst>
                                      </p:cBhvr>
                                      <p:to>
                                        <p:strVal val="visible"/>
                                      </p:to>
                                    </p:set>
                                    <p:anim calcmode="lin" valueType="num">
                                      <p:cBhvr additive="base">
                                        <p:cTn id="119" dur="500" fill="hold"/>
                                        <p:tgtEl>
                                          <p:spTgt spid="18"/>
                                        </p:tgtEl>
                                        <p:attrNameLst>
                                          <p:attrName>ppt_x</p:attrName>
                                        </p:attrNameLst>
                                      </p:cBhvr>
                                      <p:tavLst>
                                        <p:tav tm="0">
                                          <p:val>
                                            <p:strVal val="#ppt_x"/>
                                          </p:val>
                                        </p:tav>
                                        <p:tav tm="100000">
                                          <p:val>
                                            <p:strVal val="#ppt_x"/>
                                          </p:val>
                                        </p:tav>
                                      </p:tavLst>
                                    </p:anim>
                                    <p:anim calcmode="lin" valueType="num">
                                      <p:cBhvr additive="base">
                                        <p:cTn id="1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22"/>
                                        </p:tgtEl>
                                        <p:attrNameLst>
                                          <p:attrName>style.visibility</p:attrName>
                                        </p:attrNameLst>
                                      </p:cBhvr>
                                      <p:to>
                                        <p:strVal val="visible"/>
                                      </p:to>
                                    </p:set>
                                    <p:anim calcmode="lin" valueType="num">
                                      <p:cBhvr additive="base">
                                        <p:cTn id="125" dur="500" fill="hold"/>
                                        <p:tgtEl>
                                          <p:spTgt spid="22"/>
                                        </p:tgtEl>
                                        <p:attrNameLst>
                                          <p:attrName>ppt_x</p:attrName>
                                        </p:attrNameLst>
                                      </p:cBhvr>
                                      <p:tavLst>
                                        <p:tav tm="0">
                                          <p:val>
                                            <p:strVal val="#ppt_x"/>
                                          </p:val>
                                        </p:tav>
                                        <p:tav tm="100000">
                                          <p:val>
                                            <p:strVal val="#ppt_x"/>
                                          </p:val>
                                        </p:tav>
                                      </p:tavLst>
                                    </p:anim>
                                    <p:anim calcmode="lin" valueType="num">
                                      <p:cBhvr additive="base">
                                        <p:cTn id="126" dur="500" fill="hold"/>
                                        <p:tgtEl>
                                          <p:spTgt spid="22"/>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52"/>
                                        </p:tgtEl>
                                        <p:attrNameLst>
                                          <p:attrName>style.visibility</p:attrName>
                                        </p:attrNameLst>
                                      </p:cBhvr>
                                      <p:to>
                                        <p:strVal val="visible"/>
                                      </p:to>
                                    </p:set>
                                    <p:anim calcmode="lin" valueType="num">
                                      <p:cBhvr additive="base">
                                        <p:cTn id="129" dur="500" fill="hold"/>
                                        <p:tgtEl>
                                          <p:spTgt spid="52"/>
                                        </p:tgtEl>
                                        <p:attrNameLst>
                                          <p:attrName>ppt_x</p:attrName>
                                        </p:attrNameLst>
                                      </p:cBhvr>
                                      <p:tavLst>
                                        <p:tav tm="0">
                                          <p:val>
                                            <p:strVal val="#ppt_x"/>
                                          </p:val>
                                        </p:tav>
                                        <p:tav tm="100000">
                                          <p:val>
                                            <p:strVal val="#ppt_x"/>
                                          </p:val>
                                        </p:tav>
                                      </p:tavLst>
                                    </p:anim>
                                    <p:anim calcmode="lin" valueType="num">
                                      <p:cBhvr additive="base">
                                        <p:cTn id="130" dur="500" fill="hold"/>
                                        <p:tgtEl>
                                          <p:spTgt spid="52"/>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23"/>
                                        </p:tgtEl>
                                        <p:attrNameLst>
                                          <p:attrName>style.visibility</p:attrName>
                                        </p:attrNameLst>
                                      </p:cBhvr>
                                      <p:to>
                                        <p:strVal val="visible"/>
                                      </p:to>
                                    </p:set>
                                    <p:anim calcmode="lin" valueType="num">
                                      <p:cBhvr additive="base">
                                        <p:cTn id="133" dur="500" fill="hold"/>
                                        <p:tgtEl>
                                          <p:spTgt spid="23"/>
                                        </p:tgtEl>
                                        <p:attrNameLst>
                                          <p:attrName>ppt_x</p:attrName>
                                        </p:attrNameLst>
                                      </p:cBhvr>
                                      <p:tavLst>
                                        <p:tav tm="0">
                                          <p:val>
                                            <p:strVal val="#ppt_x"/>
                                          </p:val>
                                        </p:tav>
                                        <p:tav tm="100000">
                                          <p:val>
                                            <p:strVal val="#ppt_x"/>
                                          </p:val>
                                        </p:tav>
                                      </p:tavLst>
                                    </p:anim>
                                    <p:anim calcmode="lin" valueType="num">
                                      <p:cBhvr additive="base">
                                        <p:cTn id="13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animBg="1"/>
      <p:bldP spid="11" grpId="0" animBg="1"/>
      <p:bldP spid="14" grpId="0"/>
      <p:bldP spid="16" grpId="0"/>
      <p:bldP spid="18" grpId="0"/>
      <p:bldP spid="22" grpId="0" animBg="1"/>
      <p:bldP spid="23" grpId="0" animBg="1"/>
      <p:bldP spid="24" grpId="0" animBg="1"/>
      <p:bldGraphic spid="27" grpId="0">
        <p:bldAsOne/>
      </p:bldGraphic>
      <p:bldP spid="33" grpId="0" animBg="1"/>
      <p:bldP spid="50" grpId="0"/>
      <p:bldP spid="51" grpId="0"/>
      <p:bldP spid="5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3"/>
          <p:cNvSpPr>
            <a:spLocks noGrp="1"/>
          </p:cNvSpPr>
          <p:nvPr>
            <p:ph type="title"/>
          </p:nvPr>
        </p:nvSpPr>
        <p:spPr>
          <a:xfrm>
            <a:off x="250825" y="460375"/>
            <a:ext cx="8424863" cy="523220"/>
          </a:xfrm>
        </p:spPr>
        <p:txBody>
          <a:bodyPr/>
          <a:lstStyle/>
          <a:p>
            <a:r>
              <a:rPr lang="ja-JP" altLang="en-US" dirty="0" smtClean="0"/>
              <a:t>行政不服審査の種類</a:t>
            </a:r>
          </a:p>
        </p:txBody>
      </p:sp>
      <p:sp>
        <p:nvSpPr>
          <p:cNvPr id="4" name="角丸四角形 3"/>
          <p:cNvSpPr/>
          <p:nvPr/>
        </p:nvSpPr>
        <p:spPr>
          <a:xfrm>
            <a:off x="357159" y="1214422"/>
            <a:ext cx="2071702" cy="428628"/>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nchor="ctr">
            <a:normAutofit/>
          </a:bodyPr>
          <a:lstStyle/>
          <a:p>
            <a:pPr algn="ctr"/>
            <a:r>
              <a:rPr kumimoji="1" lang="ja-JP" altLang="en-US" sz="1600" dirty="0" smtClean="0"/>
              <a:t>異議申立て</a:t>
            </a:r>
          </a:p>
        </p:txBody>
      </p:sp>
      <p:sp>
        <p:nvSpPr>
          <p:cNvPr id="5" name="角丸四角形 4"/>
          <p:cNvSpPr/>
          <p:nvPr/>
        </p:nvSpPr>
        <p:spPr>
          <a:xfrm>
            <a:off x="4357687" y="1214422"/>
            <a:ext cx="2071702" cy="428628"/>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nchor="ctr">
            <a:normAutofit/>
          </a:bodyPr>
          <a:lstStyle/>
          <a:p>
            <a:pPr algn="ctr"/>
            <a:r>
              <a:rPr kumimoji="1" lang="ja-JP" altLang="en-US" sz="1600" dirty="0" smtClean="0"/>
              <a:t>審査請求（原則）</a:t>
            </a:r>
          </a:p>
        </p:txBody>
      </p:sp>
      <p:sp>
        <p:nvSpPr>
          <p:cNvPr id="6" name="雲 5"/>
          <p:cNvSpPr/>
          <p:nvPr/>
        </p:nvSpPr>
        <p:spPr>
          <a:xfrm>
            <a:off x="6715140" y="714356"/>
            <a:ext cx="1785950" cy="714380"/>
          </a:xfrm>
          <a:prstGeom prst="cloud">
            <a:avLst/>
          </a:prstGeom>
          <a:ln>
            <a:solidFill>
              <a:schemeClr val="tx1"/>
            </a:solidFill>
          </a:ln>
        </p:spPr>
        <p:txBody>
          <a:bodyPr wrap="square" rtlCol="0" anchor="ctr">
            <a:normAutofit fontScale="85000" lnSpcReduction="20000"/>
          </a:bodyPr>
          <a:lstStyle/>
          <a:p>
            <a:pPr algn="ctr"/>
            <a:r>
              <a:rPr kumimoji="1" lang="ja-JP" altLang="en-US" sz="1600" dirty="0" smtClean="0"/>
              <a:t>昔は再審査請求もあった</a:t>
            </a:r>
          </a:p>
        </p:txBody>
      </p:sp>
      <p:pic>
        <p:nvPicPr>
          <p:cNvPr id="2050" name="Picture 2" descr="C:\Documents and Settings\山崎栄一\デスクトップ\パワポマスター\クリップアート\j0432625.png"/>
          <p:cNvPicPr>
            <a:picLocks noChangeAspect="1" noChangeArrowheads="1"/>
          </p:cNvPicPr>
          <p:nvPr/>
        </p:nvPicPr>
        <p:blipFill>
          <a:blip r:embed="rId3" cstate="print"/>
          <a:srcRect/>
          <a:stretch>
            <a:fillRect/>
          </a:stretch>
        </p:blipFill>
        <p:spPr bwMode="auto">
          <a:xfrm>
            <a:off x="5072067" y="5723769"/>
            <a:ext cx="648000" cy="648000"/>
          </a:xfrm>
          <a:prstGeom prst="rect">
            <a:avLst/>
          </a:prstGeom>
          <a:noFill/>
        </p:spPr>
      </p:pic>
      <p:pic>
        <p:nvPicPr>
          <p:cNvPr id="2051" name="Picture 3" descr="C:\Documents and Settings\山崎栄一\デスクトップ\パワポマスター\クリップアート\j0431641.png"/>
          <p:cNvPicPr>
            <a:picLocks noChangeAspect="1" noChangeArrowheads="1"/>
          </p:cNvPicPr>
          <p:nvPr/>
        </p:nvPicPr>
        <p:blipFill>
          <a:blip r:embed="rId4"/>
          <a:srcRect/>
          <a:stretch>
            <a:fillRect/>
          </a:stretch>
        </p:blipFill>
        <p:spPr bwMode="auto">
          <a:xfrm>
            <a:off x="1071539" y="3071810"/>
            <a:ext cx="648000" cy="648000"/>
          </a:xfrm>
          <a:prstGeom prst="rect">
            <a:avLst/>
          </a:prstGeom>
          <a:noFill/>
        </p:spPr>
      </p:pic>
      <p:pic>
        <p:nvPicPr>
          <p:cNvPr id="2052" name="Picture 4" descr="C:\Documents and Settings\山崎栄一\デスクトップ\パワポマスター\クリップアート\j0433928.png"/>
          <p:cNvPicPr>
            <a:picLocks noChangeAspect="1" noChangeArrowheads="1"/>
          </p:cNvPicPr>
          <p:nvPr/>
        </p:nvPicPr>
        <p:blipFill>
          <a:blip r:embed="rId5" cstate="print"/>
          <a:srcRect/>
          <a:stretch>
            <a:fillRect/>
          </a:stretch>
        </p:blipFill>
        <p:spPr bwMode="auto">
          <a:xfrm>
            <a:off x="5072067" y="4223571"/>
            <a:ext cx="648000" cy="648000"/>
          </a:xfrm>
          <a:prstGeom prst="rect">
            <a:avLst/>
          </a:prstGeom>
          <a:noFill/>
        </p:spPr>
      </p:pic>
      <p:pic>
        <p:nvPicPr>
          <p:cNvPr id="10" name="Picture 2" descr="C:\Documents and Settings\山崎栄一\デスクトップ\パワポマスター\クリップアート\j0432625.png"/>
          <p:cNvPicPr>
            <a:picLocks noChangeAspect="1" noChangeArrowheads="1"/>
          </p:cNvPicPr>
          <p:nvPr/>
        </p:nvPicPr>
        <p:blipFill>
          <a:blip r:embed="rId3" cstate="print"/>
          <a:srcRect/>
          <a:stretch>
            <a:fillRect/>
          </a:stretch>
        </p:blipFill>
        <p:spPr bwMode="auto">
          <a:xfrm>
            <a:off x="1071539" y="4929198"/>
            <a:ext cx="648000" cy="648000"/>
          </a:xfrm>
          <a:prstGeom prst="rect">
            <a:avLst/>
          </a:prstGeom>
          <a:noFill/>
        </p:spPr>
      </p:pic>
      <p:pic>
        <p:nvPicPr>
          <p:cNvPr id="11" name="Picture 3" descr="C:\Documents and Settings\山崎栄一\デスクトップ\パワポマスター\クリップアート\j0431641.png"/>
          <p:cNvPicPr>
            <a:picLocks noChangeAspect="1" noChangeArrowheads="1"/>
          </p:cNvPicPr>
          <p:nvPr/>
        </p:nvPicPr>
        <p:blipFill>
          <a:blip r:embed="rId4"/>
          <a:srcRect/>
          <a:stretch>
            <a:fillRect/>
          </a:stretch>
        </p:blipFill>
        <p:spPr bwMode="auto">
          <a:xfrm>
            <a:off x="5143505" y="2723373"/>
            <a:ext cx="648000" cy="648000"/>
          </a:xfrm>
          <a:prstGeom prst="rect">
            <a:avLst/>
          </a:prstGeom>
          <a:noFill/>
        </p:spPr>
      </p:pic>
      <p:sp>
        <p:nvSpPr>
          <p:cNvPr id="12" name="テキスト ボックス 11"/>
          <p:cNvSpPr txBox="1"/>
          <p:nvPr/>
        </p:nvSpPr>
        <p:spPr>
          <a:xfrm>
            <a:off x="1071539" y="5857892"/>
            <a:ext cx="642942" cy="276999"/>
          </a:xfrm>
          <a:prstGeom prst="rect">
            <a:avLst/>
          </a:prstGeom>
          <a:noFill/>
          <a:ln>
            <a:noFill/>
          </a:ln>
        </p:spPr>
        <p:txBody>
          <a:bodyPr wrap="square" rtlCol="0">
            <a:spAutoFit/>
          </a:bodyPr>
          <a:lstStyle/>
          <a:p>
            <a:r>
              <a:rPr kumimoji="1" lang="ja-JP" altLang="en-US" sz="1200" dirty="0" smtClean="0"/>
              <a:t>国民</a:t>
            </a:r>
          </a:p>
        </p:txBody>
      </p:sp>
      <p:sp>
        <p:nvSpPr>
          <p:cNvPr id="13" name="テキスト ボックス 12"/>
          <p:cNvSpPr txBox="1"/>
          <p:nvPr/>
        </p:nvSpPr>
        <p:spPr>
          <a:xfrm>
            <a:off x="5143505" y="6509587"/>
            <a:ext cx="642942" cy="276999"/>
          </a:xfrm>
          <a:prstGeom prst="rect">
            <a:avLst/>
          </a:prstGeom>
          <a:noFill/>
          <a:ln>
            <a:noFill/>
          </a:ln>
        </p:spPr>
        <p:txBody>
          <a:bodyPr wrap="square" rtlCol="0">
            <a:spAutoFit/>
          </a:bodyPr>
          <a:lstStyle/>
          <a:p>
            <a:r>
              <a:rPr kumimoji="1" lang="ja-JP" altLang="en-US" sz="1200" dirty="0" smtClean="0"/>
              <a:t>国民</a:t>
            </a:r>
          </a:p>
        </p:txBody>
      </p:sp>
      <p:sp>
        <p:nvSpPr>
          <p:cNvPr id="14" name="テキスト ボックス 13"/>
          <p:cNvSpPr txBox="1"/>
          <p:nvPr/>
        </p:nvSpPr>
        <p:spPr>
          <a:xfrm>
            <a:off x="1071539" y="3786190"/>
            <a:ext cx="642942" cy="276999"/>
          </a:xfrm>
          <a:prstGeom prst="rect">
            <a:avLst/>
          </a:prstGeom>
          <a:noFill/>
          <a:ln>
            <a:noFill/>
          </a:ln>
        </p:spPr>
        <p:txBody>
          <a:bodyPr wrap="square" rtlCol="0">
            <a:spAutoFit/>
          </a:bodyPr>
          <a:lstStyle/>
          <a:p>
            <a:r>
              <a:rPr kumimoji="1" lang="ja-JP" altLang="en-US" sz="1200" dirty="0" smtClean="0"/>
              <a:t>処分庁</a:t>
            </a:r>
          </a:p>
        </p:txBody>
      </p:sp>
      <p:sp>
        <p:nvSpPr>
          <p:cNvPr id="15" name="テキスト ボックス 14"/>
          <p:cNvSpPr txBox="1"/>
          <p:nvPr/>
        </p:nvSpPr>
        <p:spPr>
          <a:xfrm>
            <a:off x="5072067" y="4937951"/>
            <a:ext cx="642942" cy="276999"/>
          </a:xfrm>
          <a:prstGeom prst="rect">
            <a:avLst/>
          </a:prstGeom>
          <a:noFill/>
          <a:ln>
            <a:noFill/>
          </a:ln>
        </p:spPr>
        <p:txBody>
          <a:bodyPr wrap="square" rtlCol="0">
            <a:spAutoFit/>
          </a:bodyPr>
          <a:lstStyle/>
          <a:p>
            <a:r>
              <a:rPr kumimoji="1" lang="ja-JP" altLang="en-US" sz="1200" dirty="0" smtClean="0"/>
              <a:t>処分庁</a:t>
            </a:r>
          </a:p>
        </p:txBody>
      </p:sp>
      <p:sp>
        <p:nvSpPr>
          <p:cNvPr id="16" name="テキスト ボックス 15"/>
          <p:cNvSpPr txBox="1"/>
          <p:nvPr/>
        </p:nvSpPr>
        <p:spPr>
          <a:xfrm>
            <a:off x="4857753" y="3437753"/>
            <a:ext cx="1071570" cy="276999"/>
          </a:xfrm>
          <a:prstGeom prst="rect">
            <a:avLst/>
          </a:prstGeom>
          <a:noFill/>
          <a:ln>
            <a:noFill/>
          </a:ln>
        </p:spPr>
        <p:txBody>
          <a:bodyPr wrap="square" rtlCol="0">
            <a:spAutoFit/>
          </a:bodyPr>
          <a:lstStyle/>
          <a:p>
            <a:r>
              <a:rPr kumimoji="1" lang="ja-JP" altLang="en-US" sz="1200" dirty="0" smtClean="0"/>
              <a:t>上級行政庁</a:t>
            </a:r>
          </a:p>
        </p:txBody>
      </p:sp>
      <p:sp>
        <p:nvSpPr>
          <p:cNvPr id="17" name="下矢印 16"/>
          <p:cNvSpPr/>
          <p:nvPr/>
        </p:nvSpPr>
        <p:spPr>
          <a:xfrm>
            <a:off x="1285853" y="4071942"/>
            <a:ext cx="142876" cy="714380"/>
          </a:xfrm>
          <a:prstGeom prst="downArrow">
            <a:avLst/>
          </a:prstGeom>
          <a:solidFill>
            <a:srgbClr val="FFFF00"/>
          </a:solidFill>
          <a:ln>
            <a:solidFill>
              <a:schemeClr val="tx1"/>
            </a:solidFill>
          </a:ln>
        </p:spPr>
        <p:txBody>
          <a:bodyPr wrap="square" rtlCol="0" anchor="ctr">
            <a:normAutofit/>
          </a:bodyPr>
          <a:lstStyle/>
          <a:p>
            <a:pPr algn="ctr"/>
            <a:endParaRPr kumimoji="1" lang="ja-JP" altLang="en-US" sz="1600" dirty="0" smtClean="0"/>
          </a:p>
        </p:txBody>
      </p:sp>
      <p:sp>
        <p:nvSpPr>
          <p:cNvPr id="18" name="下矢印 17"/>
          <p:cNvSpPr/>
          <p:nvPr/>
        </p:nvSpPr>
        <p:spPr>
          <a:xfrm>
            <a:off x="5286381" y="5223703"/>
            <a:ext cx="142876" cy="428628"/>
          </a:xfrm>
          <a:prstGeom prst="downArrow">
            <a:avLst/>
          </a:prstGeom>
          <a:solidFill>
            <a:srgbClr val="FFFF00"/>
          </a:solidFill>
          <a:ln>
            <a:solidFill>
              <a:schemeClr val="tx1"/>
            </a:solidFill>
          </a:ln>
        </p:spPr>
        <p:txBody>
          <a:bodyPr wrap="square" rtlCol="0" anchor="ctr">
            <a:normAutofit/>
          </a:bodyPr>
          <a:lstStyle/>
          <a:p>
            <a:pPr algn="ctr"/>
            <a:endParaRPr kumimoji="1" lang="ja-JP" altLang="en-US" sz="1600" dirty="0" smtClean="0"/>
          </a:p>
        </p:txBody>
      </p:sp>
      <p:sp>
        <p:nvSpPr>
          <p:cNvPr id="20" name="左カーブ矢印 19"/>
          <p:cNvSpPr/>
          <p:nvPr/>
        </p:nvSpPr>
        <p:spPr>
          <a:xfrm rot="10800000">
            <a:off x="357159" y="3500438"/>
            <a:ext cx="428628" cy="1714512"/>
          </a:xfrm>
          <a:prstGeom prst="curvedLeftArrow">
            <a:avLst/>
          </a:prstGeom>
          <a:solidFill>
            <a:srgbClr val="FF0000"/>
          </a:solidFill>
          <a:ln>
            <a:solidFill>
              <a:schemeClr val="tx1"/>
            </a:solidFill>
          </a:ln>
        </p:spPr>
        <p:txBody>
          <a:bodyPr wrap="square" rtlCol="0" anchor="ctr">
            <a:normAutofit/>
          </a:bodyPr>
          <a:lstStyle/>
          <a:p>
            <a:pPr algn="ctr"/>
            <a:endParaRPr kumimoji="1" lang="ja-JP" altLang="en-US" sz="1600" dirty="0" smtClean="0"/>
          </a:p>
        </p:txBody>
      </p:sp>
      <p:sp>
        <p:nvSpPr>
          <p:cNvPr id="21" name="左カーブ矢印 20"/>
          <p:cNvSpPr/>
          <p:nvPr/>
        </p:nvSpPr>
        <p:spPr>
          <a:xfrm rot="10800000">
            <a:off x="4286249" y="3223439"/>
            <a:ext cx="500066" cy="2571768"/>
          </a:xfrm>
          <a:prstGeom prst="curvedLeftArrow">
            <a:avLst>
              <a:gd name="adj1" fmla="val 25000"/>
              <a:gd name="adj2" fmla="val 54217"/>
              <a:gd name="adj3" fmla="val 25000"/>
            </a:avLst>
          </a:prstGeom>
          <a:solidFill>
            <a:srgbClr val="FF0000"/>
          </a:solidFill>
          <a:ln>
            <a:solidFill>
              <a:schemeClr val="tx1"/>
            </a:solidFill>
          </a:ln>
        </p:spPr>
        <p:txBody>
          <a:bodyPr wrap="square" rtlCol="0" anchor="ctr">
            <a:normAutofit/>
          </a:bodyPr>
          <a:lstStyle/>
          <a:p>
            <a:pPr algn="ctr"/>
            <a:endParaRPr kumimoji="1" lang="ja-JP" altLang="en-US" sz="1600" dirty="0" smtClean="0"/>
          </a:p>
        </p:txBody>
      </p:sp>
      <p:sp>
        <p:nvSpPr>
          <p:cNvPr id="22" name="テキスト ボックス 21"/>
          <p:cNvSpPr txBox="1"/>
          <p:nvPr/>
        </p:nvSpPr>
        <p:spPr>
          <a:xfrm>
            <a:off x="1643043" y="4286256"/>
            <a:ext cx="857256" cy="276999"/>
          </a:xfrm>
          <a:prstGeom prst="rect">
            <a:avLst/>
          </a:prstGeom>
          <a:noFill/>
          <a:ln>
            <a:noFill/>
          </a:ln>
        </p:spPr>
        <p:txBody>
          <a:bodyPr wrap="square" rtlCol="0">
            <a:spAutoFit/>
          </a:bodyPr>
          <a:lstStyle/>
          <a:p>
            <a:r>
              <a:rPr kumimoji="1" lang="ja-JP" altLang="en-US" sz="1200" dirty="0" smtClean="0"/>
              <a:t>行政処分</a:t>
            </a:r>
          </a:p>
        </p:txBody>
      </p:sp>
      <p:sp>
        <p:nvSpPr>
          <p:cNvPr id="23" name="テキスト ボックス 22"/>
          <p:cNvSpPr txBox="1"/>
          <p:nvPr/>
        </p:nvSpPr>
        <p:spPr>
          <a:xfrm>
            <a:off x="5572133" y="5295141"/>
            <a:ext cx="857256" cy="276999"/>
          </a:xfrm>
          <a:prstGeom prst="rect">
            <a:avLst/>
          </a:prstGeom>
          <a:noFill/>
          <a:ln>
            <a:noFill/>
          </a:ln>
        </p:spPr>
        <p:txBody>
          <a:bodyPr wrap="square" rtlCol="0">
            <a:spAutoFit/>
          </a:bodyPr>
          <a:lstStyle/>
          <a:p>
            <a:r>
              <a:rPr kumimoji="1" lang="ja-JP" altLang="en-US" sz="1200" dirty="0" smtClean="0"/>
              <a:t>行政処分</a:t>
            </a:r>
          </a:p>
        </p:txBody>
      </p:sp>
      <p:sp>
        <p:nvSpPr>
          <p:cNvPr id="24" name="横巻き 23"/>
          <p:cNvSpPr/>
          <p:nvPr/>
        </p:nvSpPr>
        <p:spPr>
          <a:xfrm>
            <a:off x="571472" y="1928802"/>
            <a:ext cx="2357454" cy="785818"/>
          </a:xfrm>
          <a:prstGeom prst="horizontalScroll">
            <a:avLst/>
          </a:prstGeom>
          <a:ln>
            <a:solidFill>
              <a:schemeClr val="tx1"/>
            </a:solidFill>
          </a:ln>
        </p:spPr>
        <p:txBody>
          <a:bodyPr wrap="square" rtlCol="0" anchor="ctr">
            <a:normAutofit/>
          </a:bodyPr>
          <a:lstStyle/>
          <a:p>
            <a:pPr algn="ctr"/>
            <a:r>
              <a:rPr kumimoji="1" lang="ja-JP" altLang="en-US" sz="1600" dirty="0" smtClean="0"/>
              <a:t>上級行政庁がないとき</a:t>
            </a:r>
            <a:endParaRPr kumimoji="1" lang="en-US" altLang="ja-JP" sz="1600" dirty="0" smtClean="0"/>
          </a:p>
          <a:p>
            <a:pPr algn="ctr"/>
            <a:r>
              <a:rPr lang="ja-JP" altLang="en-US" sz="1600" dirty="0" smtClean="0"/>
              <a:t>＝市町村長等が処分</a:t>
            </a:r>
            <a:endParaRPr kumimoji="1" lang="ja-JP" altLang="en-US" sz="1600" dirty="0" smtClean="0"/>
          </a:p>
        </p:txBody>
      </p:sp>
      <p:sp>
        <p:nvSpPr>
          <p:cNvPr id="25" name="横巻き 24"/>
          <p:cNvSpPr/>
          <p:nvPr/>
        </p:nvSpPr>
        <p:spPr>
          <a:xfrm>
            <a:off x="4500562" y="1928802"/>
            <a:ext cx="2357454" cy="714380"/>
          </a:xfrm>
          <a:prstGeom prst="horizontalScroll">
            <a:avLst/>
          </a:prstGeom>
          <a:ln>
            <a:solidFill>
              <a:schemeClr val="tx1"/>
            </a:solidFill>
          </a:ln>
        </p:spPr>
        <p:txBody>
          <a:bodyPr wrap="square" rtlCol="0" anchor="ctr">
            <a:normAutofit/>
          </a:bodyPr>
          <a:lstStyle/>
          <a:p>
            <a:pPr algn="ctr"/>
            <a:r>
              <a:rPr kumimoji="1" lang="ja-JP" altLang="en-US" sz="1600" dirty="0" smtClean="0"/>
              <a:t>上級行政庁があるとき</a:t>
            </a:r>
          </a:p>
        </p:txBody>
      </p:sp>
      <p:sp>
        <p:nvSpPr>
          <p:cNvPr id="26" name="雲 25"/>
          <p:cNvSpPr/>
          <p:nvPr/>
        </p:nvSpPr>
        <p:spPr>
          <a:xfrm>
            <a:off x="1714480" y="2786058"/>
            <a:ext cx="2214578" cy="1357322"/>
          </a:xfrm>
          <a:prstGeom prst="cloud">
            <a:avLst/>
          </a:prstGeom>
          <a:ln>
            <a:solidFill>
              <a:schemeClr val="tx1"/>
            </a:solidFill>
          </a:ln>
        </p:spPr>
        <p:txBody>
          <a:bodyPr wrap="square" rtlCol="0" anchor="ctr">
            <a:normAutofit fontScale="85000" lnSpcReduction="10000"/>
          </a:bodyPr>
          <a:lstStyle/>
          <a:p>
            <a:pPr algn="ctr"/>
            <a:r>
              <a:rPr kumimoji="1" lang="ja-JP" altLang="en-US" sz="1600" dirty="0" smtClean="0"/>
              <a:t>市町村消防が原則なので、市町村長の上級行政庁は存在しない</a:t>
            </a:r>
          </a:p>
        </p:txBody>
      </p:sp>
      <p:sp>
        <p:nvSpPr>
          <p:cNvPr id="27" name="フローチャート : 代替処理 26"/>
          <p:cNvSpPr/>
          <p:nvPr/>
        </p:nvSpPr>
        <p:spPr>
          <a:xfrm>
            <a:off x="6357950" y="2786058"/>
            <a:ext cx="1428760" cy="2214578"/>
          </a:xfrm>
          <a:prstGeom prst="flowChartAlternateProcess">
            <a:avLst/>
          </a:prstGeom>
          <a:ln>
            <a:solidFill>
              <a:schemeClr val="tx1"/>
            </a:solidFill>
          </a:ln>
        </p:spPr>
        <p:txBody>
          <a:bodyPr wrap="square" rtlCol="0" anchor="ctr">
            <a:normAutofit/>
          </a:bodyPr>
          <a:lstStyle/>
          <a:p>
            <a:pPr algn="ctr"/>
            <a:r>
              <a:rPr kumimoji="1" lang="ja-JP" altLang="en-US" sz="1600" dirty="0" smtClean="0"/>
              <a:t>市町村長</a:t>
            </a:r>
            <a:endParaRPr kumimoji="1" lang="en-US" altLang="ja-JP" sz="1600" dirty="0" smtClean="0"/>
          </a:p>
          <a:p>
            <a:pPr algn="ctr"/>
            <a:r>
              <a:rPr lang="ja-JP" altLang="en-US" sz="1600" dirty="0" smtClean="0"/>
              <a:t>↓</a:t>
            </a:r>
            <a:endParaRPr lang="en-US" altLang="ja-JP" sz="1600" dirty="0" smtClean="0"/>
          </a:p>
          <a:p>
            <a:pPr algn="ctr"/>
            <a:r>
              <a:rPr kumimoji="1" lang="ja-JP" altLang="en-US" sz="1600" dirty="0" smtClean="0">
                <a:solidFill>
                  <a:srgbClr val="FF0000"/>
                </a:solidFill>
              </a:rPr>
              <a:t>消防長</a:t>
            </a:r>
            <a:endParaRPr kumimoji="1" lang="en-US" altLang="ja-JP" sz="1600" dirty="0" smtClean="0">
              <a:solidFill>
                <a:srgbClr val="FF0000"/>
              </a:solidFill>
            </a:endParaRPr>
          </a:p>
          <a:p>
            <a:pPr algn="ctr"/>
            <a:r>
              <a:rPr lang="ja-JP" altLang="en-US" sz="1600" dirty="0" smtClean="0">
                <a:solidFill>
                  <a:srgbClr val="FF0000"/>
                </a:solidFill>
              </a:rPr>
              <a:t>↓</a:t>
            </a:r>
            <a:endParaRPr lang="en-US" altLang="ja-JP" sz="1600" dirty="0" smtClean="0">
              <a:solidFill>
                <a:srgbClr val="FF0000"/>
              </a:solidFill>
            </a:endParaRPr>
          </a:p>
          <a:p>
            <a:pPr algn="ctr"/>
            <a:r>
              <a:rPr kumimoji="1" lang="ja-JP" altLang="en-US" sz="1600" dirty="0" smtClean="0">
                <a:solidFill>
                  <a:srgbClr val="FF0000"/>
                </a:solidFill>
              </a:rPr>
              <a:t>消防署長</a:t>
            </a:r>
            <a:endParaRPr kumimoji="1" lang="en-US" altLang="ja-JP" sz="1600" dirty="0" smtClean="0">
              <a:solidFill>
                <a:srgbClr val="FF0000"/>
              </a:solidFill>
            </a:endParaRPr>
          </a:p>
          <a:p>
            <a:pPr algn="ctr"/>
            <a:r>
              <a:rPr kumimoji="1" lang="ja-JP" altLang="en-US" sz="1600" dirty="0" smtClean="0">
                <a:solidFill>
                  <a:srgbClr val="FF0000"/>
                </a:solidFill>
              </a:rPr>
              <a:t>↓</a:t>
            </a:r>
            <a:endParaRPr kumimoji="1" lang="en-US" altLang="ja-JP" sz="1600" dirty="0" smtClean="0">
              <a:solidFill>
                <a:srgbClr val="FF0000"/>
              </a:solidFill>
            </a:endParaRPr>
          </a:p>
          <a:p>
            <a:pPr algn="ctr"/>
            <a:r>
              <a:rPr lang="ja-JP" altLang="en-US" sz="1600" dirty="0" smtClean="0">
                <a:solidFill>
                  <a:srgbClr val="FF0000"/>
                </a:solidFill>
              </a:rPr>
              <a:t>消防職員</a:t>
            </a:r>
            <a:endParaRPr kumimoji="1" lang="ja-JP" altLang="en-US" sz="1600" dirty="0" smtClean="0">
              <a:solidFill>
                <a:srgbClr val="FF0000"/>
              </a:solidFill>
            </a:endParaRPr>
          </a:p>
        </p:txBody>
      </p:sp>
      <p:sp>
        <p:nvSpPr>
          <p:cNvPr id="28" name="雲形吹き出し 27"/>
          <p:cNvSpPr/>
          <p:nvPr/>
        </p:nvSpPr>
        <p:spPr>
          <a:xfrm>
            <a:off x="6572264" y="5143512"/>
            <a:ext cx="2286016" cy="1428760"/>
          </a:xfrm>
          <a:prstGeom prst="cloudCallout">
            <a:avLst>
              <a:gd name="adj1" fmla="val -42808"/>
              <a:gd name="adj2" fmla="val -57830"/>
            </a:avLst>
          </a:prstGeom>
          <a:ln>
            <a:solidFill>
              <a:schemeClr val="tx1"/>
            </a:solidFill>
          </a:ln>
        </p:spPr>
        <p:txBody>
          <a:bodyPr wrap="square" rtlCol="0" anchor="ctr">
            <a:normAutofit fontScale="92500" lnSpcReduction="10000"/>
          </a:bodyPr>
          <a:lstStyle/>
          <a:p>
            <a:pPr algn="ctr"/>
            <a:r>
              <a:rPr kumimoji="1" lang="ja-JP" altLang="en-US" sz="1600" dirty="0" smtClean="0"/>
              <a:t>処分庁によって、審査請求先が異なる！！</a:t>
            </a:r>
            <a:endParaRPr kumimoji="1" lang="en-US" altLang="ja-JP" sz="1600" dirty="0" smtClean="0"/>
          </a:p>
          <a:p>
            <a:pPr algn="ctr"/>
            <a:r>
              <a:rPr lang="ja-JP" altLang="en-US" sz="1600" dirty="0" smtClean="0"/>
              <a:t>ややこしい！！</a:t>
            </a:r>
            <a:endParaRPr kumimoji="1" lang="ja-JP" altLang="en-US" sz="1600" dirty="0" smtClean="0"/>
          </a:p>
        </p:txBody>
      </p:sp>
      <p:sp>
        <p:nvSpPr>
          <p:cNvPr id="29" name="スライド番号プレースホルダ 28"/>
          <p:cNvSpPr>
            <a:spLocks noGrp="1"/>
          </p:cNvSpPr>
          <p:nvPr>
            <p:ph type="sldNum" sz="quarter" idx="11"/>
          </p:nvPr>
        </p:nvSpPr>
        <p:spPr/>
        <p:txBody>
          <a:bodyPr/>
          <a:lstStyle/>
          <a:p>
            <a:pPr>
              <a:defRPr/>
            </a:pPr>
            <a:fld id="{A1C8A4EA-1944-4F28-91D7-925B10C787CA}" type="slidenum">
              <a:rPr lang="en-US" altLang="ja-JP" smtClean="0"/>
              <a:pPr>
                <a:defRPr/>
              </a:pPr>
              <a:t>34</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051"/>
                                        </p:tgtEl>
                                        <p:attrNameLst>
                                          <p:attrName>style.visibility</p:attrName>
                                        </p:attrNameLst>
                                      </p:cBhvr>
                                      <p:to>
                                        <p:strVal val="visible"/>
                                      </p:to>
                                    </p:set>
                                    <p:anim calcmode="lin" valueType="num">
                                      <p:cBhvr additive="base">
                                        <p:cTn id="25" dur="500" fill="hold"/>
                                        <p:tgtEl>
                                          <p:spTgt spid="2051"/>
                                        </p:tgtEl>
                                        <p:attrNameLst>
                                          <p:attrName>ppt_x</p:attrName>
                                        </p:attrNameLst>
                                      </p:cBhvr>
                                      <p:tavLst>
                                        <p:tav tm="0">
                                          <p:val>
                                            <p:strVal val="#ppt_x"/>
                                          </p:val>
                                        </p:tav>
                                        <p:tav tm="100000">
                                          <p:val>
                                            <p:strVal val="#ppt_x"/>
                                          </p:val>
                                        </p:tav>
                                      </p:tavLst>
                                    </p:anim>
                                    <p:anim calcmode="lin" valueType="num">
                                      <p:cBhvr additive="base">
                                        <p:cTn id="26" dur="500" fill="hold"/>
                                        <p:tgtEl>
                                          <p:spTgt spid="205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1"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checkerboard(across)">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2052"/>
                                        </p:tgtEl>
                                        <p:attrNameLst>
                                          <p:attrName>style.visibility</p:attrName>
                                        </p:attrNameLst>
                                      </p:cBhvr>
                                      <p:to>
                                        <p:strVal val="visible"/>
                                      </p:to>
                                    </p:set>
                                    <p:anim calcmode="lin" valueType="num">
                                      <p:cBhvr additive="base">
                                        <p:cTn id="64" dur="500" fill="hold"/>
                                        <p:tgtEl>
                                          <p:spTgt spid="2052"/>
                                        </p:tgtEl>
                                        <p:attrNameLst>
                                          <p:attrName>ppt_x</p:attrName>
                                        </p:attrNameLst>
                                      </p:cBhvr>
                                      <p:tavLst>
                                        <p:tav tm="0">
                                          <p:val>
                                            <p:strVal val="#ppt_x"/>
                                          </p:val>
                                        </p:tav>
                                        <p:tav tm="100000">
                                          <p:val>
                                            <p:strVal val="#ppt_x"/>
                                          </p:val>
                                        </p:tav>
                                      </p:tavLst>
                                    </p:anim>
                                    <p:anim calcmode="lin" valueType="num">
                                      <p:cBhvr additive="base">
                                        <p:cTn id="65" dur="500" fill="hold"/>
                                        <p:tgtEl>
                                          <p:spTgt spid="2052"/>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 fill="hold"/>
                                        <p:tgtEl>
                                          <p:spTgt spid="18"/>
                                        </p:tgtEl>
                                        <p:attrNameLst>
                                          <p:attrName>ppt_x</p:attrName>
                                        </p:attrNameLst>
                                      </p:cBhvr>
                                      <p:tavLst>
                                        <p:tav tm="0">
                                          <p:val>
                                            <p:strVal val="#ppt_x"/>
                                          </p:val>
                                        </p:tav>
                                        <p:tav tm="100000">
                                          <p:val>
                                            <p:strVal val="#ppt_x"/>
                                          </p:val>
                                        </p:tav>
                                      </p:tavLst>
                                    </p:anim>
                                    <p:anim calcmode="lin" valueType="num">
                                      <p:cBhvr additive="base">
                                        <p:cTn id="69" dur="500" fill="hold"/>
                                        <p:tgtEl>
                                          <p:spTgt spid="18"/>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500" fill="hold"/>
                                        <p:tgtEl>
                                          <p:spTgt spid="23"/>
                                        </p:tgtEl>
                                        <p:attrNameLst>
                                          <p:attrName>ppt_x</p:attrName>
                                        </p:attrNameLst>
                                      </p:cBhvr>
                                      <p:tavLst>
                                        <p:tav tm="0">
                                          <p:val>
                                            <p:strVal val="#ppt_x"/>
                                          </p:val>
                                        </p:tav>
                                        <p:tav tm="100000">
                                          <p:val>
                                            <p:strVal val="#ppt_x"/>
                                          </p:val>
                                        </p:tav>
                                      </p:tavLst>
                                    </p:anim>
                                    <p:anim calcmode="lin" valueType="num">
                                      <p:cBhvr additive="base">
                                        <p:cTn id="73" dur="500" fill="hold"/>
                                        <p:tgtEl>
                                          <p:spTgt spid="23"/>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additive="base">
                                        <p:cTn id="76" dur="500" fill="hold"/>
                                        <p:tgtEl>
                                          <p:spTgt spid="16"/>
                                        </p:tgtEl>
                                        <p:attrNameLst>
                                          <p:attrName>ppt_x</p:attrName>
                                        </p:attrNameLst>
                                      </p:cBhvr>
                                      <p:tavLst>
                                        <p:tav tm="0">
                                          <p:val>
                                            <p:strVal val="#ppt_x"/>
                                          </p:val>
                                        </p:tav>
                                        <p:tav tm="100000">
                                          <p:val>
                                            <p:strVal val="#ppt_x"/>
                                          </p:val>
                                        </p:tav>
                                      </p:tavLst>
                                    </p:anim>
                                    <p:anim calcmode="lin" valueType="num">
                                      <p:cBhvr additive="base">
                                        <p:cTn id="77" dur="500" fill="hold"/>
                                        <p:tgtEl>
                                          <p:spTgt spid="16"/>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2050"/>
                                        </p:tgtEl>
                                        <p:attrNameLst>
                                          <p:attrName>style.visibility</p:attrName>
                                        </p:attrNameLst>
                                      </p:cBhvr>
                                      <p:to>
                                        <p:strVal val="visible"/>
                                      </p:to>
                                    </p:set>
                                    <p:anim calcmode="lin" valueType="num">
                                      <p:cBhvr additive="base">
                                        <p:cTn id="84" dur="500" fill="hold"/>
                                        <p:tgtEl>
                                          <p:spTgt spid="2050"/>
                                        </p:tgtEl>
                                        <p:attrNameLst>
                                          <p:attrName>ppt_x</p:attrName>
                                        </p:attrNameLst>
                                      </p:cBhvr>
                                      <p:tavLst>
                                        <p:tav tm="0">
                                          <p:val>
                                            <p:strVal val="#ppt_x"/>
                                          </p:val>
                                        </p:tav>
                                        <p:tav tm="100000">
                                          <p:val>
                                            <p:strVal val="#ppt_x"/>
                                          </p:val>
                                        </p:tav>
                                      </p:tavLst>
                                    </p:anim>
                                    <p:anim calcmode="lin" valueType="num">
                                      <p:cBhvr additive="base">
                                        <p:cTn id="85" dur="500" fill="hold"/>
                                        <p:tgtEl>
                                          <p:spTgt spid="2050"/>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13"/>
                                        </p:tgtEl>
                                        <p:attrNameLst>
                                          <p:attrName>style.visibility</p:attrName>
                                        </p:attrNameLst>
                                      </p:cBhvr>
                                      <p:to>
                                        <p:strVal val="visible"/>
                                      </p:to>
                                    </p:set>
                                    <p:anim calcmode="lin" valueType="num">
                                      <p:cBhvr additive="base">
                                        <p:cTn id="88" dur="500" fill="hold"/>
                                        <p:tgtEl>
                                          <p:spTgt spid="13"/>
                                        </p:tgtEl>
                                        <p:attrNameLst>
                                          <p:attrName>ppt_x</p:attrName>
                                        </p:attrNameLst>
                                      </p:cBhvr>
                                      <p:tavLst>
                                        <p:tav tm="0">
                                          <p:val>
                                            <p:strVal val="#ppt_x"/>
                                          </p:val>
                                        </p:tav>
                                        <p:tav tm="100000">
                                          <p:val>
                                            <p:strVal val="#ppt_x"/>
                                          </p:val>
                                        </p:tav>
                                      </p:tavLst>
                                    </p:anim>
                                    <p:anim calcmode="lin" valueType="num">
                                      <p:cBhvr additive="base">
                                        <p:cTn id="8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5" presetClass="entr" presetSubtype="10" fill="hold" grpId="0" nodeType="click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checkerboard(across)">
                                      <p:cBhvr>
                                        <p:cTn id="94" dur="500"/>
                                        <p:tgtEl>
                                          <p:spTgt spid="21"/>
                                        </p:tgtEl>
                                      </p:cBhvr>
                                    </p:animEffect>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500" fill="hold"/>
                                        <p:tgtEl>
                                          <p:spTgt spid="27"/>
                                        </p:tgtEl>
                                        <p:attrNameLst>
                                          <p:attrName>ppt_x</p:attrName>
                                        </p:attrNameLst>
                                      </p:cBhvr>
                                      <p:tavLst>
                                        <p:tav tm="0">
                                          <p:val>
                                            <p:strVal val="#ppt_x"/>
                                          </p:val>
                                        </p:tav>
                                        <p:tav tm="100000">
                                          <p:val>
                                            <p:strVal val="#ppt_x"/>
                                          </p:val>
                                        </p:tav>
                                      </p:tavLst>
                                    </p:anim>
                                    <p:anim calcmode="lin" valueType="num">
                                      <p:cBhvr additive="base">
                                        <p:cTn id="100" dur="500" fill="hold"/>
                                        <p:tgtEl>
                                          <p:spTgt spid="2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8"/>
                                        </p:tgtEl>
                                        <p:attrNameLst>
                                          <p:attrName>style.visibility</p:attrName>
                                        </p:attrNameLst>
                                      </p:cBhvr>
                                      <p:to>
                                        <p:strVal val="visible"/>
                                      </p:to>
                                    </p:set>
                                    <p:anim calcmode="lin" valueType="num">
                                      <p:cBhvr additive="base">
                                        <p:cTn id="103" dur="500" fill="hold"/>
                                        <p:tgtEl>
                                          <p:spTgt spid="28"/>
                                        </p:tgtEl>
                                        <p:attrNameLst>
                                          <p:attrName>ppt_x</p:attrName>
                                        </p:attrNameLst>
                                      </p:cBhvr>
                                      <p:tavLst>
                                        <p:tav tm="0">
                                          <p:val>
                                            <p:strVal val="#ppt_x"/>
                                          </p:val>
                                        </p:tav>
                                        <p:tav tm="100000">
                                          <p:val>
                                            <p:strVal val="#ppt_x"/>
                                          </p:val>
                                        </p:tav>
                                      </p:tavLst>
                                    </p:anim>
                                    <p:anim calcmode="lin" valueType="num">
                                      <p:cBhvr additive="base">
                                        <p:cTn id="10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5" presetClass="entr" presetSubtype="10" fill="hold" grpId="0" nodeType="clickEffect">
                                  <p:stCondLst>
                                    <p:cond delay="0"/>
                                  </p:stCondLst>
                                  <p:childTnLst>
                                    <p:set>
                                      <p:cBhvr>
                                        <p:cTn id="108" dur="1" fill="hold">
                                          <p:stCondLst>
                                            <p:cond delay="0"/>
                                          </p:stCondLst>
                                        </p:cTn>
                                        <p:tgtEl>
                                          <p:spTgt spid="6"/>
                                        </p:tgtEl>
                                        <p:attrNameLst>
                                          <p:attrName>style.visibility</p:attrName>
                                        </p:attrNameLst>
                                      </p:cBhvr>
                                      <p:to>
                                        <p:strVal val="visible"/>
                                      </p:to>
                                    </p:set>
                                    <p:animEffect transition="in" filter="checkerboard(across)">
                                      <p:cBhvr>
                                        <p:cTn id="10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2" grpId="0"/>
      <p:bldP spid="13" grpId="0"/>
      <p:bldP spid="14" grpId="0"/>
      <p:bldP spid="15" grpId="0"/>
      <p:bldP spid="16" grpId="0"/>
      <p:bldP spid="17" grpId="0" animBg="1"/>
      <p:bldP spid="18" grpId="0" animBg="1"/>
      <p:bldP spid="20" grpId="1" animBg="1"/>
      <p:bldP spid="21" grpId="0" animBg="1"/>
      <p:bldP spid="22" grpId="0"/>
      <p:bldP spid="23" grpId="0"/>
      <p:bldP spid="24" grpId="0" animBg="1"/>
      <p:bldP spid="25" grpId="0" animBg="1"/>
      <p:bldP spid="26" grpId="0" animBg="1"/>
      <p:bldP spid="27" grpId="0" animBg="1"/>
      <p:bldP spid="2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4375" y="2928938"/>
            <a:ext cx="7772400" cy="646112"/>
          </a:xfrm>
        </p:spPr>
        <p:txBody>
          <a:bodyPr/>
          <a:lstStyle/>
          <a:p>
            <a:pPr>
              <a:defRPr/>
            </a:pPr>
            <a:r>
              <a:rPr lang="en-US" altLang="ja-JP" dirty="0" smtClean="0"/>
              <a:t>Ⅴ</a:t>
            </a:r>
            <a:r>
              <a:rPr lang="ja-JP" altLang="en-US" dirty="0" err="1" smtClean="0"/>
              <a:t>．</a:t>
            </a:r>
            <a:r>
              <a:rPr lang="ja-JP" altLang="en-US" dirty="0" smtClean="0"/>
              <a:t>刑事訴訟法等　行政代執行法</a:t>
            </a:r>
            <a:endParaRPr lang="ja-JP" altLang="en-US" dirty="0"/>
          </a:p>
        </p:txBody>
      </p:sp>
      <p:sp>
        <p:nvSpPr>
          <p:cNvPr id="20483" name="テキスト プレースホルダ 2"/>
          <p:cNvSpPr>
            <a:spLocks noGrp="1"/>
          </p:cNvSpPr>
          <p:nvPr>
            <p:ph type="body" idx="1"/>
          </p:nvPr>
        </p:nvSpPr>
        <p:spPr>
          <a:xfrm>
            <a:off x="714375" y="3571875"/>
            <a:ext cx="7772400" cy="785813"/>
          </a:xfrm>
        </p:spPr>
        <p:txBody>
          <a:bodyPr/>
          <a:lstStyle/>
          <a:p>
            <a:endParaRPr lang="ja-JP" altLang="en-US" smtClean="0"/>
          </a:p>
        </p:txBody>
      </p:sp>
      <p:sp>
        <p:nvSpPr>
          <p:cNvPr id="4" name="スライド番号プレースホルダ 3"/>
          <p:cNvSpPr>
            <a:spLocks noGrp="1"/>
          </p:cNvSpPr>
          <p:nvPr>
            <p:ph type="sldNum" sz="quarter" idx="11"/>
          </p:nvPr>
        </p:nvSpPr>
        <p:spPr/>
        <p:txBody>
          <a:bodyPr/>
          <a:lstStyle/>
          <a:p>
            <a:pPr>
              <a:defRPr/>
            </a:pPr>
            <a:fld id="{5E5660F1-61D8-4B3C-852A-D21DC49170BD}" type="slidenum">
              <a:rPr lang="en-US" altLang="ja-JP" smtClean="0"/>
              <a:pPr>
                <a:defRPr/>
              </a:pPr>
              <a:t>35</a:t>
            </a:fld>
            <a:endParaRPr lang="en-US" altLang="ja-JP"/>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告発と過料事件の通知の違い</a:t>
            </a:r>
            <a:endParaRPr kumimoji="1" lang="ja-JP" altLang="en-US" dirty="0"/>
          </a:p>
        </p:txBody>
      </p:sp>
      <p:graphicFrame>
        <p:nvGraphicFramePr>
          <p:cNvPr id="4" name="表 3"/>
          <p:cNvGraphicFramePr>
            <a:graphicFrameLocks noGrp="1"/>
          </p:cNvGraphicFramePr>
          <p:nvPr/>
        </p:nvGraphicFramePr>
        <p:xfrm>
          <a:off x="642910" y="1153088"/>
          <a:ext cx="7715304" cy="5429287"/>
        </p:xfrm>
        <a:graphic>
          <a:graphicData uri="http://schemas.openxmlformats.org/drawingml/2006/table">
            <a:tbl>
              <a:tblPr firstRow="1" firstCol="1" bandRow="1">
                <a:tableStyleId>{7DF18680-E054-41AD-8BC1-D1AEF772440D}</a:tableStyleId>
              </a:tblPr>
              <a:tblGrid>
                <a:gridCol w="2121698"/>
                <a:gridCol w="2562599"/>
                <a:gridCol w="3031007"/>
              </a:tblGrid>
              <a:tr h="575045">
                <a:tc>
                  <a:txBody>
                    <a:bodyPr/>
                    <a:lstStyle/>
                    <a:p>
                      <a:endParaRPr kumimoji="1" lang="ja-JP" altLang="en-US" dirty="0"/>
                    </a:p>
                  </a:txBody>
                  <a:tcPr>
                    <a:lnTlToBr w="12700" cap="flat" cmpd="sng" algn="ctr">
                      <a:solidFill>
                        <a:schemeClr val="tx1"/>
                      </a:solidFill>
                      <a:prstDash val="solid"/>
                      <a:round/>
                      <a:headEnd type="none" w="med" len="med"/>
                      <a:tailEnd type="none" w="med" len="med"/>
                    </a:lnTlToBr>
                  </a:tcPr>
                </a:tc>
                <a:tc>
                  <a:txBody>
                    <a:bodyPr/>
                    <a:lstStyle/>
                    <a:p>
                      <a:r>
                        <a:rPr kumimoji="1" lang="ja-JP" altLang="en-US" dirty="0" smtClean="0">
                          <a:solidFill>
                            <a:schemeClr val="tx1"/>
                          </a:solidFill>
                        </a:rPr>
                        <a:t>行政刑罰　</a:t>
                      </a:r>
                      <a:r>
                        <a:rPr kumimoji="1" lang="ja-JP" altLang="en-US" dirty="0" smtClean="0">
                          <a:solidFill>
                            <a:srgbClr val="FF0000"/>
                          </a:solidFill>
                        </a:rPr>
                        <a:t>（告発）</a:t>
                      </a:r>
                      <a:endParaRPr kumimoji="1" lang="ja-JP" altLang="en-US" dirty="0">
                        <a:solidFill>
                          <a:srgbClr val="FF0000"/>
                        </a:solidFill>
                      </a:endParaRPr>
                    </a:p>
                  </a:txBody>
                  <a:tcPr anchor="ctr"/>
                </a:tc>
                <a:tc>
                  <a:txBody>
                    <a:bodyPr/>
                    <a:lstStyle/>
                    <a:p>
                      <a:r>
                        <a:rPr kumimoji="1" lang="ja-JP" altLang="en-US" dirty="0" smtClean="0">
                          <a:solidFill>
                            <a:schemeClr val="tx1"/>
                          </a:solidFill>
                        </a:rPr>
                        <a:t>行政上の秩序罰</a:t>
                      </a:r>
                      <a:r>
                        <a:rPr kumimoji="1" lang="ja-JP" altLang="en-US" dirty="0" smtClean="0">
                          <a:solidFill>
                            <a:srgbClr val="FF0000"/>
                          </a:solidFill>
                        </a:rPr>
                        <a:t>（過料事件）</a:t>
                      </a:r>
                      <a:endParaRPr kumimoji="1" lang="ja-JP" altLang="en-US" dirty="0">
                        <a:solidFill>
                          <a:srgbClr val="FF0000"/>
                        </a:solidFill>
                      </a:endParaRPr>
                    </a:p>
                  </a:txBody>
                  <a:tcPr anchor="ctr"/>
                </a:tc>
              </a:tr>
              <a:tr h="570058">
                <a:tc>
                  <a:txBody>
                    <a:bodyPr/>
                    <a:lstStyle/>
                    <a:p>
                      <a:r>
                        <a:rPr kumimoji="1" lang="ja-JP" altLang="en-US" dirty="0" smtClean="0">
                          <a:solidFill>
                            <a:schemeClr val="tx1"/>
                          </a:solidFill>
                        </a:rPr>
                        <a:t>性格</a:t>
                      </a:r>
                      <a:endParaRPr kumimoji="1" lang="ja-JP" altLang="en-US" dirty="0">
                        <a:solidFill>
                          <a:schemeClr val="tx1"/>
                        </a:solidFill>
                      </a:endParaRPr>
                    </a:p>
                  </a:txBody>
                  <a:tcPr anchor="ctr"/>
                </a:tc>
                <a:tc>
                  <a:txBody>
                    <a:bodyPr/>
                    <a:lstStyle/>
                    <a:p>
                      <a:r>
                        <a:rPr kumimoji="1" lang="ja-JP" altLang="en-US" sz="1400" dirty="0" smtClean="0"/>
                        <a:t>刑罰（行政犯）</a:t>
                      </a:r>
                      <a:endParaRPr kumimoji="1" lang="ja-JP" altLang="en-US" sz="1400" dirty="0"/>
                    </a:p>
                  </a:txBody>
                  <a:tcPr anchor="ctr"/>
                </a:tc>
                <a:tc>
                  <a:txBody>
                    <a:bodyPr/>
                    <a:lstStyle/>
                    <a:p>
                      <a:r>
                        <a:rPr kumimoji="1" lang="ja-JP" altLang="en-US" sz="1400" dirty="0" smtClean="0"/>
                        <a:t>刑罰ではない</a:t>
                      </a:r>
                      <a:endParaRPr kumimoji="1" lang="ja-JP" altLang="en-US" sz="1400" dirty="0"/>
                    </a:p>
                  </a:txBody>
                  <a:tcPr anchor="ctr"/>
                </a:tc>
              </a:tr>
              <a:tr h="575045">
                <a:tc>
                  <a:txBody>
                    <a:bodyPr/>
                    <a:lstStyle/>
                    <a:p>
                      <a:r>
                        <a:rPr kumimoji="1" lang="ja-JP" altLang="en-US" dirty="0" smtClean="0">
                          <a:solidFill>
                            <a:schemeClr val="tx1"/>
                          </a:solidFill>
                        </a:rPr>
                        <a:t>内容</a:t>
                      </a:r>
                      <a:endParaRPr kumimoji="1" lang="ja-JP" altLang="en-US" dirty="0">
                        <a:solidFill>
                          <a:schemeClr val="tx1"/>
                        </a:solidFill>
                      </a:endParaRPr>
                    </a:p>
                  </a:txBody>
                  <a:tcPr anchor="ctr"/>
                </a:tc>
                <a:tc>
                  <a:txBody>
                    <a:bodyPr/>
                    <a:lstStyle/>
                    <a:p>
                      <a:r>
                        <a:rPr kumimoji="1" lang="ja-JP" altLang="en-US" sz="1400" dirty="0" smtClean="0"/>
                        <a:t>懲役、禁固、罰金、拘留、</a:t>
                      </a:r>
                      <a:r>
                        <a:rPr kumimoji="1" lang="ja-JP" altLang="en-US" sz="1400" dirty="0" smtClean="0">
                          <a:solidFill>
                            <a:srgbClr val="FF0000"/>
                          </a:solidFill>
                        </a:rPr>
                        <a:t>科料（とがりょう）</a:t>
                      </a:r>
                      <a:endParaRPr kumimoji="1" lang="ja-JP" altLang="en-US" sz="1400" dirty="0">
                        <a:solidFill>
                          <a:srgbClr val="FF0000"/>
                        </a:solidFill>
                      </a:endParaRPr>
                    </a:p>
                  </a:txBody>
                  <a:tcPr anchor="ctr"/>
                </a:tc>
                <a:tc>
                  <a:txBody>
                    <a:bodyPr/>
                    <a:lstStyle/>
                    <a:p>
                      <a:r>
                        <a:rPr kumimoji="1" lang="ja-JP" altLang="en-US" sz="1400" dirty="0" smtClean="0">
                          <a:solidFill>
                            <a:srgbClr val="FF0000"/>
                          </a:solidFill>
                        </a:rPr>
                        <a:t>過料（あやまちりょう）</a:t>
                      </a:r>
                      <a:endParaRPr kumimoji="1" lang="ja-JP" altLang="en-US" sz="1400" dirty="0">
                        <a:solidFill>
                          <a:srgbClr val="FF0000"/>
                        </a:solidFill>
                      </a:endParaRPr>
                    </a:p>
                  </a:txBody>
                  <a:tcPr anchor="ctr"/>
                </a:tc>
              </a:tr>
              <a:tr h="575045">
                <a:tc>
                  <a:txBody>
                    <a:bodyPr/>
                    <a:lstStyle/>
                    <a:p>
                      <a:r>
                        <a:rPr kumimoji="1" lang="ja-JP" altLang="en-US" dirty="0" smtClean="0">
                          <a:solidFill>
                            <a:schemeClr val="tx1"/>
                          </a:solidFill>
                        </a:rPr>
                        <a:t>対象</a:t>
                      </a:r>
                      <a:endParaRPr kumimoji="1" lang="ja-JP" altLang="en-US" dirty="0">
                        <a:solidFill>
                          <a:schemeClr val="tx1"/>
                        </a:solidFill>
                      </a:endParaRPr>
                    </a:p>
                  </a:txBody>
                  <a:tcPr anchor="ctr"/>
                </a:tc>
                <a:tc>
                  <a:txBody>
                    <a:bodyPr/>
                    <a:lstStyle/>
                    <a:p>
                      <a:r>
                        <a:rPr kumimoji="1" lang="ja-JP" altLang="en-US" sz="1400" dirty="0" smtClean="0"/>
                        <a:t>行政上の義務違反</a:t>
                      </a:r>
                      <a:endParaRPr kumimoji="1" lang="en-US" altLang="ja-JP" sz="1400" dirty="0" smtClean="0"/>
                    </a:p>
                    <a:p>
                      <a:r>
                        <a:rPr kumimoji="1" lang="ja-JP" altLang="en-US" sz="1400" dirty="0" smtClean="0"/>
                        <a:t>（軽微なものを除く）</a:t>
                      </a:r>
                      <a:endParaRPr kumimoji="1" lang="ja-JP" altLang="en-US" sz="1400" dirty="0"/>
                    </a:p>
                  </a:txBody>
                  <a:tcPr anchor="ctr"/>
                </a:tc>
                <a:tc>
                  <a:txBody>
                    <a:bodyPr/>
                    <a:lstStyle/>
                    <a:p>
                      <a:r>
                        <a:rPr kumimoji="1" lang="ja-JP" altLang="en-US" sz="1400" dirty="0" smtClean="0"/>
                        <a:t>行政上の軽微な義務違反</a:t>
                      </a:r>
                      <a:endParaRPr kumimoji="1" lang="ja-JP" altLang="en-US" sz="1400" dirty="0"/>
                    </a:p>
                  </a:txBody>
                  <a:tcPr anchor="ctr"/>
                </a:tc>
              </a:tr>
              <a:tr h="570058">
                <a:tc>
                  <a:txBody>
                    <a:bodyPr/>
                    <a:lstStyle/>
                    <a:p>
                      <a:r>
                        <a:rPr kumimoji="1" lang="ja-JP" altLang="en-US" dirty="0" smtClean="0">
                          <a:solidFill>
                            <a:schemeClr val="tx1"/>
                          </a:solidFill>
                        </a:rPr>
                        <a:t>条文</a:t>
                      </a:r>
                      <a:endParaRPr kumimoji="1" lang="ja-JP" altLang="en-US" dirty="0">
                        <a:solidFill>
                          <a:schemeClr val="tx1"/>
                        </a:solidFill>
                      </a:endParaRPr>
                    </a:p>
                  </a:txBody>
                  <a:tcPr anchor="ctr"/>
                </a:tc>
                <a:tc>
                  <a:txBody>
                    <a:bodyPr/>
                    <a:lstStyle/>
                    <a:p>
                      <a:r>
                        <a:rPr kumimoji="1" lang="ja-JP" altLang="en-US" sz="1400" dirty="0" smtClean="0"/>
                        <a:t>消防法第</a:t>
                      </a:r>
                      <a:r>
                        <a:rPr kumimoji="1" lang="en-US" altLang="ja-JP" sz="1400" dirty="0" smtClean="0"/>
                        <a:t>38</a:t>
                      </a:r>
                      <a:r>
                        <a:rPr kumimoji="1" lang="ja-JP" altLang="en-US" sz="1400" dirty="0" smtClean="0"/>
                        <a:t>条以下</a:t>
                      </a:r>
                      <a:endParaRPr kumimoji="1" lang="ja-JP" altLang="en-US" sz="1400" dirty="0"/>
                    </a:p>
                  </a:txBody>
                  <a:tcPr anchor="ctr"/>
                </a:tc>
                <a:tc>
                  <a:txBody>
                    <a:bodyPr/>
                    <a:lstStyle/>
                    <a:p>
                      <a:r>
                        <a:rPr kumimoji="1" lang="ja-JP" altLang="en-US" sz="1400" dirty="0" smtClean="0"/>
                        <a:t>消防法第</a:t>
                      </a:r>
                      <a:r>
                        <a:rPr kumimoji="1" lang="en-US" altLang="ja-JP" sz="1400" dirty="0" smtClean="0"/>
                        <a:t>46</a:t>
                      </a:r>
                      <a:r>
                        <a:rPr kumimoji="1" lang="ja-JP" altLang="en-US" sz="1400" dirty="0" smtClean="0"/>
                        <a:t>の</a:t>
                      </a:r>
                      <a:r>
                        <a:rPr kumimoji="1" lang="en-US" altLang="ja-JP" sz="1400" dirty="0" smtClean="0"/>
                        <a:t>2</a:t>
                      </a:r>
                      <a:r>
                        <a:rPr kumimoji="1" lang="ja-JP" altLang="en-US" sz="1400" dirty="0" smtClean="0"/>
                        <a:t>～</a:t>
                      </a:r>
                      <a:r>
                        <a:rPr kumimoji="1" lang="en-US" altLang="ja-JP" sz="1400" dirty="0" smtClean="0"/>
                        <a:t>5</a:t>
                      </a:r>
                      <a:endParaRPr kumimoji="1" lang="ja-JP" altLang="en-US" sz="1400" dirty="0"/>
                    </a:p>
                  </a:txBody>
                  <a:tcPr anchor="ctr"/>
                </a:tc>
              </a:tr>
              <a:tr h="570058">
                <a:tc>
                  <a:txBody>
                    <a:bodyPr/>
                    <a:lstStyle/>
                    <a:p>
                      <a:r>
                        <a:rPr kumimoji="1" lang="ja-JP" altLang="en-US" dirty="0" smtClean="0">
                          <a:solidFill>
                            <a:schemeClr val="tx1"/>
                          </a:solidFill>
                        </a:rPr>
                        <a:t>刑法総則</a:t>
                      </a:r>
                      <a:endParaRPr kumimoji="1" lang="ja-JP" altLang="en-US" dirty="0">
                        <a:solidFill>
                          <a:schemeClr val="tx1"/>
                        </a:solidFill>
                      </a:endParaRPr>
                    </a:p>
                  </a:txBody>
                  <a:tcPr anchor="ctr"/>
                </a:tc>
                <a:tc>
                  <a:txBody>
                    <a:bodyPr/>
                    <a:lstStyle/>
                    <a:p>
                      <a:r>
                        <a:rPr kumimoji="1" lang="ja-JP" altLang="en-US" sz="1400" dirty="0" smtClean="0"/>
                        <a:t>適用あり</a:t>
                      </a:r>
                      <a:endParaRPr kumimoji="1" lang="ja-JP" altLang="en-US" sz="1400" dirty="0"/>
                    </a:p>
                  </a:txBody>
                  <a:tcPr anchor="ctr"/>
                </a:tc>
                <a:tc>
                  <a:txBody>
                    <a:bodyPr/>
                    <a:lstStyle/>
                    <a:p>
                      <a:r>
                        <a:rPr kumimoji="1" lang="ja-JP" altLang="en-US" sz="1400" dirty="0" smtClean="0"/>
                        <a:t>適用なし</a:t>
                      </a:r>
                      <a:endParaRPr kumimoji="1" lang="ja-JP" altLang="en-US" sz="1400" dirty="0"/>
                    </a:p>
                  </a:txBody>
                  <a:tcPr anchor="ctr"/>
                </a:tc>
              </a:tr>
              <a:tr h="711960">
                <a:tc>
                  <a:txBody>
                    <a:bodyPr/>
                    <a:lstStyle/>
                    <a:p>
                      <a:r>
                        <a:rPr kumimoji="1" lang="ja-JP" altLang="en-US" dirty="0" smtClean="0">
                          <a:solidFill>
                            <a:schemeClr val="tx1"/>
                          </a:solidFill>
                        </a:rPr>
                        <a:t>科罰手続</a:t>
                      </a:r>
                      <a:endParaRPr kumimoji="1" lang="ja-JP" altLang="en-US" dirty="0">
                        <a:solidFill>
                          <a:schemeClr val="tx1"/>
                        </a:solidFill>
                      </a:endParaRPr>
                    </a:p>
                  </a:txBody>
                  <a:tcPr anchor="ctr"/>
                </a:tc>
                <a:tc>
                  <a:txBody>
                    <a:bodyPr/>
                    <a:lstStyle/>
                    <a:p>
                      <a:r>
                        <a:rPr kumimoji="1" lang="ja-JP" altLang="en-US" sz="1400" dirty="0" smtClean="0"/>
                        <a:t>刑事訴訟法による</a:t>
                      </a:r>
                      <a:endParaRPr kumimoji="1" lang="en-US" altLang="ja-JP" sz="1400" dirty="0" smtClean="0"/>
                    </a:p>
                    <a:p>
                      <a:r>
                        <a:rPr kumimoji="1" lang="en-US" altLang="ja-JP" sz="1200" dirty="0" smtClean="0"/>
                        <a:t>※</a:t>
                      </a:r>
                      <a:r>
                        <a:rPr kumimoji="1" lang="ja-JP" altLang="en-US" sz="1200" dirty="0" smtClean="0"/>
                        <a:t>例外　即決裁判・通告処分</a:t>
                      </a:r>
                      <a:endParaRPr kumimoji="1" lang="ja-JP" altLang="en-US" sz="1200" dirty="0"/>
                    </a:p>
                  </a:txBody>
                  <a:tcPr anchor="ctr"/>
                </a:tc>
                <a:tc>
                  <a:txBody>
                    <a:bodyPr/>
                    <a:lstStyle/>
                    <a:p>
                      <a:r>
                        <a:rPr kumimoji="1" lang="ja-JP" altLang="en-US" sz="1400" dirty="0" smtClean="0"/>
                        <a:t>非訟事件手続法による</a:t>
                      </a:r>
                      <a:endParaRPr kumimoji="1" lang="ja-JP" altLang="en-US" sz="1400" dirty="0"/>
                    </a:p>
                  </a:txBody>
                  <a:tcPr anchor="ctr"/>
                </a:tc>
              </a:tr>
              <a:tr h="570058">
                <a:tc>
                  <a:txBody>
                    <a:bodyPr/>
                    <a:lstStyle/>
                    <a:p>
                      <a:r>
                        <a:rPr kumimoji="1" lang="ja-JP" altLang="en-US" dirty="0" smtClean="0">
                          <a:solidFill>
                            <a:schemeClr val="tx1"/>
                          </a:solidFill>
                        </a:rPr>
                        <a:t>告発・通知先</a:t>
                      </a:r>
                      <a:endParaRPr kumimoji="1" lang="ja-JP" altLang="en-US" dirty="0">
                        <a:solidFill>
                          <a:schemeClr val="tx1"/>
                        </a:solidFill>
                      </a:endParaRPr>
                    </a:p>
                  </a:txBody>
                  <a:tcPr anchor="ctr"/>
                </a:tc>
                <a:tc>
                  <a:txBody>
                    <a:bodyPr/>
                    <a:lstStyle/>
                    <a:p>
                      <a:r>
                        <a:rPr kumimoji="1" lang="ja-JP" altLang="en-US" sz="1400" dirty="0" smtClean="0">
                          <a:solidFill>
                            <a:srgbClr val="FF0000"/>
                          </a:solidFill>
                        </a:rPr>
                        <a:t>捜査機関（検察・警察）</a:t>
                      </a:r>
                      <a:endParaRPr kumimoji="1" lang="ja-JP" altLang="en-US" sz="1400" dirty="0">
                        <a:solidFill>
                          <a:srgbClr val="FF0000"/>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rgbClr val="FF0000"/>
                          </a:solidFill>
                        </a:rPr>
                        <a:t>地方裁判所</a:t>
                      </a:r>
                      <a:endParaRPr kumimoji="1" lang="ja-JP" altLang="en-US" sz="1400" dirty="0">
                        <a:solidFill>
                          <a:srgbClr val="FF0000"/>
                        </a:solidFill>
                      </a:endParaRPr>
                    </a:p>
                  </a:txBody>
                  <a:tcPr anchor="ctr"/>
                </a:tc>
              </a:tr>
              <a:tr h="711960">
                <a:tc>
                  <a:txBody>
                    <a:bodyPr/>
                    <a:lstStyle/>
                    <a:p>
                      <a:r>
                        <a:rPr kumimoji="1" lang="ja-JP" altLang="en-US" dirty="0" smtClean="0">
                          <a:solidFill>
                            <a:schemeClr val="tx1"/>
                          </a:solidFill>
                        </a:rPr>
                        <a:t>科罰主体</a:t>
                      </a:r>
                      <a:endParaRPr kumimoji="1" lang="ja-JP" altLang="en-US" dirty="0">
                        <a:solidFill>
                          <a:schemeClr val="tx1"/>
                        </a:solidFill>
                      </a:endParaRPr>
                    </a:p>
                  </a:txBody>
                  <a:tcPr anchor="ctr"/>
                </a:tc>
                <a:tc>
                  <a:txBody>
                    <a:bodyPr/>
                    <a:lstStyle/>
                    <a:p>
                      <a:r>
                        <a:rPr kumimoji="1" lang="ja-JP" altLang="en-US" sz="1400" dirty="0" smtClean="0"/>
                        <a:t>裁判所</a:t>
                      </a:r>
                      <a:endParaRPr kumimoji="1" lang="ja-JP" altLang="en-US" sz="1400" dirty="0"/>
                    </a:p>
                  </a:txBody>
                  <a:tcPr anchor="ctr"/>
                </a:tc>
                <a:tc>
                  <a:txBody>
                    <a:bodyPr/>
                    <a:lstStyle/>
                    <a:p>
                      <a:r>
                        <a:rPr kumimoji="1" lang="ja-JP" altLang="en-US" sz="1400" dirty="0" smtClean="0"/>
                        <a:t>裁判所</a:t>
                      </a:r>
                      <a:endParaRPr kumimoji="1" lang="en-US" altLang="ja-JP"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rgbClr val="000000"/>
                          </a:solidFill>
                          <a:effectLst/>
                          <a:uLnTx/>
                          <a:uFillTx/>
                          <a:latin typeface="+mn-lt"/>
                          <a:ea typeface="+mn-ea"/>
                          <a:cs typeface="+mn-cs"/>
                        </a:rPr>
                        <a:t>※</a:t>
                      </a:r>
                      <a:r>
                        <a:rPr kumimoji="1" lang="ja-JP" altLang="en-US" sz="1200" b="0" i="0" u="none" strike="noStrike" kern="1200" cap="none" spc="0" normalizeH="0" baseline="0" noProof="0" dirty="0" smtClean="0">
                          <a:ln>
                            <a:noFill/>
                          </a:ln>
                          <a:solidFill>
                            <a:srgbClr val="000000"/>
                          </a:solidFill>
                          <a:effectLst/>
                          <a:uLnTx/>
                          <a:uFillTx/>
                          <a:latin typeface="+mn-lt"/>
                          <a:ea typeface="+mn-ea"/>
                          <a:cs typeface="+mn-cs"/>
                        </a:rPr>
                        <a:t>条例・規則違反＝地方公共団体の長</a:t>
                      </a:r>
                      <a:endParaRPr kumimoji="1" lang="ja-JP" altLang="en-US" sz="1200" dirty="0"/>
                    </a:p>
                  </a:txBody>
                  <a:tcPr anchor="ctr"/>
                </a:tc>
              </a:tr>
            </a:tbl>
          </a:graphicData>
        </a:graphic>
      </p:graphicFrame>
      <p:sp>
        <p:nvSpPr>
          <p:cNvPr id="5" name="スライド番号プレースホルダ 4"/>
          <p:cNvSpPr>
            <a:spLocks noGrp="1"/>
          </p:cNvSpPr>
          <p:nvPr>
            <p:ph type="sldNum" sz="quarter" idx="11"/>
          </p:nvPr>
        </p:nvSpPr>
        <p:spPr/>
        <p:txBody>
          <a:bodyPr/>
          <a:lstStyle/>
          <a:p>
            <a:pPr>
              <a:defRPr/>
            </a:pPr>
            <a:fld id="{A1C8A4EA-1944-4F28-91D7-925B10C787CA}" type="slidenum">
              <a:rPr lang="en-US" altLang="ja-JP" smtClean="0"/>
              <a:pPr>
                <a:defRPr/>
              </a:pPr>
              <a:t>36</a:t>
            </a:fld>
            <a:endParaRPr lang="en-US" altLang="ja-JP"/>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3"/>
          <p:cNvSpPr>
            <a:spLocks noGrp="1"/>
          </p:cNvSpPr>
          <p:nvPr>
            <p:ph type="title"/>
          </p:nvPr>
        </p:nvSpPr>
        <p:spPr>
          <a:xfrm>
            <a:off x="250825" y="460375"/>
            <a:ext cx="8424863" cy="523220"/>
          </a:xfrm>
        </p:spPr>
        <p:txBody>
          <a:bodyPr/>
          <a:lstStyle/>
          <a:p>
            <a:r>
              <a:rPr lang="ja-JP" altLang="en-US" dirty="0" smtClean="0"/>
              <a:t>刑事訴訟法第</a:t>
            </a:r>
            <a:r>
              <a:rPr lang="en-US" altLang="ja-JP" dirty="0" smtClean="0"/>
              <a:t>239</a:t>
            </a:r>
            <a:r>
              <a:rPr lang="ja-JP" altLang="en-US" dirty="0" smtClean="0"/>
              <a:t>条</a:t>
            </a:r>
            <a:r>
              <a:rPr lang="en-US" altLang="ja-JP" dirty="0" smtClean="0"/>
              <a:t>〔</a:t>
            </a:r>
            <a:r>
              <a:rPr lang="ja-JP" altLang="en-US" dirty="0" smtClean="0"/>
              <a:t>告発</a:t>
            </a:r>
            <a:r>
              <a:rPr lang="en-US" altLang="ja-JP" dirty="0" smtClean="0"/>
              <a:t>〕</a:t>
            </a:r>
            <a:endParaRPr lang="ja-JP" altLang="en-US" dirty="0" smtClean="0"/>
          </a:p>
        </p:txBody>
      </p:sp>
      <p:sp>
        <p:nvSpPr>
          <p:cNvPr id="21507" name="コンテンツ プレースホルダ 4"/>
          <p:cNvSpPr>
            <a:spLocks noGrp="1"/>
          </p:cNvSpPr>
          <p:nvPr>
            <p:ph idx="1"/>
          </p:nvPr>
        </p:nvSpPr>
        <p:spPr>
          <a:xfrm>
            <a:off x="250825" y="1484313"/>
            <a:ext cx="8435975" cy="2529923"/>
          </a:xfrm>
        </p:spPr>
        <p:txBody>
          <a:bodyPr/>
          <a:lstStyle/>
          <a:p>
            <a:pPr marL="457200" indent="-457200">
              <a:buFont typeface="+mj-ea"/>
              <a:buAutoNum type="circleNumDbPlain"/>
            </a:pPr>
            <a:r>
              <a:rPr lang="ja-JP" altLang="en-US" dirty="0" smtClean="0"/>
              <a:t>　何人でも、犯罪があると思料するときは、告発をすることが</a:t>
            </a:r>
            <a:r>
              <a:rPr lang="ja-JP" altLang="en-US" u="dbl" dirty="0" smtClean="0"/>
              <a:t>できる</a:t>
            </a:r>
            <a:r>
              <a:rPr lang="ja-JP" altLang="en-US" dirty="0" smtClean="0"/>
              <a:t>。 </a:t>
            </a:r>
            <a:endParaRPr lang="en-US" altLang="ja-JP" dirty="0" smtClean="0"/>
          </a:p>
          <a:p>
            <a:pPr marL="457200" indent="-457200">
              <a:buFont typeface="+mj-ea"/>
              <a:buAutoNum type="circleNumDbPlain"/>
            </a:pPr>
            <a:endParaRPr lang="ja-JP" altLang="en-US" dirty="0" smtClean="0"/>
          </a:p>
          <a:p>
            <a:pPr marL="457200" indent="-457200">
              <a:buFont typeface="+mj-ea"/>
              <a:buAutoNum type="circleNumDbPlain"/>
            </a:pPr>
            <a:r>
              <a:rPr lang="ja-JP" altLang="en-US" b="1" dirty="0" smtClean="0"/>
              <a:t> </a:t>
            </a:r>
            <a:r>
              <a:rPr lang="ja-JP" altLang="en-US" dirty="0" smtClean="0"/>
              <a:t>　</a:t>
            </a:r>
            <a:r>
              <a:rPr lang="ja-JP" altLang="en-US" dirty="0" smtClean="0">
                <a:solidFill>
                  <a:srgbClr val="FF0000"/>
                </a:solidFill>
              </a:rPr>
              <a:t>官吏又は公吏</a:t>
            </a:r>
            <a:r>
              <a:rPr lang="ja-JP" altLang="en-US" dirty="0" smtClean="0"/>
              <a:t>は、その職務を行うことにより犯罪があると思料するときは、告発を</a:t>
            </a:r>
            <a:r>
              <a:rPr lang="ja-JP" altLang="en-US" u="dbl" dirty="0" smtClean="0"/>
              <a:t>しなければならない</a:t>
            </a:r>
            <a:r>
              <a:rPr lang="ja-JP" altLang="en-US" dirty="0" smtClean="0"/>
              <a:t>。 </a:t>
            </a:r>
          </a:p>
          <a:p>
            <a:endParaRPr lang="ja-JP" altLang="en-US" dirty="0" smtClean="0"/>
          </a:p>
        </p:txBody>
      </p:sp>
      <p:sp>
        <p:nvSpPr>
          <p:cNvPr id="4" name="下矢印 3"/>
          <p:cNvSpPr/>
          <p:nvPr/>
        </p:nvSpPr>
        <p:spPr>
          <a:xfrm rot="4189802">
            <a:off x="3703921" y="3158946"/>
            <a:ext cx="197891" cy="1325927"/>
          </a:xfrm>
          <a:prstGeom prst="downArrow">
            <a:avLst/>
          </a:prstGeom>
          <a:ln>
            <a:solidFill>
              <a:schemeClr val="tx1"/>
            </a:solidFill>
          </a:ln>
        </p:spPr>
        <p:txBody>
          <a:bodyPr wrap="square" rtlCol="0" anchor="ctr">
            <a:normAutofit/>
          </a:bodyPr>
          <a:lstStyle/>
          <a:p>
            <a:pPr algn="ctr"/>
            <a:endParaRPr kumimoji="1" lang="ja-JP" altLang="en-US" sz="1600" dirty="0" smtClean="0"/>
          </a:p>
        </p:txBody>
      </p:sp>
      <p:sp>
        <p:nvSpPr>
          <p:cNvPr id="6" name="正方形/長方形 5"/>
          <p:cNvSpPr/>
          <p:nvPr/>
        </p:nvSpPr>
        <p:spPr>
          <a:xfrm>
            <a:off x="1000100" y="4286256"/>
            <a:ext cx="7215238" cy="1428760"/>
          </a:xfrm>
          <a:prstGeom prst="rect">
            <a:avLst/>
          </a:prstGeom>
          <a:ln>
            <a:solidFill>
              <a:schemeClr val="tx1"/>
            </a:solidFill>
          </a:ln>
        </p:spPr>
        <p:txBody>
          <a:bodyPr wrap="square" rtlCol="0" anchor="ctr">
            <a:normAutofit/>
          </a:bodyPr>
          <a:lstStyle/>
          <a:p>
            <a:endParaRPr kumimoji="1" lang="en-US" altLang="ja-JP" sz="1600" dirty="0" smtClean="0"/>
          </a:p>
          <a:p>
            <a:r>
              <a:rPr kumimoji="1" lang="ja-JP" altLang="en-US" sz="1600" dirty="0" smtClean="0"/>
              <a:t>必ず告発しなければならないというわけではない。</a:t>
            </a:r>
            <a:endParaRPr kumimoji="1" lang="en-US" altLang="ja-JP" sz="1600" dirty="0" smtClean="0"/>
          </a:p>
          <a:p>
            <a:r>
              <a:rPr lang="ja-JP" altLang="en-US" sz="1600" dirty="0" smtClean="0"/>
              <a:t>当該違反内容の重大性（危険性）、違反に起因して発生した結果の重大性、悪質性等の可罰性の有無を考慮し、処罰を求めるのが相当であると判断した場合には告発をしなければならない。</a:t>
            </a:r>
            <a:endParaRPr kumimoji="1" lang="ja-JP" altLang="en-US" sz="1600" dirty="0" smtClean="0"/>
          </a:p>
        </p:txBody>
      </p:sp>
      <p:sp>
        <p:nvSpPr>
          <p:cNvPr id="5" name="角丸四角形 4"/>
          <p:cNvSpPr/>
          <p:nvPr/>
        </p:nvSpPr>
        <p:spPr>
          <a:xfrm>
            <a:off x="714348" y="4071942"/>
            <a:ext cx="1928826" cy="428628"/>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rmAutofit/>
          </a:bodyPr>
          <a:lstStyle/>
          <a:p>
            <a:pPr algn="ctr"/>
            <a:r>
              <a:rPr kumimoji="1" lang="ja-JP" altLang="en-US" sz="1600" dirty="0" smtClean="0"/>
              <a:t>限定的義務規定</a:t>
            </a:r>
          </a:p>
        </p:txBody>
      </p:sp>
      <p:sp>
        <p:nvSpPr>
          <p:cNvPr id="7" name="角丸四角形吹き出し 6"/>
          <p:cNvSpPr/>
          <p:nvPr/>
        </p:nvSpPr>
        <p:spPr>
          <a:xfrm>
            <a:off x="2714612" y="2143116"/>
            <a:ext cx="2143140" cy="500066"/>
          </a:xfrm>
          <a:prstGeom prst="wedgeRoundRectCallout">
            <a:avLst>
              <a:gd name="adj1" fmla="val -43333"/>
              <a:gd name="adj2" fmla="val 88086"/>
              <a:gd name="adj3" fmla="val 16667"/>
            </a:avLst>
          </a:prstGeom>
          <a:ln/>
        </p:spPr>
        <p:style>
          <a:lnRef idx="2">
            <a:schemeClr val="accent1"/>
          </a:lnRef>
          <a:fillRef idx="1">
            <a:schemeClr val="lt1"/>
          </a:fillRef>
          <a:effectRef idx="0">
            <a:schemeClr val="accent1"/>
          </a:effectRef>
          <a:fontRef idx="minor">
            <a:schemeClr val="dk1"/>
          </a:fontRef>
        </p:style>
        <p:txBody>
          <a:bodyPr wrap="square" rtlCol="0" anchor="ctr">
            <a:normAutofit/>
          </a:bodyPr>
          <a:lstStyle/>
          <a:p>
            <a:pPr algn="ctr"/>
            <a:r>
              <a:rPr kumimoji="1" lang="ja-JP" altLang="en-US" sz="1600" dirty="0" smtClean="0"/>
              <a:t>消防職員が該当する</a:t>
            </a:r>
          </a:p>
        </p:txBody>
      </p:sp>
      <p:sp>
        <p:nvSpPr>
          <p:cNvPr id="8" name="スライド番号プレースホルダ 7"/>
          <p:cNvSpPr>
            <a:spLocks noGrp="1"/>
          </p:cNvSpPr>
          <p:nvPr>
            <p:ph type="sldNum" sz="quarter" idx="11"/>
          </p:nvPr>
        </p:nvSpPr>
        <p:spPr/>
        <p:txBody>
          <a:bodyPr/>
          <a:lstStyle/>
          <a:p>
            <a:pPr>
              <a:defRPr/>
            </a:pPr>
            <a:fld id="{A1C8A4EA-1944-4F28-91D7-925B10C787CA}" type="slidenum">
              <a:rPr lang="en-US" altLang="ja-JP" smtClean="0"/>
              <a:pPr>
                <a:defRPr/>
              </a:pPr>
              <a:t>37</a:t>
            </a:fld>
            <a:endParaRPr lang="en-US" altLang="ja-JP"/>
          </a:p>
        </p:txBody>
      </p:sp>
      <p:sp>
        <p:nvSpPr>
          <p:cNvPr id="9" name="左右矢印 8"/>
          <p:cNvSpPr/>
          <p:nvPr/>
        </p:nvSpPr>
        <p:spPr>
          <a:xfrm>
            <a:off x="928662" y="6215082"/>
            <a:ext cx="1000132" cy="214314"/>
          </a:xfrm>
          <a:prstGeom prst="leftRightArrow">
            <a:avLst/>
          </a:prstGeom>
          <a:solidFill>
            <a:srgbClr val="FF0000">
              <a:alpha val="51000"/>
            </a:srgbClr>
          </a:solidFill>
          <a:ln>
            <a:solidFill>
              <a:schemeClr val="tx1"/>
            </a:solidFill>
          </a:ln>
        </p:spPr>
        <p:txBody>
          <a:bodyPr wrap="square" rtlCol="0" anchor="ctr">
            <a:normAutofit fontScale="25000" lnSpcReduction="20000"/>
          </a:bodyPr>
          <a:lstStyle/>
          <a:p>
            <a:pPr algn="ctr"/>
            <a:endParaRPr kumimoji="1" lang="ja-JP" altLang="en-US" sz="1600" dirty="0" smtClean="0"/>
          </a:p>
        </p:txBody>
      </p:sp>
      <p:sp>
        <p:nvSpPr>
          <p:cNvPr id="11" name="テキスト ボックス 10"/>
          <p:cNvSpPr txBox="1"/>
          <p:nvPr/>
        </p:nvSpPr>
        <p:spPr>
          <a:xfrm>
            <a:off x="2143108" y="6143644"/>
            <a:ext cx="4429156" cy="338554"/>
          </a:xfrm>
          <a:prstGeom prst="rect">
            <a:avLst/>
          </a:prstGeom>
          <a:noFill/>
          <a:ln>
            <a:noFill/>
          </a:ln>
        </p:spPr>
        <p:txBody>
          <a:bodyPr wrap="square" rtlCol="0">
            <a:spAutoFit/>
          </a:bodyPr>
          <a:lstStyle/>
          <a:p>
            <a:r>
              <a:rPr kumimoji="1" lang="ja-JP" altLang="en-US" sz="1600" dirty="0" smtClean="0"/>
              <a:t>過料事件通知には、このような義務は存在しない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P spid="7" grpId="0" animBg="1"/>
      <p:bldP spid="9" grpId="0" animBg="1"/>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50825" y="460375"/>
            <a:ext cx="8424863" cy="523220"/>
          </a:xfrm>
        </p:spPr>
        <p:txBody>
          <a:bodyPr/>
          <a:lstStyle/>
          <a:p>
            <a:r>
              <a:rPr kumimoji="1" lang="ja-JP" altLang="en-US" dirty="0" smtClean="0"/>
              <a:t>行政代執行の仕組み</a:t>
            </a:r>
            <a:endParaRPr kumimoji="1" lang="ja-JP" altLang="en-US" dirty="0"/>
          </a:p>
        </p:txBody>
      </p:sp>
      <p:sp>
        <p:nvSpPr>
          <p:cNvPr id="20" name="正方形/長方形 19"/>
          <p:cNvSpPr/>
          <p:nvPr/>
        </p:nvSpPr>
        <p:spPr>
          <a:xfrm>
            <a:off x="1357290" y="2786058"/>
            <a:ext cx="6143668" cy="928694"/>
          </a:xfrm>
          <a:prstGeom prst="rect">
            <a:avLst/>
          </a:prstGeom>
          <a:ln>
            <a:solidFill>
              <a:schemeClr val="tx1"/>
            </a:solidFill>
          </a:ln>
        </p:spPr>
        <p:txBody>
          <a:bodyPr wrap="square" rtlCol="0" anchor="ctr">
            <a:normAutofit/>
          </a:bodyPr>
          <a:lstStyle/>
          <a:p>
            <a:endParaRPr kumimoji="1" lang="en-US" altLang="ja-JP" sz="1600" dirty="0" smtClean="0"/>
          </a:p>
          <a:p>
            <a:r>
              <a:rPr kumimoji="1" lang="ja-JP" altLang="en-US" sz="1600" dirty="0" smtClean="0"/>
              <a:t>他の手段によってその履行を確保することが困難</a:t>
            </a:r>
            <a:endParaRPr kumimoji="1" lang="en-US" altLang="ja-JP" sz="1600" dirty="0" smtClean="0"/>
          </a:p>
          <a:p>
            <a:r>
              <a:rPr lang="ja-JP" altLang="en-US" sz="1600" dirty="0" smtClean="0"/>
              <a:t>その義務の不履行を放置することが著しく公益に反すると認められる</a:t>
            </a:r>
            <a:endParaRPr kumimoji="1" lang="ja-JP" altLang="en-US" sz="1600" dirty="0" smtClean="0"/>
          </a:p>
        </p:txBody>
      </p:sp>
      <p:sp>
        <p:nvSpPr>
          <p:cNvPr id="18" name="角丸四角形 17"/>
          <p:cNvSpPr/>
          <p:nvPr/>
        </p:nvSpPr>
        <p:spPr>
          <a:xfrm>
            <a:off x="1000100" y="2571744"/>
            <a:ext cx="3000396" cy="428628"/>
          </a:xfrm>
          <a:prstGeom prst="roundRect">
            <a:avLst/>
          </a:prstGeom>
          <a:ln/>
        </p:spPr>
        <p:style>
          <a:lnRef idx="2">
            <a:schemeClr val="accent2"/>
          </a:lnRef>
          <a:fillRef idx="1">
            <a:schemeClr val="lt1"/>
          </a:fillRef>
          <a:effectRef idx="0">
            <a:schemeClr val="accent2"/>
          </a:effectRef>
          <a:fontRef idx="minor">
            <a:schemeClr val="dk1"/>
          </a:fontRef>
        </p:style>
        <p:txBody>
          <a:bodyPr wrap="square" rtlCol="0" anchor="ctr">
            <a:normAutofit/>
          </a:bodyPr>
          <a:lstStyle/>
          <a:p>
            <a:pPr algn="ctr"/>
            <a:r>
              <a:rPr kumimoji="1" lang="ja-JP" altLang="en-US" sz="1600" dirty="0" smtClean="0"/>
              <a:t>代執行の要件（第</a:t>
            </a:r>
            <a:r>
              <a:rPr kumimoji="1" lang="en-US" altLang="ja-JP" sz="1600" dirty="0" smtClean="0"/>
              <a:t>2</a:t>
            </a:r>
            <a:r>
              <a:rPr kumimoji="1" lang="ja-JP" altLang="en-US" sz="1600" dirty="0" smtClean="0"/>
              <a:t>条）</a:t>
            </a:r>
          </a:p>
        </p:txBody>
      </p:sp>
      <p:sp>
        <p:nvSpPr>
          <p:cNvPr id="21" name="正方形/長方形 20"/>
          <p:cNvSpPr/>
          <p:nvPr/>
        </p:nvSpPr>
        <p:spPr>
          <a:xfrm>
            <a:off x="1357290" y="4500570"/>
            <a:ext cx="6143668" cy="857256"/>
          </a:xfrm>
          <a:prstGeom prst="rect">
            <a:avLst/>
          </a:prstGeom>
          <a:ln>
            <a:solidFill>
              <a:schemeClr val="tx1"/>
            </a:solidFill>
          </a:ln>
        </p:spPr>
        <p:txBody>
          <a:bodyPr wrap="square" rtlCol="0" anchor="ctr">
            <a:normAutofit/>
          </a:bodyPr>
          <a:lstStyle/>
          <a:p>
            <a:pPr algn="ctr"/>
            <a:endParaRPr kumimoji="1" lang="en-US" altLang="ja-JP" sz="1600" dirty="0" smtClean="0"/>
          </a:p>
          <a:p>
            <a:r>
              <a:rPr kumimoji="1" lang="ja-JP" altLang="en-US" sz="1600" dirty="0" smtClean="0"/>
              <a:t>命令事項を履行しない、履行しても十分でない、履行しても期限までに完了しない場合は、代執行が可能とされている</a:t>
            </a:r>
          </a:p>
        </p:txBody>
      </p:sp>
      <p:sp>
        <p:nvSpPr>
          <p:cNvPr id="22" name="上下矢印 21"/>
          <p:cNvSpPr/>
          <p:nvPr/>
        </p:nvSpPr>
        <p:spPr>
          <a:xfrm>
            <a:off x="3500430" y="3786190"/>
            <a:ext cx="142876" cy="428628"/>
          </a:xfrm>
          <a:prstGeom prst="upDownArrow">
            <a:avLst/>
          </a:prstGeom>
          <a:ln>
            <a:solidFill>
              <a:schemeClr val="tx1"/>
            </a:solidFill>
          </a:ln>
        </p:spPr>
        <p:txBody>
          <a:bodyPr wrap="square" rtlCol="0" anchor="ctr">
            <a:normAutofit/>
          </a:bodyPr>
          <a:lstStyle/>
          <a:p>
            <a:pPr algn="ctr"/>
            <a:endParaRPr kumimoji="1" lang="ja-JP" altLang="en-US" sz="1600" dirty="0" smtClean="0"/>
          </a:p>
        </p:txBody>
      </p:sp>
      <p:sp>
        <p:nvSpPr>
          <p:cNvPr id="24" name="角丸四角形 23"/>
          <p:cNvSpPr/>
          <p:nvPr/>
        </p:nvSpPr>
        <p:spPr>
          <a:xfrm>
            <a:off x="1071538" y="4286256"/>
            <a:ext cx="3929090" cy="428628"/>
          </a:xfrm>
          <a:prstGeom prst="roundRect">
            <a:avLst/>
          </a:prstGeom>
          <a:ln/>
        </p:spPr>
        <p:style>
          <a:lnRef idx="2">
            <a:schemeClr val="accent2"/>
          </a:lnRef>
          <a:fillRef idx="1">
            <a:schemeClr val="lt1"/>
          </a:fillRef>
          <a:effectRef idx="0">
            <a:schemeClr val="accent2"/>
          </a:effectRef>
          <a:fontRef idx="minor">
            <a:schemeClr val="dk1"/>
          </a:fontRef>
        </p:style>
        <p:txBody>
          <a:bodyPr wrap="square" rtlCol="0" anchor="ctr">
            <a:normAutofit/>
          </a:bodyPr>
          <a:lstStyle/>
          <a:p>
            <a:pPr algn="ctr"/>
            <a:r>
              <a:rPr kumimoji="1" lang="ja-JP" altLang="en-US" sz="1600" dirty="0" smtClean="0"/>
              <a:t>消防法の特別規定（消防法第</a:t>
            </a:r>
            <a:r>
              <a:rPr kumimoji="1" lang="en-US" altLang="ja-JP" sz="1600" dirty="0" smtClean="0"/>
              <a:t>3</a:t>
            </a:r>
            <a:r>
              <a:rPr kumimoji="1" lang="ja-JP" altLang="en-US" sz="1600" dirty="0" smtClean="0"/>
              <a:t>条第</a:t>
            </a:r>
            <a:r>
              <a:rPr kumimoji="1" lang="en-US" altLang="ja-JP" sz="1600" dirty="0" smtClean="0"/>
              <a:t>4</a:t>
            </a:r>
            <a:r>
              <a:rPr kumimoji="1" lang="ja-JP" altLang="en-US" sz="1600" dirty="0" smtClean="0"/>
              <a:t>項等）</a:t>
            </a:r>
          </a:p>
        </p:txBody>
      </p:sp>
      <p:sp>
        <p:nvSpPr>
          <p:cNvPr id="25" name="横巻き 24"/>
          <p:cNvSpPr/>
          <p:nvPr/>
        </p:nvSpPr>
        <p:spPr>
          <a:xfrm>
            <a:off x="571472" y="1357298"/>
            <a:ext cx="6429420" cy="785818"/>
          </a:xfrm>
          <a:prstGeom prst="horizontalScroll">
            <a:avLst/>
          </a:prstGeom>
          <a:ln>
            <a:solidFill>
              <a:schemeClr val="tx1"/>
            </a:solidFill>
          </a:ln>
        </p:spPr>
        <p:txBody>
          <a:bodyPr wrap="square" rtlCol="0" anchor="ctr">
            <a:normAutofit/>
          </a:bodyPr>
          <a:lstStyle/>
          <a:p>
            <a:pPr algn="ctr"/>
            <a:r>
              <a:rPr kumimoji="1" lang="ja-JP" altLang="en-US" sz="1600" dirty="0" smtClean="0"/>
              <a:t>他人が代わって行うことができる</a:t>
            </a:r>
            <a:r>
              <a:rPr kumimoji="1" lang="ja-JP" altLang="en-US" sz="1600" dirty="0" smtClean="0">
                <a:solidFill>
                  <a:srgbClr val="FF0000"/>
                </a:solidFill>
              </a:rPr>
              <a:t>「代替的作為義務」</a:t>
            </a:r>
            <a:r>
              <a:rPr kumimoji="1" lang="ja-JP" altLang="en-US" sz="1600" dirty="0" smtClean="0"/>
              <a:t>に対してのみ可能</a:t>
            </a:r>
          </a:p>
        </p:txBody>
      </p:sp>
      <p:sp>
        <p:nvSpPr>
          <p:cNvPr id="23" name="スライド番号プレースホルダ 22"/>
          <p:cNvSpPr>
            <a:spLocks noGrp="1"/>
          </p:cNvSpPr>
          <p:nvPr>
            <p:ph type="sldNum" sz="quarter" idx="11"/>
          </p:nvPr>
        </p:nvSpPr>
        <p:spPr/>
        <p:txBody>
          <a:bodyPr/>
          <a:lstStyle/>
          <a:p>
            <a:pPr>
              <a:defRPr/>
            </a:pPr>
            <a:fld id="{A1C8A4EA-1944-4F28-91D7-925B10C787CA}" type="slidenum">
              <a:rPr lang="en-US" altLang="ja-JP" smtClean="0"/>
              <a:pPr>
                <a:defRPr/>
              </a:pPr>
              <a:t>38</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animBg="1"/>
      <p:bldP spid="21" grpId="0" animBg="1"/>
      <p:bldP spid="22" grpId="0" animBg="1"/>
      <p:bldP spid="2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行政代執行のプロセス</a:t>
            </a:r>
            <a:endParaRPr kumimoji="1" lang="ja-JP" altLang="en-US" dirty="0"/>
          </a:p>
        </p:txBody>
      </p:sp>
      <p:sp>
        <p:nvSpPr>
          <p:cNvPr id="4" name="スライド番号プレースホルダ 3"/>
          <p:cNvSpPr>
            <a:spLocks noGrp="1"/>
          </p:cNvSpPr>
          <p:nvPr>
            <p:ph type="sldNum" sz="quarter" idx="11"/>
          </p:nvPr>
        </p:nvSpPr>
        <p:spPr/>
        <p:txBody>
          <a:bodyPr/>
          <a:lstStyle/>
          <a:p>
            <a:pPr>
              <a:defRPr/>
            </a:pPr>
            <a:fld id="{A1C8A4EA-1944-4F28-91D7-925B10C787CA}" type="slidenum">
              <a:rPr lang="en-US" altLang="ja-JP" smtClean="0"/>
              <a:pPr>
                <a:defRPr/>
              </a:pPr>
              <a:t>39</a:t>
            </a:fld>
            <a:endParaRPr lang="en-US" altLang="ja-JP"/>
          </a:p>
        </p:txBody>
      </p:sp>
      <p:sp>
        <p:nvSpPr>
          <p:cNvPr id="5" name="フローチャート : 複数書類 4"/>
          <p:cNvSpPr/>
          <p:nvPr/>
        </p:nvSpPr>
        <p:spPr>
          <a:xfrm>
            <a:off x="714348" y="3238828"/>
            <a:ext cx="1071570" cy="928694"/>
          </a:xfrm>
          <a:prstGeom prst="flowChartMultidocument">
            <a:avLst/>
          </a:prstGeom>
          <a:solidFill>
            <a:schemeClr val="accent5">
              <a:lumMod val="20000"/>
              <a:lumOff val="80000"/>
            </a:schemeClr>
          </a:solidFill>
          <a:ln>
            <a:solidFill>
              <a:schemeClr val="tx1"/>
            </a:solidFill>
          </a:ln>
        </p:spPr>
        <p:txBody>
          <a:bodyPr wrap="square" rtlCol="0" anchor="ctr">
            <a:normAutofit/>
          </a:bodyPr>
          <a:lstStyle/>
          <a:p>
            <a:pPr algn="ctr"/>
            <a:r>
              <a:rPr kumimoji="1" lang="ja-JP" altLang="en-US" sz="1400" dirty="0" smtClean="0"/>
              <a:t>戒告</a:t>
            </a:r>
          </a:p>
        </p:txBody>
      </p:sp>
      <p:sp>
        <p:nvSpPr>
          <p:cNvPr id="6" name="フローチャート : 複数書類 5"/>
          <p:cNvSpPr/>
          <p:nvPr/>
        </p:nvSpPr>
        <p:spPr>
          <a:xfrm>
            <a:off x="2428860" y="3238828"/>
            <a:ext cx="1357321" cy="928694"/>
          </a:xfrm>
          <a:prstGeom prst="flowChartMultidocument">
            <a:avLst/>
          </a:prstGeom>
          <a:solidFill>
            <a:schemeClr val="accent5">
              <a:lumMod val="40000"/>
              <a:lumOff val="60000"/>
            </a:schemeClr>
          </a:solidFill>
          <a:ln>
            <a:solidFill>
              <a:schemeClr val="tx1"/>
            </a:solidFill>
          </a:ln>
        </p:spPr>
        <p:txBody>
          <a:bodyPr wrap="square" rtlCol="0" anchor="ctr">
            <a:normAutofit/>
          </a:bodyPr>
          <a:lstStyle/>
          <a:p>
            <a:pPr algn="ctr"/>
            <a:r>
              <a:rPr kumimoji="1" lang="ja-JP" altLang="en-US" sz="1400" dirty="0" smtClean="0"/>
              <a:t>代執行令書による通知</a:t>
            </a:r>
          </a:p>
        </p:txBody>
      </p:sp>
      <p:sp>
        <p:nvSpPr>
          <p:cNvPr id="7" name="フローチャート : 複数書類 6"/>
          <p:cNvSpPr/>
          <p:nvPr/>
        </p:nvSpPr>
        <p:spPr>
          <a:xfrm>
            <a:off x="4429124" y="3238828"/>
            <a:ext cx="1071570" cy="928694"/>
          </a:xfrm>
          <a:prstGeom prst="flowChartMultidocument">
            <a:avLst/>
          </a:prstGeom>
          <a:solidFill>
            <a:schemeClr val="accent5">
              <a:lumMod val="60000"/>
              <a:lumOff val="40000"/>
            </a:schemeClr>
          </a:solidFill>
          <a:ln>
            <a:solidFill>
              <a:schemeClr val="tx1"/>
            </a:solidFill>
          </a:ln>
        </p:spPr>
        <p:txBody>
          <a:bodyPr wrap="square" rtlCol="0" anchor="ctr">
            <a:normAutofit/>
          </a:bodyPr>
          <a:lstStyle/>
          <a:p>
            <a:pPr algn="ctr"/>
            <a:r>
              <a:rPr kumimoji="1" lang="ja-JP" altLang="en-US" sz="1400" dirty="0" smtClean="0"/>
              <a:t>代執行の実施</a:t>
            </a:r>
          </a:p>
        </p:txBody>
      </p:sp>
      <p:sp>
        <p:nvSpPr>
          <p:cNvPr id="8" name="フローチャート : 複数書類 7"/>
          <p:cNvSpPr/>
          <p:nvPr/>
        </p:nvSpPr>
        <p:spPr>
          <a:xfrm>
            <a:off x="6286512" y="3238828"/>
            <a:ext cx="1071570" cy="928694"/>
          </a:xfrm>
          <a:prstGeom prst="flowChartMultidocument">
            <a:avLst/>
          </a:prstGeom>
          <a:solidFill>
            <a:schemeClr val="accent5">
              <a:lumMod val="75000"/>
            </a:schemeClr>
          </a:solidFill>
          <a:ln>
            <a:solidFill>
              <a:schemeClr val="tx1"/>
            </a:solidFill>
          </a:ln>
        </p:spPr>
        <p:txBody>
          <a:bodyPr wrap="square" rtlCol="0" anchor="ctr">
            <a:normAutofit/>
          </a:bodyPr>
          <a:lstStyle/>
          <a:p>
            <a:pPr algn="ctr"/>
            <a:r>
              <a:rPr kumimoji="1" lang="ja-JP" altLang="en-US" sz="1400" dirty="0" smtClean="0"/>
              <a:t>費用の徴収</a:t>
            </a:r>
          </a:p>
        </p:txBody>
      </p:sp>
      <p:sp>
        <p:nvSpPr>
          <p:cNvPr id="9" name="右矢印 8"/>
          <p:cNvSpPr/>
          <p:nvPr/>
        </p:nvSpPr>
        <p:spPr>
          <a:xfrm>
            <a:off x="1857356" y="3596018"/>
            <a:ext cx="500066" cy="214314"/>
          </a:xfrm>
          <a:prstGeom prst="rightArrow">
            <a:avLst/>
          </a:prstGeom>
          <a:ln>
            <a:solidFill>
              <a:schemeClr val="tx1"/>
            </a:solidFill>
          </a:ln>
        </p:spPr>
        <p:txBody>
          <a:bodyPr wrap="square" rtlCol="0" anchor="ctr">
            <a:normAutofit fontScale="25000" lnSpcReduction="20000"/>
          </a:bodyPr>
          <a:lstStyle/>
          <a:p>
            <a:pPr algn="ctr"/>
            <a:endParaRPr kumimoji="1" lang="ja-JP" altLang="en-US" sz="1600" dirty="0" smtClean="0"/>
          </a:p>
        </p:txBody>
      </p:sp>
      <p:sp>
        <p:nvSpPr>
          <p:cNvPr id="10" name="右矢印 9"/>
          <p:cNvSpPr/>
          <p:nvPr/>
        </p:nvSpPr>
        <p:spPr>
          <a:xfrm>
            <a:off x="3857620" y="3596018"/>
            <a:ext cx="500066" cy="214314"/>
          </a:xfrm>
          <a:prstGeom prst="rightArrow">
            <a:avLst/>
          </a:prstGeom>
          <a:ln>
            <a:solidFill>
              <a:schemeClr val="tx1"/>
            </a:solidFill>
          </a:ln>
        </p:spPr>
        <p:txBody>
          <a:bodyPr wrap="square" rtlCol="0" anchor="ctr">
            <a:normAutofit fontScale="25000" lnSpcReduction="20000"/>
          </a:bodyPr>
          <a:lstStyle/>
          <a:p>
            <a:pPr algn="ctr"/>
            <a:endParaRPr kumimoji="1" lang="ja-JP" altLang="en-US" sz="1600" dirty="0" smtClean="0"/>
          </a:p>
        </p:txBody>
      </p:sp>
      <p:sp>
        <p:nvSpPr>
          <p:cNvPr id="11" name="右矢印 10"/>
          <p:cNvSpPr/>
          <p:nvPr/>
        </p:nvSpPr>
        <p:spPr>
          <a:xfrm>
            <a:off x="5643570" y="3596018"/>
            <a:ext cx="500066" cy="214314"/>
          </a:xfrm>
          <a:prstGeom prst="rightArrow">
            <a:avLst/>
          </a:prstGeom>
          <a:ln>
            <a:solidFill>
              <a:schemeClr val="tx1"/>
            </a:solidFill>
          </a:ln>
        </p:spPr>
        <p:txBody>
          <a:bodyPr wrap="square" rtlCol="0" anchor="ctr">
            <a:normAutofit fontScale="25000" lnSpcReduction="20000"/>
          </a:bodyPr>
          <a:lstStyle/>
          <a:p>
            <a:pPr algn="ctr"/>
            <a:endParaRPr kumimoji="1" lang="ja-JP" altLang="en-US" sz="1600" dirty="0" smtClean="0"/>
          </a:p>
        </p:txBody>
      </p:sp>
      <p:sp>
        <p:nvSpPr>
          <p:cNvPr id="12" name="角丸四角形 11"/>
          <p:cNvSpPr/>
          <p:nvPr/>
        </p:nvSpPr>
        <p:spPr>
          <a:xfrm>
            <a:off x="142844" y="2000240"/>
            <a:ext cx="2428892" cy="42862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solidFill>
              <a:schemeClr val="tx1"/>
            </a:solidFill>
          </a:ln>
        </p:spPr>
        <p:txBody>
          <a:bodyPr wrap="square" rtlCol="0" anchor="ctr">
            <a:normAutofit/>
          </a:bodyPr>
          <a:lstStyle/>
          <a:p>
            <a:pPr algn="ctr"/>
            <a:r>
              <a:rPr kumimoji="1" lang="ja-JP" altLang="en-US" sz="1600" dirty="0" smtClean="0"/>
              <a:t>代執行のプロセス</a:t>
            </a:r>
          </a:p>
        </p:txBody>
      </p:sp>
      <p:sp>
        <p:nvSpPr>
          <p:cNvPr id="13" name="左矢印吹き出し 12"/>
          <p:cNvSpPr/>
          <p:nvPr/>
        </p:nvSpPr>
        <p:spPr>
          <a:xfrm>
            <a:off x="2786050" y="2000240"/>
            <a:ext cx="5857916" cy="428628"/>
          </a:xfrm>
          <a:prstGeom prst="leftArrowCallout">
            <a:avLst>
              <a:gd name="adj1" fmla="val 25000"/>
              <a:gd name="adj2" fmla="val 25000"/>
              <a:gd name="adj3" fmla="val 25000"/>
              <a:gd name="adj4" fmla="val 90302"/>
            </a:avLst>
          </a:prstGeom>
          <a:solidFill>
            <a:srgbClr val="FF9999"/>
          </a:solidFill>
          <a:ln>
            <a:solidFill>
              <a:schemeClr val="tx1"/>
            </a:solidFill>
          </a:ln>
        </p:spPr>
        <p:txBody>
          <a:bodyPr wrap="square" rtlCol="0" anchor="ctr">
            <a:normAutofit/>
          </a:bodyPr>
          <a:lstStyle/>
          <a:p>
            <a:pPr algn="ctr"/>
            <a:r>
              <a:rPr kumimoji="1" lang="ja-JP" altLang="en-US" sz="1600" dirty="0" smtClean="0"/>
              <a:t>非常･危険切迫の場合は、省略可</a:t>
            </a:r>
            <a:r>
              <a:rPr kumimoji="1" lang="en-US" altLang="ja-JP" sz="1600" dirty="0" smtClean="0"/>
              <a:t>〔</a:t>
            </a:r>
            <a:r>
              <a:rPr kumimoji="1" lang="ja-JP" altLang="en-US" sz="1600" dirty="0" smtClean="0"/>
              <a:t>緊急執行</a:t>
            </a:r>
            <a:r>
              <a:rPr kumimoji="1" lang="en-US" altLang="ja-JP" sz="1600" dirty="0" smtClean="0"/>
              <a:t>〕</a:t>
            </a:r>
            <a:r>
              <a:rPr kumimoji="1" lang="ja-JP" altLang="en-US" sz="1600" dirty="0" smtClean="0"/>
              <a:t>（第</a:t>
            </a:r>
            <a:r>
              <a:rPr kumimoji="1" lang="en-US" altLang="ja-JP" sz="1600" dirty="0" smtClean="0"/>
              <a:t>3</a:t>
            </a:r>
            <a:r>
              <a:rPr kumimoji="1" lang="ja-JP" altLang="en-US" sz="1600" dirty="0" smtClean="0"/>
              <a:t>条第</a:t>
            </a:r>
            <a:r>
              <a:rPr kumimoji="1" lang="en-US" altLang="ja-JP" sz="1600" dirty="0" smtClean="0"/>
              <a:t>3</a:t>
            </a:r>
            <a:r>
              <a:rPr kumimoji="1" lang="ja-JP" altLang="en-US" sz="1600" dirty="0" smtClean="0"/>
              <a:t>項）</a:t>
            </a:r>
          </a:p>
        </p:txBody>
      </p:sp>
      <p:sp>
        <p:nvSpPr>
          <p:cNvPr id="14" name="テキスト ボックス 13"/>
          <p:cNvSpPr txBox="1"/>
          <p:nvPr/>
        </p:nvSpPr>
        <p:spPr>
          <a:xfrm>
            <a:off x="1357290" y="4024646"/>
            <a:ext cx="1000132" cy="261610"/>
          </a:xfrm>
          <a:prstGeom prst="rect">
            <a:avLst/>
          </a:prstGeom>
          <a:noFill/>
          <a:ln>
            <a:noFill/>
          </a:ln>
        </p:spPr>
        <p:txBody>
          <a:bodyPr wrap="square" rtlCol="0">
            <a:spAutoFit/>
          </a:bodyPr>
          <a:lstStyle/>
          <a:p>
            <a:r>
              <a:rPr kumimoji="1" lang="ja-JP" altLang="en-US" sz="1100" dirty="0" smtClean="0"/>
              <a:t>第</a:t>
            </a:r>
            <a:r>
              <a:rPr kumimoji="1" lang="en-US" altLang="ja-JP" sz="1100" dirty="0" smtClean="0"/>
              <a:t>3</a:t>
            </a:r>
            <a:r>
              <a:rPr kumimoji="1" lang="ja-JP" altLang="en-US" sz="1100" dirty="0" smtClean="0"/>
              <a:t>条第</a:t>
            </a:r>
            <a:r>
              <a:rPr kumimoji="1" lang="en-US" altLang="ja-JP" sz="1100" dirty="0" smtClean="0"/>
              <a:t>1</a:t>
            </a:r>
            <a:r>
              <a:rPr kumimoji="1" lang="ja-JP" altLang="en-US" sz="1100" dirty="0" smtClean="0"/>
              <a:t>項</a:t>
            </a:r>
          </a:p>
        </p:txBody>
      </p:sp>
      <p:sp>
        <p:nvSpPr>
          <p:cNvPr id="15" name="テキスト ボックス 14"/>
          <p:cNvSpPr txBox="1"/>
          <p:nvPr/>
        </p:nvSpPr>
        <p:spPr>
          <a:xfrm>
            <a:off x="3286116" y="4024646"/>
            <a:ext cx="1000132" cy="261610"/>
          </a:xfrm>
          <a:prstGeom prst="rect">
            <a:avLst/>
          </a:prstGeom>
          <a:noFill/>
          <a:ln>
            <a:noFill/>
          </a:ln>
        </p:spPr>
        <p:txBody>
          <a:bodyPr wrap="square" rtlCol="0">
            <a:spAutoFit/>
          </a:bodyPr>
          <a:lstStyle/>
          <a:p>
            <a:r>
              <a:rPr kumimoji="1" lang="ja-JP" altLang="en-US" sz="1100" dirty="0" smtClean="0"/>
              <a:t>第</a:t>
            </a:r>
            <a:r>
              <a:rPr kumimoji="1" lang="en-US" altLang="ja-JP" sz="1100" dirty="0" smtClean="0"/>
              <a:t>3</a:t>
            </a:r>
            <a:r>
              <a:rPr kumimoji="1" lang="ja-JP" altLang="en-US" sz="1100" dirty="0" smtClean="0"/>
              <a:t>条第</a:t>
            </a:r>
            <a:r>
              <a:rPr kumimoji="1" lang="en-US" altLang="ja-JP" sz="1100" dirty="0" smtClean="0"/>
              <a:t>2</a:t>
            </a:r>
            <a:r>
              <a:rPr kumimoji="1" lang="ja-JP" altLang="en-US" sz="1100" dirty="0" smtClean="0"/>
              <a:t>項</a:t>
            </a:r>
          </a:p>
        </p:txBody>
      </p:sp>
      <p:sp>
        <p:nvSpPr>
          <p:cNvPr id="16" name="テキスト ボックス 15"/>
          <p:cNvSpPr txBox="1"/>
          <p:nvPr/>
        </p:nvSpPr>
        <p:spPr>
          <a:xfrm>
            <a:off x="6929453" y="4024646"/>
            <a:ext cx="633421" cy="261610"/>
          </a:xfrm>
          <a:prstGeom prst="rect">
            <a:avLst/>
          </a:prstGeom>
          <a:noFill/>
          <a:ln>
            <a:noFill/>
          </a:ln>
        </p:spPr>
        <p:txBody>
          <a:bodyPr wrap="square" rtlCol="0">
            <a:spAutoFit/>
          </a:bodyPr>
          <a:lstStyle/>
          <a:p>
            <a:r>
              <a:rPr kumimoji="1" lang="ja-JP" altLang="en-US" sz="1100" dirty="0" smtClean="0"/>
              <a:t>第</a:t>
            </a:r>
            <a:r>
              <a:rPr kumimoji="1" lang="en-US" altLang="ja-JP" sz="1100" dirty="0" smtClean="0"/>
              <a:t>5</a:t>
            </a:r>
            <a:r>
              <a:rPr kumimoji="1" lang="ja-JP" altLang="en-US" sz="1100" dirty="0" smtClean="0"/>
              <a:t>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checkerboard(across)">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714375" y="2928938"/>
            <a:ext cx="7772400" cy="1200150"/>
          </a:xfrm>
        </p:spPr>
        <p:txBody>
          <a:bodyPr/>
          <a:lstStyle/>
          <a:p>
            <a:pPr>
              <a:defRPr/>
            </a:pPr>
            <a:r>
              <a:rPr lang="en-US" altLang="ja-JP" dirty="0" smtClean="0"/>
              <a:t>Ⅰ</a:t>
            </a:r>
            <a:r>
              <a:rPr lang="ja-JP" altLang="en-US" dirty="0" err="1" smtClean="0"/>
              <a:t>．</a:t>
            </a:r>
            <a:r>
              <a:rPr lang="ja-JP" altLang="en-US" dirty="0" smtClean="0"/>
              <a:t>消防法・消防行政の特徴</a:t>
            </a:r>
            <a:r>
              <a:rPr lang="en-US" altLang="ja-JP" dirty="0" smtClean="0"/>
              <a:t/>
            </a:r>
            <a:br>
              <a:rPr lang="en-US" altLang="ja-JP" dirty="0" smtClean="0"/>
            </a:br>
            <a:endParaRPr lang="ja-JP" altLang="en-US" dirty="0"/>
          </a:p>
        </p:txBody>
      </p:sp>
      <p:sp>
        <p:nvSpPr>
          <p:cNvPr id="5123" name="テキスト プレースホルダ 4"/>
          <p:cNvSpPr>
            <a:spLocks noGrp="1"/>
          </p:cNvSpPr>
          <p:nvPr>
            <p:ph type="body" idx="1"/>
          </p:nvPr>
        </p:nvSpPr>
        <p:spPr>
          <a:xfrm>
            <a:off x="714375" y="3571875"/>
            <a:ext cx="7772400" cy="785813"/>
          </a:xfrm>
        </p:spPr>
        <p:txBody>
          <a:bodyPr/>
          <a:lstStyle/>
          <a:p>
            <a:endParaRPr lang="ja-JP" altLang="en-US" smtClean="0"/>
          </a:p>
        </p:txBody>
      </p:sp>
      <p:sp>
        <p:nvSpPr>
          <p:cNvPr id="5" name="スライド番号プレースホルダ 4"/>
          <p:cNvSpPr>
            <a:spLocks noGrp="1"/>
          </p:cNvSpPr>
          <p:nvPr>
            <p:ph type="sldNum" sz="quarter" idx="11"/>
          </p:nvPr>
        </p:nvSpPr>
        <p:spPr/>
        <p:txBody>
          <a:bodyPr/>
          <a:lstStyle/>
          <a:p>
            <a:pPr>
              <a:defRPr/>
            </a:pPr>
            <a:fld id="{5E5660F1-61D8-4B3C-852A-D21DC49170BD}" type="slidenum">
              <a:rPr lang="en-US" altLang="ja-JP" smtClean="0"/>
              <a:pPr>
                <a:defRPr/>
              </a:pPr>
              <a:t>4</a:t>
            </a:fld>
            <a:endParaRPr lang="en-US" altLang="ja-JP"/>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代執行の対象となる代替的作為義務の例</a:t>
            </a:r>
            <a:endParaRPr kumimoji="1" lang="ja-JP" altLang="en-US" dirty="0"/>
          </a:p>
        </p:txBody>
      </p:sp>
      <p:sp>
        <p:nvSpPr>
          <p:cNvPr id="3" name="コンテンツ プレースホルダ 2"/>
          <p:cNvSpPr>
            <a:spLocks noGrp="1"/>
          </p:cNvSpPr>
          <p:nvPr>
            <p:ph idx="1"/>
          </p:nvPr>
        </p:nvSpPr>
        <p:spPr>
          <a:xfrm>
            <a:off x="250825" y="2857496"/>
            <a:ext cx="8435975" cy="3243965"/>
          </a:xfrm>
        </p:spPr>
        <p:txBody>
          <a:bodyPr/>
          <a:lstStyle/>
          <a:p>
            <a:pPr marL="457200" indent="-457200">
              <a:buFont typeface="+mj-ea"/>
              <a:buAutoNum type="circleNumDbPlain"/>
            </a:pPr>
            <a:r>
              <a:rPr kumimoji="1" lang="ja-JP" altLang="en-US" sz="2000" dirty="0" smtClean="0"/>
              <a:t>屋外物件や危険物の除去命令による除去義務（第</a:t>
            </a:r>
            <a:r>
              <a:rPr kumimoji="1" lang="en-US" altLang="ja-JP" sz="2000" dirty="0" smtClean="0"/>
              <a:t>3</a:t>
            </a:r>
            <a:r>
              <a:rPr kumimoji="1" lang="ja-JP" altLang="en-US" sz="2000" dirty="0" smtClean="0"/>
              <a:t>条第</a:t>
            </a:r>
            <a:r>
              <a:rPr kumimoji="1" lang="en-US" altLang="ja-JP" sz="2000" dirty="0" smtClean="0"/>
              <a:t>1</a:t>
            </a:r>
            <a:r>
              <a:rPr kumimoji="1" lang="ja-JP" altLang="en-US" sz="2000" dirty="0" smtClean="0"/>
              <a:t>項）</a:t>
            </a:r>
            <a:endParaRPr kumimoji="1" lang="en-US" altLang="ja-JP" sz="2000" dirty="0" smtClean="0"/>
          </a:p>
          <a:p>
            <a:pPr marL="457200" indent="-457200">
              <a:buFont typeface="+mj-ea"/>
              <a:buAutoNum type="circleNumDbPlain"/>
            </a:pPr>
            <a:r>
              <a:rPr lang="ja-JP" altLang="en-US" sz="2000" dirty="0" smtClean="0"/>
              <a:t>防火対象物における避難障害物件や工作物の除去命令による除去義務（第</a:t>
            </a:r>
            <a:r>
              <a:rPr lang="en-US" altLang="ja-JP" sz="2000" dirty="0" smtClean="0"/>
              <a:t>5</a:t>
            </a:r>
            <a:r>
              <a:rPr lang="ja-JP" altLang="en-US" sz="2000" dirty="0" smtClean="0"/>
              <a:t>条の</a:t>
            </a:r>
            <a:r>
              <a:rPr lang="en-US" altLang="ja-JP" sz="2000" dirty="0" smtClean="0"/>
              <a:t>3</a:t>
            </a:r>
            <a:r>
              <a:rPr lang="ja-JP" altLang="en-US" sz="2000" dirty="0" smtClean="0"/>
              <a:t>第</a:t>
            </a:r>
            <a:r>
              <a:rPr lang="en-US" altLang="ja-JP" sz="2000" dirty="0" smtClean="0"/>
              <a:t>1</a:t>
            </a:r>
            <a:r>
              <a:rPr lang="ja-JP" altLang="en-US" sz="2000" dirty="0" smtClean="0"/>
              <a:t>項）</a:t>
            </a:r>
            <a:endParaRPr lang="en-US" altLang="ja-JP" sz="2000" dirty="0" smtClean="0"/>
          </a:p>
          <a:p>
            <a:pPr marL="457200" indent="-457200">
              <a:buFont typeface="+mj-ea"/>
              <a:buAutoNum type="circleNumDbPlain"/>
            </a:pPr>
            <a:r>
              <a:rPr kumimoji="1" lang="ja-JP" altLang="en-US" sz="2000" dirty="0" smtClean="0"/>
              <a:t>製造所等における許可品以外等の危険物の除去命令による除去義務（第</a:t>
            </a:r>
            <a:r>
              <a:rPr kumimoji="1" lang="en-US" altLang="ja-JP" sz="2000" dirty="0" smtClean="0"/>
              <a:t>11</a:t>
            </a:r>
            <a:r>
              <a:rPr kumimoji="1" lang="ja-JP" altLang="en-US" sz="2000" dirty="0" smtClean="0"/>
              <a:t>条の</a:t>
            </a:r>
            <a:r>
              <a:rPr kumimoji="1" lang="en-US" altLang="ja-JP" sz="2000" dirty="0" smtClean="0"/>
              <a:t>5</a:t>
            </a:r>
            <a:r>
              <a:rPr kumimoji="1" lang="ja-JP" altLang="en-US" sz="2000" dirty="0" smtClean="0"/>
              <a:t>第</a:t>
            </a:r>
            <a:r>
              <a:rPr kumimoji="1" lang="en-US" altLang="ja-JP" sz="2000" dirty="0" smtClean="0"/>
              <a:t>1</a:t>
            </a:r>
            <a:r>
              <a:rPr kumimoji="1" lang="ja-JP" altLang="en-US" sz="2000" dirty="0" smtClean="0"/>
              <a:t>項･第</a:t>
            </a:r>
            <a:r>
              <a:rPr kumimoji="1" lang="en-US" altLang="ja-JP" sz="2000" dirty="0" smtClean="0"/>
              <a:t>2</a:t>
            </a:r>
            <a:r>
              <a:rPr kumimoji="1" lang="ja-JP" altLang="en-US" sz="2000" dirty="0" smtClean="0"/>
              <a:t>項）</a:t>
            </a:r>
            <a:endParaRPr kumimoji="1" lang="en-US" altLang="ja-JP" sz="2000" dirty="0" smtClean="0"/>
          </a:p>
          <a:p>
            <a:pPr marL="457200" indent="-457200">
              <a:buFont typeface="+mj-ea"/>
              <a:buAutoNum type="circleNumDbPlain"/>
            </a:pPr>
            <a:r>
              <a:rPr lang="ja-JP" altLang="en-US" sz="2000" dirty="0" smtClean="0"/>
              <a:t>製造所等内における違法工作物の除去命令による除去義務（第</a:t>
            </a:r>
            <a:r>
              <a:rPr lang="en-US" altLang="ja-JP" sz="2000" dirty="0" smtClean="0"/>
              <a:t>12</a:t>
            </a:r>
            <a:r>
              <a:rPr lang="ja-JP" altLang="en-US" sz="2000" dirty="0" smtClean="0"/>
              <a:t>条第</a:t>
            </a:r>
            <a:r>
              <a:rPr lang="en-US" altLang="ja-JP" sz="2000" dirty="0" smtClean="0"/>
              <a:t>2</a:t>
            </a:r>
            <a:r>
              <a:rPr lang="ja-JP" altLang="en-US" sz="2000" dirty="0" smtClean="0"/>
              <a:t>項）</a:t>
            </a:r>
            <a:endParaRPr lang="en-US" altLang="ja-JP" sz="2000" dirty="0" smtClean="0"/>
          </a:p>
          <a:p>
            <a:pPr marL="457200" indent="-457200">
              <a:buFont typeface="+mj-ea"/>
              <a:buAutoNum type="circleNumDbPlain"/>
            </a:pPr>
            <a:r>
              <a:rPr lang="ja-JP" altLang="en-US" sz="2000" dirty="0" smtClean="0"/>
              <a:t>無許可の危険物の除去命令による除去義務（第</a:t>
            </a:r>
            <a:r>
              <a:rPr lang="en-US" altLang="ja-JP" sz="2000" dirty="0" smtClean="0"/>
              <a:t>16</a:t>
            </a:r>
            <a:r>
              <a:rPr lang="ja-JP" altLang="en-US" sz="2000" dirty="0" smtClean="0"/>
              <a:t>条の</a:t>
            </a:r>
            <a:r>
              <a:rPr lang="en-US" altLang="ja-JP" sz="2000" dirty="0" smtClean="0"/>
              <a:t>6</a:t>
            </a:r>
            <a:r>
              <a:rPr lang="ja-JP" altLang="en-US" sz="2000" dirty="0" smtClean="0"/>
              <a:t>第</a:t>
            </a:r>
            <a:r>
              <a:rPr lang="en-US" altLang="ja-JP" sz="2000" dirty="0" smtClean="0"/>
              <a:t>1</a:t>
            </a:r>
            <a:r>
              <a:rPr lang="ja-JP" altLang="en-US" sz="2000" dirty="0" smtClean="0"/>
              <a:t>項）</a:t>
            </a:r>
            <a:endParaRPr lang="en-US" altLang="ja-JP" sz="2000" dirty="0" smtClean="0"/>
          </a:p>
          <a:p>
            <a:pPr marL="457200" indent="-457200">
              <a:buFont typeface="+mj-ea"/>
              <a:buAutoNum type="circleNumDbPlain"/>
            </a:pPr>
            <a:endParaRPr kumimoji="1" lang="ja-JP" altLang="en-US" dirty="0"/>
          </a:p>
        </p:txBody>
      </p:sp>
      <p:sp>
        <p:nvSpPr>
          <p:cNvPr id="4" name="横巻き 3"/>
          <p:cNvSpPr/>
          <p:nvPr/>
        </p:nvSpPr>
        <p:spPr>
          <a:xfrm>
            <a:off x="928662" y="1214422"/>
            <a:ext cx="6643734" cy="1500198"/>
          </a:xfrm>
          <a:prstGeom prst="horizontalScroll">
            <a:avLst/>
          </a:prstGeom>
          <a:ln>
            <a:solidFill>
              <a:schemeClr val="tx1"/>
            </a:solidFill>
          </a:ln>
        </p:spPr>
        <p:txBody>
          <a:bodyPr wrap="square" rtlCol="0" anchor="ctr">
            <a:normAutofit/>
          </a:bodyPr>
          <a:lstStyle/>
          <a:p>
            <a:r>
              <a:rPr kumimoji="1" lang="ja-JP" altLang="en-US" sz="1600" dirty="0" smtClean="0"/>
              <a:t>　理論的には、消防用設備等の設置義務も代執行の対象になり得るが、現実的には困難である（設置方法について選択の余地が大きいので）</a:t>
            </a:r>
            <a:endParaRPr kumimoji="1" lang="en-US" altLang="ja-JP" sz="1600" dirty="0" smtClean="0"/>
          </a:p>
          <a:p>
            <a:r>
              <a:rPr lang="ja-JP" altLang="en-US" sz="1600" dirty="0" smtClean="0"/>
              <a:t>　基本的には、以下のような</a:t>
            </a:r>
            <a:r>
              <a:rPr lang="ja-JP" altLang="en-US" sz="1600" dirty="0" smtClean="0">
                <a:solidFill>
                  <a:srgbClr val="FF0000"/>
                </a:solidFill>
              </a:rPr>
              <a:t>除去命令</a:t>
            </a:r>
            <a:r>
              <a:rPr lang="ja-JP" altLang="en-US" sz="1600" dirty="0" smtClean="0"/>
              <a:t>については</a:t>
            </a:r>
            <a:r>
              <a:rPr lang="ja-JP" altLang="en-US" sz="1600" dirty="0" smtClean="0">
                <a:solidFill>
                  <a:srgbClr val="FF0000"/>
                </a:solidFill>
              </a:rPr>
              <a:t>現実的に</a:t>
            </a:r>
            <a:r>
              <a:rPr lang="ja-JP" altLang="en-US" sz="1600" dirty="0" smtClean="0"/>
              <a:t>代執行の対象になり得る</a:t>
            </a:r>
            <a:endParaRPr kumimoji="1" lang="ja-JP" altLang="en-US" sz="1600" dirty="0" smtClean="0"/>
          </a:p>
        </p:txBody>
      </p:sp>
      <p:sp>
        <p:nvSpPr>
          <p:cNvPr id="6" name="雲 5"/>
          <p:cNvSpPr/>
          <p:nvPr/>
        </p:nvSpPr>
        <p:spPr>
          <a:xfrm>
            <a:off x="1714480" y="5786454"/>
            <a:ext cx="5143536" cy="857256"/>
          </a:xfrm>
          <a:prstGeom prst="cloud">
            <a:avLst/>
          </a:prstGeom>
          <a:ln>
            <a:solidFill>
              <a:schemeClr val="tx1"/>
            </a:solidFill>
          </a:ln>
        </p:spPr>
        <p:txBody>
          <a:bodyPr wrap="square" rtlCol="0" anchor="ctr">
            <a:normAutofit/>
          </a:bodyPr>
          <a:lstStyle/>
          <a:p>
            <a:pPr algn="ctr"/>
            <a:r>
              <a:rPr kumimoji="1" lang="ja-JP" altLang="en-US" sz="1600" dirty="0" smtClean="0"/>
              <a:t>このうち、①　②　⑤が現実性が高い</a:t>
            </a:r>
          </a:p>
        </p:txBody>
      </p:sp>
      <p:sp>
        <p:nvSpPr>
          <p:cNvPr id="7" name="スライド番号プレースホルダ 6"/>
          <p:cNvSpPr>
            <a:spLocks noGrp="1"/>
          </p:cNvSpPr>
          <p:nvPr>
            <p:ph type="sldNum" sz="quarter" idx="11"/>
          </p:nvPr>
        </p:nvSpPr>
        <p:spPr/>
        <p:txBody>
          <a:bodyPr/>
          <a:lstStyle/>
          <a:p>
            <a:pPr>
              <a:defRPr/>
            </a:pPr>
            <a:fld id="{A1C8A4EA-1944-4F28-91D7-925B10C787CA}" type="slidenum">
              <a:rPr lang="en-US" altLang="ja-JP" smtClean="0"/>
              <a:pPr>
                <a:defRPr/>
              </a:pPr>
              <a:t>40</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4375" y="2928938"/>
            <a:ext cx="7772400" cy="646112"/>
          </a:xfrm>
        </p:spPr>
        <p:txBody>
          <a:bodyPr/>
          <a:lstStyle/>
          <a:p>
            <a:pPr>
              <a:defRPr/>
            </a:pPr>
            <a:r>
              <a:rPr lang="en-US" altLang="ja-JP" dirty="0" smtClean="0"/>
              <a:t>Ⅵ</a:t>
            </a:r>
            <a:r>
              <a:rPr lang="ja-JP" altLang="en-US" dirty="0" err="1" smtClean="0"/>
              <a:t>．</a:t>
            </a:r>
            <a:r>
              <a:rPr lang="ja-JP" altLang="en-US" dirty="0" smtClean="0"/>
              <a:t>検討会から見た予防消防の現状</a:t>
            </a:r>
            <a:endParaRPr lang="ja-JP" altLang="en-US" dirty="0"/>
          </a:p>
        </p:txBody>
      </p:sp>
      <p:sp>
        <p:nvSpPr>
          <p:cNvPr id="22531" name="テキスト プレースホルダ 2"/>
          <p:cNvSpPr>
            <a:spLocks noGrp="1"/>
          </p:cNvSpPr>
          <p:nvPr>
            <p:ph type="body" idx="1"/>
          </p:nvPr>
        </p:nvSpPr>
        <p:spPr>
          <a:xfrm>
            <a:off x="714375" y="3571875"/>
            <a:ext cx="7772400" cy="785813"/>
          </a:xfrm>
        </p:spPr>
        <p:txBody>
          <a:bodyPr/>
          <a:lstStyle/>
          <a:p>
            <a:endParaRPr lang="ja-JP" altLang="en-US" smtClean="0"/>
          </a:p>
        </p:txBody>
      </p:sp>
      <p:sp>
        <p:nvSpPr>
          <p:cNvPr id="4" name="スライド番号プレースホルダ 3"/>
          <p:cNvSpPr>
            <a:spLocks noGrp="1"/>
          </p:cNvSpPr>
          <p:nvPr>
            <p:ph type="sldNum" sz="quarter" idx="11"/>
          </p:nvPr>
        </p:nvSpPr>
        <p:spPr/>
        <p:txBody>
          <a:bodyPr/>
          <a:lstStyle/>
          <a:p>
            <a:pPr>
              <a:defRPr/>
            </a:pPr>
            <a:fld id="{5E5660F1-61D8-4B3C-852A-D21DC49170BD}" type="slidenum">
              <a:rPr lang="en-US" altLang="ja-JP" smtClean="0"/>
              <a:pPr>
                <a:defRPr/>
              </a:pPr>
              <a:t>41</a:t>
            </a:fld>
            <a:endParaRPr lang="en-US" altLang="ja-JP"/>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3"/>
          <p:cNvSpPr>
            <a:spLocks noGrp="1"/>
          </p:cNvSpPr>
          <p:nvPr>
            <p:ph type="title"/>
          </p:nvPr>
        </p:nvSpPr>
        <p:spPr>
          <a:xfrm>
            <a:off x="250825" y="460375"/>
            <a:ext cx="8424863" cy="523875"/>
          </a:xfrm>
        </p:spPr>
        <p:txBody>
          <a:bodyPr/>
          <a:lstStyle/>
          <a:p>
            <a:r>
              <a:rPr lang="ja-JP" altLang="en-US" smtClean="0"/>
              <a:t>検討会の概要</a:t>
            </a:r>
          </a:p>
        </p:txBody>
      </p:sp>
      <p:sp>
        <p:nvSpPr>
          <p:cNvPr id="5" name="雲 4"/>
          <p:cNvSpPr/>
          <p:nvPr/>
        </p:nvSpPr>
        <p:spPr>
          <a:xfrm>
            <a:off x="3071802" y="5357826"/>
            <a:ext cx="2428892" cy="1000132"/>
          </a:xfrm>
          <a:prstGeom prst="cloud">
            <a:avLst/>
          </a:prstGeom>
          <a:ln>
            <a:solidFill>
              <a:schemeClr val="tx1"/>
            </a:solidFill>
          </a:ln>
        </p:spPr>
        <p:txBody>
          <a:bodyPr wrap="square" rtlCol="0" anchor="ctr">
            <a:noAutofit/>
          </a:bodyPr>
          <a:lstStyle/>
          <a:p>
            <a:pPr algn="ctr"/>
            <a:r>
              <a:rPr kumimoji="1" lang="ja-JP" altLang="en-US" sz="1600" dirty="0" smtClean="0"/>
              <a:t>「</a:t>
            </a:r>
            <a:r>
              <a:rPr kumimoji="1" lang="ja-JP" altLang="en-US" sz="1400" dirty="0" smtClean="0"/>
              <a:t>先手必勝」的な発想への転換が求められている</a:t>
            </a:r>
          </a:p>
        </p:txBody>
      </p:sp>
      <p:sp>
        <p:nvSpPr>
          <p:cNvPr id="6" name="星 32 5"/>
          <p:cNvSpPr/>
          <p:nvPr/>
        </p:nvSpPr>
        <p:spPr>
          <a:xfrm>
            <a:off x="714348" y="3286124"/>
            <a:ext cx="2500330" cy="1174433"/>
          </a:xfrm>
          <a:prstGeom prst="star32">
            <a:avLst>
              <a:gd name="adj" fmla="val 44055"/>
            </a:avLst>
          </a:prstGeom>
          <a:solidFill>
            <a:srgbClr val="FF0000">
              <a:alpha val="20000"/>
            </a:srgbClr>
          </a:solidFill>
          <a:ln>
            <a:solidFill>
              <a:schemeClr val="tx1"/>
            </a:solidFill>
          </a:ln>
        </p:spPr>
        <p:txBody>
          <a:bodyPr wrap="square" rtlCol="0" anchor="ctr">
            <a:spAutoFit/>
          </a:bodyPr>
          <a:lstStyle/>
          <a:p>
            <a:pPr algn="ctr"/>
            <a:r>
              <a:rPr lang="ja-JP" altLang="en-US" sz="1400" dirty="0" smtClean="0"/>
              <a:t>群馬県渋川市</a:t>
            </a:r>
            <a:endParaRPr lang="en-US" altLang="ja-JP" sz="1400" dirty="0" smtClean="0"/>
          </a:p>
          <a:p>
            <a:pPr algn="ctr"/>
            <a:r>
              <a:rPr lang="ja-JP" altLang="en-US" sz="1400" dirty="0" smtClean="0"/>
              <a:t>老人ホーム火災 </a:t>
            </a:r>
            <a:endParaRPr lang="en-US" altLang="ja-JP" sz="1400" dirty="0" smtClean="0"/>
          </a:p>
          <a:p>
            <a:pPr algn="ctr"/>
            <a:r>
              <a:rPr lang="ja-JP" altLang="en-US" sz="1400" dirty="0" smtClean="0"/>
              <a:t>（</a:t>
            </a:r>
            <a:r>
              <a:rPr lang="en-US" altLang="ja-JP" sz="1400" dirty="0" smtClean="0"/>
              <a:t>2009</a:t>
            </a:r>
            <a:r>
              <a:rPr lang="ja-JP" altLang="en-US" sz="1400" dirty="0" smtClean="0"/>
              <a:t>年</a:t>
            </a:r>
            <a:r>
              <a:rPr lang="en-US" altLang="ja-JP" sz="1400" dirty="0" smtClean="0"/>
              <a:t>3</a:t>
            </a:r>
            <a:r>
              <a:rPr lang="ja-JP" altLang="en-US" sz="1400" dirty="0" smtClean="0"/>
              <a:t>月</a:t>
            </a:r>
            <a:r>
              <a:rPr lang="en-US" altLang="ja-JP" sz="1400" dirty="0" smtClean="0"/>
              <a:t>19</a:t>
            </a:r>
            <a:r>
              <a:rPr lang="ja-JP" altLang="en-US" sz="1400" dirty="0" smtClean="0"/>
              <a:t>日）</a:t>
            </a:r>
            <a:endParaRPr kumimoji="1" lang="ja-JP" altLang="en-US" sz="1400" dirty="0" smtClean="0"/>
          </a:p>
        </p:txBody>
      </p:sp>
      <p:sp>
        <p:nvSpPr>
          <p:cNvPr id="8" name="星 32 7"/>
          <p:cNvSpPr/>
          <p:nvPr/>
        </p:nvSpPr>
        <p:spPr>
          <a:xfrm>
            <a:off x="785786" y="1571612"/>
            <a:ext cx="2500330" cy="1174433"/>
          </a:xfrm>
          <a:prstGeom prst="star32">
            <a:avLst>
              <a:gd name="adj" fmla="val 44055"/>
            </a:avLst>
          </a:prstGeom>
          <a:solidFill>
            <a:srgbClr val="FF0000">
              <a:alpha val="20000"/>
            </a:srgbClr>
          </a:solidFill>
          <a:ln>
            <a:solidFill>
              <a:schemeClr val="tx1"/>
            </a:solidFill>
          </a:ln>
        </p:spPr>
        <p:txBody>
          <a:bodyPr wrap="square" rtlCol="0" anchor="ctr">
            <a:spAutoFit/>
          </a:bodyPr>
          <a:lstStyle/>
          <a:p>
            <a:pPr algn="ctr"/>
            <a:r>
              <a:rPr lang="ja-JP" altLang="en-US" sz="1400" dirty="0" smtClean="0"/>
              <a:t>認知症高齢者グループホーム火災（</a:t>
            </a:r>
            <a:r>
              <a:rPr lang="en-US" altLang="ja-JP" sz="1400" dirty="0" smtClean="0"/>
              <a:t>2006</a:t>
            </a:r>
            <a:r>
              <a:rPr lang="ja-JP" altLang="en-US" sz="1400" dirty="0" smtClean="0"/>
              <a:t>年</a:t>
            </a:r>
            <a:r>
              <a:rPr lang="en-US" altLang="ja-JP" sz="1400" dirty="0" smtClean="0"/>
              <a:t>1</a:t>
            </a:r>
            <a:r>
              <a:rPr lang="ja-JP" altLang="en-US" sz="1400" dirty="0" smtClean="0"/>
              <a:t>月</a:t>
            </a:r>
            <a:r>
              <a:rPr lang="en-US" altLang="ja-JP" sz="1400" dirty="0" smtClean="0"/>
              <a:t>8</a:t>
            </a:r>
            <a:r>
              <a:rPr lang="ja-JP" altLang="en-US" sz="1400" dirty="0" smtClean="0"/>
              <a:t>日）</a:t>
            </a:r>
            <a:endParaRPr kumimoji="1" lang="ja-JP" altLang="en-US" sz="1400" dirty="0" smtClean="0"/>
          </a:p>
        </p:txBody>
      </p:sp>
      <p:sp>
        <p:nvSpPr>
          <p:cNvPr id="9" name="星 32 8"/>
          <p:cNvSpPr/>
          <p:nvPr/>
        </p:nvSpPr>
        <p:spPr>
          <a:xfrm>
            <a:off x="571472" y="4998482"/>
            <a:ext cx="2500330" cy="1859518"/>
          </a:xfrm>
          <a:prstGeom prst="star32">
            <a:avLst>
              <a:gd name="adj" fmla="val 44055"/>
            </a:avLst>
          </a:prstGeom>
          <a:solidFill>
            <a:srgbClr val="FF0000">
              <a:alpha val="20000"/>
            </a:srgbClr>
          </a:solidFill>
          <a:ln>
            <a:solidFill>
              <a:schemeClr val="tx1"/>
            </a:solidFill>
          </a:ln>
        </p:spPr>
        <p:txBody>
          <a:bodyPr wrap="square" rtlCol="0" anchor="ctr">
            <a:spAutoFit/>
          </a:bodyPr>
          <a:lstStyle/>
          <a:p>
            <a:pPr algn="ctr"/>
            <a:r>
              <a:rPr kumimoji="1" lang="ja-JP" altLang="en-US" sz="1400" dirty="0" smtClean="0"/>
              <a:t>小規模施設でのさらなる火災</a:t>
            </a:r>
            <a:endParaRPr kumimoji="1" lang="en-US" altLang="ja-JP" sz="1400" dirty="0" smtClean="0"/>
          </a:p>
          <a:p>
            <a:pPr algn="ctr"/>
            <a:r>
              <a:rPr lang="en-US" altLang="ja-JP" sz="1400" dirty="0" smtClean="0"/>
              <a:t>or</a:t>
            </a:r>
          </a:p>
          <a:p>
            <a:pPr algn="ctr"/>
            <a:r>
              <a:rPr lang="ja-JP" altLang="en-US" sz="1400" dirty="0" smtClean="0"/>
              <a:t>個人住宅･共同住宅での火災</a:t>
            </a:r>
            <a:endParaRPr kumimoji="1" lang="ja-JP" altLang="en-US" sz="1400" dirty="0" smtClean="0"/>
          </a:p>
        </p:txBody>
      </p:sp>
      <p:sp>
        <p:nvSpPr>
          <p:cNvPr id="10" name="1 つの角を切り取った四角形 9"/>
          <p:cNvSpPr/>
          <p:nvPr/>
        </p:nvSpPr>
        <p:spPr>
          <a:xfrm>
            <a:off x="214282" y="1142984"/>
            <a:ext cx="1357322" cy="285752"/>
          </a:xfrm>
          <a:prstGeom prst="snip1Rect">
            <a:avLst/>
          </a:prstGeom>
          <a:ln>
            <a:solidFill>
              <a:schemeClr val="tx1"/>
            </a:solidFill>
          </a:ln>
        </p:spPr>
        <p:txBody>
          <a:bodyPr wrap="square" rtlCol="0" anchor="ctr">
            <a:normAutofit fontScale="77500" lnSpcReduction="20000"/>
          </a:bodyPr>
          <a:lstStyle/>
          <a:p>
            <a:pPr algn="ctr"/>
            <a:r>
              <a:rPr kumimoji="1" lang="ja-JP" altLang="en-US" sz="1600" dirty="0" smtClean="0"/>
              <a:t>第</a:t>
            </a:r>
            <a:r>
              <a:rPr kumimoji="1" lang="en-US" altLang="ja-JP" sz="1600" dirty="0" smtClean="0"/>
              <a:t>1</a:t>
            </a:r>
            <a:r>
              <a:rPr kumimoji="1" lang="ja-JP" altLang="en-US" sz="1600" dirty="0" smtClean="0"/>
              <a:t>期（</a:t>
            </a:r>
            <a:r>
              <a:rPr kumimoji="1" lang="en-US" altLang="ja-JP" sz="1600" dirty="0" smtClean="0"/>
              <a:t>2008</a:t>
            </a:r>
            <a:r>
              <a:rPr kumimoji="1" lang="ja-JP" altLang="en-US" sz="1600" dirty="0" smtClean="0"/>
              <a:t>年度）</a:t>
            </a:r>
          </a:p>
        </p:txBody>
      </p:sp>
      <p:sp>
        <p:nvSpPr>
          <p:cNvPr id="11" name="1 つの角を切り取った四角形 10"/>
          <p:cNvSpPr/>
          <p:nvPr/>
        </p:nvSpPr>
        <p:spPr>
          <a:xfrm>
            <a:off x="214282" y="2857496"/>
            <a:ext cx="1357322" cy="285752"/>
          </a:xfrm>
          <a:prstGeom prst="snip1Rect">
            <a:avLst/>
          </a:prstGeom>
          <a:ln>
            <a:solidFill>
              <a:schemeClr val="tx1"/>
            </a:solidFill>
          </a:ln>
        </p:spPr>
        <p:txBody>
          <a:bodyPr wrap="square" rtlCol="0" anchor="ctr">
            <a:normAutofit fontScale="77500" lnSpcReduction="20000"/>
          </a:bodyPr>
          <a:lstStyle/>
          <a:p>
            <a:pPr algn="ctr"/>
            <a:r>
              <a:rPr kumimoji="1" lang="ja-JP" altLang="en-US" sz="1600" dirty="0" smtClean="0"/>
              <a:t>第</a:t>
            </a:r>
            <a:r>
              <a:rPr kumimoji="1" lang="en-US" altLang="ja-JP" sz="1600" dirty="0" smtClean="0"/>
              <a:t>2</a:t>
            </a:r>
            <a:r>
              <a:rPr kumimoji="1" lang="ja-JP" altLang="en-US" sz="1600" dirty="0" smtClean="0"/>
              <a:t>期（</a:t>
            </a:r>
            <a:r>
              <a:rPr kumimoji="1" lang="en-US" altLang="ja-JP" sz="1600" dirty="0" smtClean="0"/>
              <a:t>2009</a:t>
            </a:r>
            <a:r>
              <a:rPr kumimoji="1" lang="ja-JP" altLang="en-US" sz="1600" dirty="0" smtClean="0"/>
              <a:t>年度）</a:t>
            </a:r>
          </a:p>
        </p:txBody>
      </p:sp>
      <p:sp>
        <p:nvSpPr>
          <p:cNvPr id="12" name="1 つの角を切り取った四角形 11"/>
          <p:cNvSpPr/>
          <p:nvPr/>
        </p:nvSpPr>
        <p:spPr>
          <a:xfrm>
            <a:off x="214282" y="4714884"/>
            <a:ext cx="1357322" cy="301109"/>
          </a:xfrm>
          <a:prstGeom prst="snip1Rect">
            <a:avLst/>
          </a:prstGeom>
          <a:ln>
            <a:solidFill>
              <a:schemeClr val="tx1"/>
            </a:solidFill>
          </a:ln>
        </p:spPr>
        <p:txBody>
          <a:bodyPr wrap="square" rtlCol="0" anchor="ctr">
            <a:spAutoFit/>
          </a:bodyPr>
          <a:lstStyle/>
          <a:p>
            <a:pPr algn="ctr"/>
            <a:r>
              <a:rPr kumimoji="1" lang="ja-JP" altLang="en-US" sz="1200" dirty="0" smtClean="0"/>
              <a:t>検討会後の予想</a:t>
            </a:r>
          </a:p>
        </p:txBody>
      </p:sp>
      <p:sp>
        <p:nvSpPr>
          <p:cNvPr id="13" name="横巻き 12"/>
          <p:cNvSpPr/>
          <p:nvPr/>
        </p:nvSpPr>
        <p:spPr>
          <a:xfrm>
            <a:off x="6572264" y="500042"/>
            <a:ext cx="2143140" cy="857256"/>
          </a:xfrm>
          <a:prstGeom prst="horizontalScroll">
            <a:avLst/>
          </a:prstGeom>
          <a:ln>
            <a:solidFill>
              <a:schemeClr val="tx1"/>
            </a:solidFill>
          </a:ln>
        </p:spPr>
        <p:txBody>
          <a:bodyPr wrap="square" rtlCol="0" anchor="ctr">
            <a:noAutofit/>
          </a:bodyPr>
          <a:lstStyle/>
          <a:p>
            <a:pPr algn="ctr"/>
            <a:r>
              <a:rPr kumimoji="1" lang="ja-JP" altLang="en-US" sz="1400" dirty="0" smtClean="0"/>
              <a:t>先に述べたパターンで話が進んでいる</a:t>
            </a:r>
          </a:p>
        </p:txBody>
      </p:sp>
      <p:sp>
        <p:nvSpPr>
          <p:cNvPr id="14" name="正方形/長方形 13"/>
          <p:cNvSpPr/>
          <p:nvPr/>
        </p:nvSpPr>
        <p:spPr>
          <a:xfrm>
            <a:off x="2714612" y="571480"/>
            <a:ext cx="2928958" cy="461665"/>
          </a:xfrm>
          <a:prstGeom prst="rect">
            <a:avLst/>
          </a:prstGeom>
        </p:spPr>
        <p:txBody>
          <a:bodyPr wrap="square">
            <a:spAutoFit/>
          </a:bodyPr>
          <a:lstStyle/>
          <a:p>
            <a:r>
              <a:rPr lang="ja-JP" altLang="en-US" sz="1200" dirty="0" smtClean="0"/>
              <a:t>火災危険性の高い小規模施設に対応した防災対策に関する検討会</a:t>
            </a:r>
            <a:endParaRPr lang="ja-JP" altLang="en-US" sz="1200" dirty="0"/>
          </a:p>
        </p:txBody>
      </p:sp>
      <p:sp>
        <p:nvSpPr>
          <p:cNvPr id="15" name="角丸四角形 14"/>
          <p:cNvSpPr/>
          <p:nvPr/>
        </p:nvSpPr>
        <p:spPr>
          <a:xfrm>
            <a:off x="3571868" y="1571612"/>
            <a:ext cx="5000660" cy="1285884"/>
          </a:xfrm>
          <a:prstGeom prst="roundRect">
            <a:avLst/>
          </a:prstGeom>
          <a:ln>
            <a:solidFill>
              <a:schemeClr val="tx1"/>
            </a:solidFill>
          </a:ln>
        </p:spPr>
        <p:txBody>
          <a:bodyPr wrap="square" rtlCol="0" anchor="ctr">
            <a:normAutofit fontScale="92500" lnSpcReduction="10000"/>
          </a:bodyPr>
          <a:lstStyle/>
          <a:p>
            <a:pPr>
              <a:buFont typeface="Arial" pitchFamily="34" charset="0"/>
              <a:buChar char="•"/>
            </a:pPr>
            <a:r>
              <a:rPr kumimoji="1" lang="ja-JP" altLang="en-US" sz="1600" dirty="0" smtClean="0"/>
              <a:t>施行令別表第一（六）の細分化</a:t>
            </a:r>
            <a:endParaRPr kumimoji="1" lang="en-US" altLang="ja-JP" sz="1600" dirty="0" smtClean="0"/>
          </a:p>
          <a:p>
            <a:pPr>
              <a:buFont typeface="Arial" pitchFamily="34" charset="0"/>
              <a:buChar char="•"/>
            </a:pPr>
            <a:r>
              <a:rPr kumimoji="1" lang="ja-JP" altLang="en-US" sz="1600" dirty="0" smtClean="0"/>
              <a:t>防火管理者の選任基準　</a:t>
            </a:r>
            <a:r>
              <a:rPr kumimoji="1" lang="en-US" altLang="ja-JP" sz="1600" dirty="0" smtClean="0"/>
              <a:t>30</a:t>
            </a:r>
            <a:r>
              <a:rPr kumimoji="1" lang="ja-JP" altLang="en-US" sz="1600" dirty="0" smtClean="0"/>
              <a:t>人以上→</a:t>
            </a:r>
            <a:r>
              <a:rPr kumimoji="1" lang="en-US" altLang="ja-JP" sz="1600" dirty="0" smtClean="0"/>
              <a:t>10</a:t>
            </a:r>
            <a:r>
              <a:rPr kumimoji="1" lang="ja-JP" altLang="en-US" sz="1600" dirty="0" smtClean="0"/>
              <a:t>人以上</a:t>
            </a:r>
            <a:endParaRPr kumimoji="1" lang="en-US" altLang="ja-JP" sz="1600" dirty="0" smtClean="0"/>
          </a:p>
          <a:p>
            <a:pPr>
              <a:buFont typeface="Arial" pitchFamily="34" charset="0"/>
              <a:buChar char="•"/>
            </a:pPr>
            <a:r>
              <a:rPr lang="ja-JP" altLang="en-US" sz="1600" dirty="0" smtClean="0">
                <a:solidFill>
                  <a:srgbClr val="FF0000"/>
                </a:solidFill>
              </a:rPr>
              <a:t>スプリンクラー設備　</a:t>
            </a:r>
            <a:r>
              <a:rPr lang="en-US" altLang="ja-JP" sz="1600" dirty="0" smtClean="0">
                <a:solidFill>
                  <a:srgbClr val="FF0000"/>
                </a:solidFill>
              </a:rPr>
              <a:t>1000㎡</a:t>
            </a:r>
            <a:r>
              <a:rPr lang="ja-JP" altLang="en-US" sz="1600" dirty="0" smtClean="0">
                <a:solidFill>
                  <a:srgbClr val="FF0000"/>
                </a:solidFill>
              </a:rPr>
              <a:t>以上→</a:t>
            </a:r>
            <a:r>
              <a:rPr lang="en-US" altLang="ja-JP" sz="1600" dirty="0" smtClean="0">
                <a:solidFill>
                  <a:srgbClr val="FF0000"/>
                </a:solidFill>
              </a:rPr>
              <a:t>275</a:t>
            </a:r>
            <a:r>
              <a:rPr lang="ja-JP" altLang="en-US" sz="1600" dirty="0" smtClean="0">
                <a:solidFill>
                  <a:srgbClr val="FF0000"/>
                </a:solidFill>
              </a:rPr>
              <a:t>㎡以上（費用助成）</a:t>
            </a:r>
            <a:endParaRPr lang="en-US" altLang="ja-JP" sz="1600" dirty="0" smtClean="0">
              <a:solidFill>
                <a:srgbClr val="FF0000"/>
              </a:solidFill>
            </a:endParaRPr>
          </a:p>
          <a:p>
            <a:pPr>
              <a:buFont typeface="Arial" pitchFamily="34" charset="0"/>
              <a:buChar char="•"/>
            </a:pPr>
            <a:r>
              <a:rPr lang="ja-JP" altLang="en-US" sz="1600" dirty="0" smtClean="0"/>
              <a:t>自動</a:t>
            </a:r>
            <a:r>
              <a:rPr kumimoji="1" lang="ja-JP" altLang="en-US" sz="1600" dirty="0" smtClean="0"/>
              <a:t>火災報知設備　</a:t>
            </a:r>
            <a:r>
              <a:rPr kumimoji="1" lang="en-US" altLang="ja-JP" sz="1600" dirty="0" smtClean="0"/>
              <a:t>300</a:t>
            </a:r>
            <a:r>
              <a:rPr kumimoji="1" lang="ja-JP" altLang="en-US" sz="1600" dirty="0" smtClean="0"/>
              <a:t>㎡以上→全ての施設</a:t>
            </a:r>
            <a:endParaRPr kumimoji="1" lang="en-US" altLang="ja-JP" sz="1600" dirty="0" smtClean="0"/>
          </a:p>
          <a:p>
            <a:pPr>
              <a:buFont typeface="Arial" pitchFamily="34" charset="0"/>
              <a:buChar char="•"/>
            </a:pPr>
            <a:r>
              <a:rPr lang="ja-JP" altLang="en-US" sz="1600" dirty="0" smtClean="0"/>
              <a:t>火災報知設備　</a:t>
            </a:r>
            <a:r>
              <a:rPr lang="en-US" altLang="ja-JP" sz="1600" dirty="0" smtClean="0"/>
              <a:t>500</a:t>
            </a:r>
            <a:r>
              <a:rPr lang="ja-JP" altLang="en-US" sz="1600" dirty="0" smtClean="0"/>
              <a:t>㎡以上→全ての施設</a:t>
            </a:r>
            <a:endParaRPr kumimoji="1" lang="ja-JP" altLang="en-US" sz="1600" dirty="0" smtClean="0"/>
          </a:p>
        </p:txBody>
      </p:sp>
      <p:sp>
        <p:nvSpPr>
          <p:cNvPr id="17" name="角丸四角形 16"/>
          <p:cNvSpPr/>
          <p:nvPr/>
        </p:nvSpPr>
        <p:spPr>
          <a:xfrm>
            <a:off x="3571867" y="3286124"/>
            <a:ext cx="5072099" cy="1285884"/>
          </a:xfrm>
          <a:prstGeom prst="roundRect">
            <a:avLst/>
          </a:prstGeom>
          <a:ln>
            <a:solidFill>
              <a:schemeClr val="tx1"/>
            </a:solidFill>
          </a:ln>
        </p:spPr>
        <p:txBody>
          <a:bodyPr wrap="square" rtlCol="0" anchor="ctr">
            <a:normAutofit fontScale="85000" lnSpcReduction="10000"/>
          </a:bodyPr>
          <a:lstStyle/>
          <a:p>
            <a:r>
              <a:rPr kumimoji="1" lang="ja-JP" altLang="en-US" sz="1800" dirty="0" smtClean="0"/>
              <a:t>防火安全教育･指導のための住宅用火災警報器の配備</a:t>
            </a:r>
            <a:endParaRPr kumimoji="1" lang="en-US" altLang="ja-JP" sz="1800" dirty="0" smtClean="0"/>
          </a:p>
          <a:p>
            <a:endParaRPr lang="en-US" altLang="ja-JP" sz="1600" dirty="0" smtClean="0"/>
          </a:p>
          <a:p>
            <a:r>
              <a:rPr kumimoji="1" lang="ja-JP" altLang="en-US" sz="1600" dirty="0" smtClean="0"/>
              <a:t>自力避難困難な者が寝泊まりするなど火災危険性の高い社会福祉施設、簡易宿泊所等の全てにおいて、住警器を</a:t>
            </a:r>
            <a:r>
              <a:rPr kumimoji="1" lang="ja-JP" altLang="en-US" sz="1600" dirty="0" smtClean="0">
                <a:solidFill>
                  <a:srgbClr val="FF0000"/>
                </a:solidFill>
              </a:rPr>
              <a:t>全額国費により</a:t>
            </a:r>
            <a:r>
              <a:rPr kumimoji="1" lang="ja-JP" altLang="en-US" sz="1600" dirty="0" smtClean="0"/>
              <a:t>各地方公共団体に配備し、全施設に設置する</a:t>
            </a:r>
          </a:p>
        </p:txBody>
      </p:sp>
      <p:sp>
        <p:nvSpPr>
          <p:cNvPr id="19" name="雲形吹き出し 18"/>
          <p:cNvSpPr/>
          <p:nvPr/>
        </p:nvSpPr>
        <p:spPr>
          <a:xfrm>
            <a:off x="5429256" y="4714884"/>
            <a:ext cx="3714744" cy="1714512"/>
          </a:xfrm>
          <a:prstGeom prst="cloudCallout">
            <a:avLst>
              <a:gd name="adj1" fmla="val -44972"/>
              <a:gd name="adj2" fmla="val -54093"/>
            </a:avLst>
          </a:prstGeom>
          <a:ln>
            <a:solidFill>
              <a:schemeClr val="tx1"/>
            </a:solidFill>
          </a:ln>
        </p:spPr>
        <p:txBody>
          <a:bodyPr wrap="square" rtlCol="0" anchor="ctr">
            <a:normAutofit/>
          </a:bodyPr>
          <a:lstStyle/>
          <a:p>
            <a:pPr>
              <a:buFont typeface="Arial" pitchFamily="34" charset="0"/>
              <a:buChar char="•"/>
            </a:pPr>
            <a:r>
              <a:rPr kumimoji="1" lang="ja-JP" altLang="en-US" sz="1100" dirty="0" smtClean="0"/>
              <a:t>これらの施設をきちんと把握できるか</a:t>
            </a:r>
            <a:endParaRPr kumimoji="1" lang="en-US" altLang="ja-JP" sz="1100" dirty="0" smtClean="0"/>
          </a:p>
          <a:p>
            <a:pPr>
              <a:buFont typeface="Arial" pitchFamily="34" charset="0"/>
              <a:buChar char="•"/>
            </a:pPr>
            <a:r>
              <a:rPr kumimoji="1" lang="en-US" altLang="ja-JP" sz="1100" dirty="0" smtClean="0"/>
              <a:t>100</a:t>
            </a:r>
            <a:r>
              <a:rPr kumimoji="1" lang="en-US" altLang="ja-JP" sz="1100" dirty="0" smtClean="0"/>
              <a:t>㎡</a:t>
            </a:r>
            <a:r>
              <a:rPr kumimoji="1" lang="ja-JP" altLang="en-US" sz="1100" dirty="0" smtClean="0"/>
              <a:t>で火災なのに十分なのか</a:t>
            </a:r>
            <a:endParaRPr kumimoji="1" lang="en-US" altLang="ja-JP" sz="1100" dirty="0" smtClean="0"/>
          </a:p>
          <a:p>
            <a:pPr>
              <a:buFont typeface="Arial" pitchFamily="34" charset="0"/>
              <a:buChar char="•"/>
            </a:pPr>
            <a:r>
              <a:rPr lang="ja-JP" altLang="en-US" sz="1100" dirty="0" smtClean="0"/>
              <a:t>避難困難なのに住警機でよいのか</a:t>
            </a:r>
            <a:endParaRPr lang="en-US" altLang="ja-JP" sz="1100" dirty="0" smtClean="0"/>
          </a:p>
          <a:p>
            <a:pPr>
              <a:buFont typeface="Arial" pitchFamily="34" charset="0"/>
              <a:buChar char="•"/>
            </a:pPr>
            <a:r>
              <a:rPr kumimoji="1" lang="ja-JP" altLang="en-US" sz="1100" dirty="0" smtClean="0"/>
              <a:t>設備設置規制＝費用助成を原則セットにすべきではないのか</a:t>
            </a:r>
          </a:p>
        </p:txBody>
      </p:sp>
      <p:sp>
        <p:nvSpPr>
          <p:cNvPr id="21" name="星 5 20"/>
          <p:cNvSpPr/>
          <p:nvPr/>
        </p:nvSpPr>
        <p:spPr>
          <a:xfrm>
            <a:off x="8215338" y="1928802"/>
            <a:ext cx="214314" cy="214314"/>
          </a:xfrm>
          <a:prstGeom prst="star5">
            <a:avLst/>
          </a:prstGeom>
          <a:solidFill>
            <a:srgbClr val="FFFF00"/>
          </a:solidFill>
          <a:ln>
            <a:solidFill>
              <a:schemeClr val="tx1"/>
            </a:solidFill>
          </a:ln>
        </p:spPr>
        <p:txBody>
          <a:bodyPr wrap="square" rtlCol="0" anchor="ctr">
            <a:normAutofit fontScale="25000" lnSpcReduction="20000"/>
          </a:bodyPr>
          <a:lstStyle/>
          <a:p>
            <a:pPr algn="ctr"/>
            <a:endParaRPr kumimoji="1" lang="ja-JP" altLang="en-US" sz="1600" dirty="0" smtClean="0"/>
          </a:p>
        </p:txBody>
      </p:sp>
      <p:sp>
        <p:nvSpPr>
          <p:cNvPr id="22" name="星 5 21"/>
          <p:cNvSpPr/>
          <p:nvPr/>
        </p:nvSpPr>
        <p:spPr>
          <a:xfrm>
            <a:off x="6143636" y="1500174"/>
            <a:ext cx="214314" cy="214314"/>
          </a:xfrm>
          <a:prstGeom prst="star5">
            <a:avLst/>
          </a:prstGeom>
          <a:solidFill>
            <a:srgbClr val="FFFF00"/>
          </a:solidFill>
          <a:ln>
            <a:solidFill>
              <a:schemeClr val="tx1"/>
            </a:solidFill>
          </a:ln>
        </p:spPr>
        <p:txBody>
          <a:bodyPr wrap="square" rtlCol="0" anchor="ctr">
            <a:normAutofit fontScale="25000" lnSpcReduction="20000"/>
          </a:bodyPr>
          <a:lstStyle/>
          <a:p>
            <a:pPr algn="ctr"/>
            <a:endParaRPr kumimoji="1" lang="ja-JP" altLang="en-US" sz="1600" dirty="0" smtClean="0"/>
          </a:p>
        </p:txBody>
      </p:sp>
      <p:sp>
        <p:nvSpPr>
          <p:cNvPr id="18" name="スライド番号プレースホルダ 17"/>
          <p:cNvSpPr>
            <a:spLocks noGrp="1"/>
          </p:cNvSpPr>
          <p:nvPr>
            <p:ph type="sldNum" sz="quarter" idx="11"/>
          </p:nvPr>
        </p:nvSpPr>
        <p:spPr/>
        <p:txBody>
          <a:bodyPr/>
          <a:lstStyle/>
          <a:p>
            <a:pPr>
              <a:defRPr/>
            </a:pPr>
            <a:fld id="{A1C8A4EA-1944-4F28-91D7-925B10C787CA}" type="slidenum">
              <a:rPr lang="en-US" altLang="ja-JP" smtClean="0"/>
              <a:pPr>
                <a:defRPr/>
              </a:pPr>
              <a:t>42</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500" fill="hold"/>
                                        <p:tgtEl>
                                          <p:spTgt spid="9"/>
                                        </p:tgtEl>
                                        <p:attrNameLst>
                                          <p:attrName>ppt_x</p:attrName>
                                        </p:attrNameLst>
                                      </p:cBhvr>
                                      <p:tavLst>
                                        <p:tav tm="0">
                                          <p:val>
                                            <p:strVal val="#ppt_x"/>
                                          </p:val>
                                        </p:tav>
                                        <p:tav tm="100000">
                                          <p:val>
                                            <p:strVal val="#ppt_x"/>
                                          </p:val>
                                        </p:tav>
                                      </p:tavLst>
                                    </p:anim>
                                    <p:anim calcmode="lin" valueType="num">
                                      <p:cBhvr additive="base">
                                        <p:cTn id="6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ppt_x"/>
                                          </p:val>
                                        </p:tav>
                                        <p:tav tm="100000">
                                          <p:val>
                                            <p:strVal val="#ppt_x"/>
                                          </p:val>
                                        </p:tav>
                                      </p:tavLst>
                                    </p:anim>
                                    <p:anim calcmode="lin" valueType="num">
                                      <p:cBhvr additive="base">
                                        <p:cTn id="7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P spid="13" grpId="0" animBg="1"/>
      <p:bldP spid="15" grpId="0" animBg="1"/>
      <p:bldP spid="17" grpId="0" animBg="1"/>
      <p:bldP spid="19" grpId="0" animBg="1"/>
      <p:bldP spid="21" grpId="0" animBg="1"/>
      <p:bldP spid="2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954107"/>
          </a:xfrm>
        </p:spPr>
        <p:txBody>
          <a:bodyPr/>
          <a:lstStyle/>
          <a:p>
            <a:r>
              <a:rPr kumimoji="1" lang="ja-JP" altLang="en-US" dirty="0" smtClean="0"/>
              <a:t>質問事項</a:t>
            </a:r>
            <a:r>
              <a:rPr kumimoji="1" lang="en-US" altLang="ja-JP" dirty="0" smtClean="0"/>
              <a:t/>
            </a:r>
            <a:br>
              <a:rPr kumimoji="1" lang="en-US" altLang="ja-JP" dirty="0" smtClean="0"/>
            </a:br>
            <a:r>
              <a:rPr lang="ja-JP" altLang="en-US" dirty="0" smtClean="0"/>
              <a:t>　災害時における消防（官）の役割について</a:t>
            </a:r>
            <a:endParaRPr kumimoji="1" lang="ja-JP" altLang="en-US" dirty="0"/>
          </a:p>
        </p:txBody>
      </p:sp>
      <p:sp>
        <p:nvSpPr>
          <p:cNvPr id="5" name="角丸四角形 4"/>
          <p:cNvSpPr/>
          <p:nvPr/>
        </p:nvSpPr>
        <p:spPr>
          <a:xfrm>
            <a:off x="5429256" y="6286520"/>
            <a:ext cx="2643206" cy="428628"/>
          </a:xfrm>
          <a:prstGeom prst="roundRect">
            <a:avLst/>
          </a:prstGeom>
          <a:ln>
            <a:solidFill>
              <a:schemeClr val="tx1"/>
            </a:solidFill>
          </a:ln>
        </p:spPr>
        <p:txBody>
          <a:bodyPr wrap="square" rtlCol="0" anchor="ctr">
            <a:normAutofit fontScale="92500"/>
          </a:bodyPr>
          <a:lstStyle/>
          <a:p>
            <a:pPr marL="342900" lvl="0" indent="-342900" eaLnBrk="0" hangingPunct="0">
              <a:spcBef>
                <a:spcPct val="20000"/>
              </a:spcBef>
              <a:buClr>
                <a:srgbClr val="333399"/>
              </a:buClr>
              <a:buSzPct val="80000"/>
            </a:pPr>
            <a:r>
              <a:rPr lang="ja-JP" altLang="en-US" sz="1800" kern="0" dirty="0" smtClean="0">
                <a:solidFill>
                  <a:srgbClr val="000000"/>
                </a:solidFill>
                <a:latin typeface="Times New Roman"/>
                <a:ea typeface="ＭＳ Ｐゴシック"/>
              </a:rPr>
              <a:t>地域社会の防災力の向上</a:t>
            </a:r>
            <a:endParaRPr kumimoji="1" lang="ja-JP" altLang="en-US" sz="1800" dirty="0" smtClean="0"/>
          </a:p>
        </p:txBody>
      </p:sp>
      <p:sp>
        <p:nvSpPr>
          <p:cNvPr id="6" name="角丸四角形 5"/>
          <p:cNvSpPr/>
          <p:nvPr/>
        </p:nvSpPr>
        <p:spPr>
          <a:xfrm>
            <a:off x="3286116" y="4357694"/>
            <a:ext cx="1285884" cy="428628"/>
          </a:xfrm>
          <a:prstGeom prst="roundRect">
            <a:avLst/>
          </a:prstGeom>
          <a:ln>
            <a:solidFill>
              <a:schemeClr val="tx1"/>
            </a:solidFill>
          </a:ln>
        </p:spPr>
        <p:txBody>
          <a:bodyPr wrap="square" rtlCol="0" anchor="ctr">
            <a:normAutofit/>
          </a:bodyPr>
          <a:lstStyle/>
          <a:p>
            <a:pPr marL="342900" lvl="0" indent="-342900" eaLnBrk="0" hangingPunct="0">
              <a:spcBef>
                <a:spcPct val="20000"/>
              </a:spcBef>
              <a:buClr>
                <a:srgbClr val="333399"/>
              </a:buClr>
              <a:buSzPct val="80000"/>
            </a:pPr>
            <a:r>
              <a:rPr lang="ja-JP" altLang="en-US" sz="1800" kern="0" dirty="0" smtClean="0">
                <a:solidFill>
                  <a:srgbClr val="000000"/>
                </a:solidFill>
                <a:latin typeface="Times New Roman"/>
                <a:ea typeface="ＭＳ Ｐゴシック"/>
              </a:rPr>
              <a:t>災害復旧</a:t>
            </a:r>
            <a:endParaRPr kumimoji="1" lang="ja-JP" altLang="en-US" sz="1800" dirty="0" smtClean="0"/>
          </a:p>
        </p:txBody>
      </p:sp>
      <p:sp>
        <p:nvSpPr>
          <p:cNvPr id="7" name="角丸四角形 6"/>
          <p:cNvSpPr/>
          <p:nvPr/>
        </p:nvSpPr>
        <p:spPr>
          <a:xfrm>
            <a:off x="5643570" y="4357694"/>
            <a:ext cx="1285884" cy="428628"/>
          </a:xfrm>
          <a:prstGeom prst="roundRect">
            <a:avLst/>
          </a:prstGeom>
          <a:ln>
            <a:solidFill>
              <a:schemeClr val="tx1"/>
            </a:solidFill>
          </a:ln>
        </p:spPr>
        <p:txBody>
          <a:bodyPr wrap="square" rtlCol="0" anchor="ctr">
            <a:normAutofit/>
          </a:bodyPr>
          <a:lstStyle/>
          <a:p>
            <a:pPr marL="342900" lvl="0" indent="-342900" eaLnBrk="0" hangingPunct="0">
              <a:spcBef>
                <a:spcPct val="20000"/>
              </a:spcBef>
              <a:buClr>
                <a:srgbClr val="333399"/>
              </a:buClr>
              <a:buSzPct val="80000"/>
            </a:pPr>
            <a:r>
              <a:rPr lang="ja-JP" altLang="en-US" sz="1800" kern="0" dirty="0" smtClean="0">
                <a:solidFill>
                  <a:srgbClr val="000000"/>
                </a:solidFill>
                <a:latin typeface="Times New Roman"/>
                <a:ea typeface="ＭＳ Ｐゴシック"/>
              </a:rPr>
              <a:t>災害復興</a:t>
            </a:r>
            <a:endParaRPr kumimoji="1" lang="ja-JP" altLang="en-US" sz="1800" dirty="0" smtClean="0"/>
          </a:p>
        </p:txBody>
      </p:sp>
      <p:sp>
        <p:nvSpPr>
          <p:cNvPr id="9" name="正方形/長方形 8"/>
          <p:cNvSpPr/>
          <p:nvPr/>
        </p:nvSpPr>
        <p:spPr>
          <a:xfrm>
            <a:off x="1071538" y="1928802"/>
            <a:ext cx="7643866" cy="1071570"/>
          </a:xfrm>
          <a:prstGeom prst="rect">
            <a:avLst/>
          </a:prstGeom>
          <a:ln>
            <a:solidFill>
              <a:schemeClr val="tx1"/>
            </a:solidFill>
          </a:ln>
        </p:spPr>
        <p:txBody>
          <a:bodyPr wrap="square" rtlCol="0" anchor="ctr">
            <a:normAutofit/>
          </a:bodyPr>
          <a:lstStyle/>
          <a:p>
            <a:endParaRPr lang="en-US" altLang="ja-JP" sz="1600" dirty="0" smtClean="0"/>
          </a:p>
          <a:p>
            <a:r>
              <a:rPr lang="ja-JP" altLang="en-US" sz="1600" dirty="0" smtClean="0"/>
              <a:t>消防は、その施設及び人員を活用して、国民の生命、身体及び財産を火災から保護するとともに、水火災又は地震等の災害を防除し、及びこれらの災害による被害を軽減することを任務とする。</a:t>
            </a:r>
            <a:r>
              <a:rPr kumimoji="1" lang="ja-JP" altLang="en-US" sz="1600" dirty="0" smtClean="0"/>
              <a:t>（消防組織法第１条）</a:t>
            </a:r>
          </a:p>
        </p:txBody>
      </p:sp>
      <p:sp>
        <p:nvSpPr>
          <p:cNvPr id="8" name="横巻き 7"/>
          <p:cNvSpPr/>
          <p:nvPr/>
        </p:nvSpPr>
        <p:spPr>
          <a:xfrm>
            <a:off x="785786" y="1643050"/>
            <a:ext cx="2571768" cy="500066"/>
          </a:xfrm>
          <a:prstGeom prst="horizontalScroll">
            <a:avLst/>
          </a:prstGeom>
          <a:solidFill>
            <a:srgbClr val="FFCCFF"/>
          </a:solidFill>
          <a:ln>
            <a:solidFill>
              <a:schemeClr val="tx1"/>
            </a:solidFill>
          </a:ln>
        </p:spPr>
        <p:txBody>
          <a:bodyPr wrap="square" rtlCol="0" anchor="ctr">
            <a:normAutofit/>
          </a:bodyPr>
          <a:lstStyle/>
          <a:p>
            <a:pPr algn="ctr"/>
            <a:r>
              <a:rPr kumimoji="1" lang="ja-JP" altLang="en-US" sz="1800" dirty="0" smtClean="0"/>
              <a:t>消防の任務とは</a:t>
            </a:r>
            <a:r>
              <a:rPr kumimoji="1" lang="en-US" altLang="ja-JP" sz="1800" dirty="0" smtClean="0"/>
              <a:t>…</a:t>
            </a:r>
            <a:endParaRPr kumimoji="1" lang="ja-JP" altLang="en-US" sz="1800" dirty="0" smtClean="0"/>
          </a:p>
        </p:txBody>
      </p:sp>
      <p:sp>
        <p:nvSpPr>
          <p:cNvPr id="11" name="横巻き 10"/>
          <p:cNvSpPr/>
          <p:nvPr/>
        </p:nvSpPr>
        <p:spPr>
          <a:xfrm>
            <a:off x="785786" y="3143248"/>
            <a:ext cx="2571768" cy="500066"/>
          </a:xfrm>
          <a:prstGeom prst="horizontalScroll">
            <a:avLst/>
          </a:prstGeom>
          <a:solidFill>
            <a:srgbClr val="FFCCFF"/>
          </a:solidFill>
          <a:ln>
            <a:solidFill>
              <a:schemeClr val="tx1"/>
            </a:solidFill>
          </a:ln>
        </p:spPr>
        <p:txBody>
          <a:bodyPr wrap="square" rtlCol="0" anchor="ctr">
            <a:normAutofit/>
          </a:bodyPr>
          <a:lstStyle/>
          <a:p>
            <a:pPr algn="ctr"/>
            <a:r>
              <a:rPr kumimoji="1" lang="ja-JP" altLang="en-US" sz="1800" dirty="0" smtClean="0"/>
              <a:t>防災政策のフェイズ</a:t>
            </a:r>
          </a:p>
        </p:txBody>
      </p:sp>
      <p:sp>
        <p:nvSpPr>
          <p:cNvPr id="12" name="角丸四角形 11"/>
          <p:cNvSpPr/>
          <p:nvPr/>
        </p:nvSpPr>
        <p:spPr>
          <a:xfrm>
            <a:off x="928662" y="4786322"/>
            <a:ext cx="1285884" cy="428628"/>
          </a:xfrm>
          <a:prstGeom prst="roundRect">
            <a:avLst/>
          </a:prstGeom>
          <a:ln>
            <a:solidFill>
              <a:schemeClr val="tx1"/>
            </a:solidFill>
          </a:ln>
        </p:spPr>
        <p:txBody>
          <a:bodyPr wrap="square" rtlCol="0" anchor="ctr">
            <a:normAutofit/>
          </a:bodyPr>
          <a:lstStyle/>
          <a:p>
            <a:pPr marL="342900" lvl="0" indent="-342900" eaLnBrk="0" hangingPunct="0">
              <a:spcBef>
                <a:spcPct val="20000"/>
              </a:spcBef>
              <a:buClr>
                <a:srgbClr val="333399"/>
              </a:buClr>
              <a:buSzPct val="80000"/>
            </a:pPr>
            <a:r>
              <a:rPr lang="ja-JP" altLang="en-US" sz="1800" kern="0" dirty="0" smtClean="0">
                <a:solidFill>
                  <a:srgbClr val="000000"/>
                </a:solidFill>
                <a:latin typeface="Times New Roman"/>
                <a:ea typeface="ＭＳ Ｐゴシック"/>
              </a:rPr>
              <a:t>災害準備</a:t>
            </a:r>
            <a:endParaRPr kumimoji="1" lang="ja-JP" altLang="en-US" sz="1800" dirty="0" smtClean="0"/>
          </a:p>
        </p:txBody>
      </p:sp>
      <p:sp>
        <p:nvSpPr>
          <p:cNvPr id="13" name="角丸四角形 12"/>
          <p:cNvSpPr/>
          <p:nvPr/>
        </p:nvSpPr>
        <p:spPr>
          <a:xfrm>
            <a:off x="928662" y="4000504"/>
            <a:ext cx="1285884" cy="428628"/>
          </a:xfrm>
          <a:prstGeom prst="roundRect">
            <a:avLst/>
          </a:prstGeom>
          <a:ln>
            <a:solidFill>
              <a:schemeClr val="tx1"/>
            </a:solidFill>
          </a:ln>
        </p:spPr>
        <p:txBody>
          <a:bodyPr wrap="square" rtlCol="0" anchor="ctr">
            <a:normAutofit/>
          </a:bodyPr>
          <a:lstStyle/>
          <a:p>
            <a:pPr marL="342900" lvl="0" indent="-342900" eaLnBrk="0" hangingPunct="0">
              <a:spcBef>
                <a:spcPct val="20000"/>
              </a:spcBef>
              <a:buClr>
                <a:srgbClr val="333399"/>
              </a:buClr>
              <a:buSzPct val="80000"/>
            </a:pPr>
            <a:r>
              <a:rPr lang="ja-JP" altLang="en-US" sz="1800" kern="0" dirty="0" smtClean="0">
                <a:solidFill>
                  <a:srgbClr val="000000"/>
                </a:solidFill>
                <a:latin typeface="Times New Roman"/>
                <a:ea typeface="ＭＳ Ｐゴシック"/>
              </a:rPr>
              <a:t>災害予防</a:t>
            </a:r>
            <a:endParaRPr kumimoji="1" lang="ja-JP" altLang="en-US" sz="1800" dirty="0" smtClean="0"/>
          </a:p>
        </p:txBody>
      </p:sp>
      <p:sp>
        <p:nvSpPr>
          <p:cNvPr id="14" name="右矢印 13"/>
          <p:cNvSpPr/>
          <p:nvPr/>
        </p:nvSpPr>
        <p:spPr>
          <a:xfrm>
            <a:off x="2428860" y="4429132"/>
            <a:ext cx="714380" cy="214314"/>
          </a:xfrm>
          <a:prstGeom prst="rightArrow">
            <a:avLst/>
          </a:prstGeom>
          <a:ln>
            <a:solidFill>
              <a:schemeClr val="tx1"/>
            </a:solidFill>
          </a:ln>
        </p:spPr>
        <p:txBody>
          <a:bodyPr wrap="square" rtlCol="0" anchor="ctr">
            <a:normAutofit fontScale="25000" lnSpcReduction="20000"/>
          </a:bodyPr>
          <a:lstStyle/>
          <a:p>
            <a:pPr algn="ctr"/>
            <a:endParaRPr kumimoji="1" lang="ja-JP" altLang="en-US" sz="1600" dirty="0" smtClean="0"/>
          </a:p>
        </p:txBody>
      </p:sp>
      <p:sp>
        <p:nvSpPr>
          <p:cNvPr id="15" name="右矢印 14"/>
          <p:cNvSpPr/>
          <p:nvPr/>
        </p:nvSpPr>
        <p:spPr>
          <a:xfrm>
            <a:off x="4786314" y="4429132"/>
            <a:ext cx="714380" cy="214314"/>
          </a:xfrm>
          <a:prstGeom prst="rightArrow">
            <a:avLst/>
          </a:prstGeom>
          <a:ln>
            <a:solidFill>
              <a:schemeClr val="tx1"/>
            </a:solidFill>
          </a:ln>
        </p:spPr>
        <p:txBody>
          <a:bodyPr wrap="square" rtlCol="0" anchor="ctr">
            <a:normAutofit fontScale="25000" lnSpcReduction="20000"/>
          </a:bodyPr>
          <a:lstStyle/>
          <a:p>
            <a:pPr algn="ctr"/>
            <a:endParaRPr kumimoji="1" lang="ja-JP" altLang="en-US" sz="1600" dirty="0" smtClean="0"/>
          </a:p>
        </p:txBody>
      </p:sp>
      <p:sp>
        <p:nvSpPr>
          <p:cNvPr id="17" name="左中かっこ 16"/>
          <p:cNvSpPr/>
          <p:nvPr/>
        </p:nvSpPr>
        <p:spPr>
          <a:xfrm rot="16200000">
            <a:off x="2500298" y="3643314"/>
            <a:ext cx="642942" cy="3929090"/>
          </a:xfrm>
          <a:prstGeom prst="leftBrac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雲形吹き出し 17"/>
          <p:cNvSpPr/>
          <p:nvPr/>
        </p:nvSpPr>
        <p:spPr>
          <a:xfrm>
            <a:off x="6715108" y="4429132"/>
            <a:ext cx="2428892" cy="1071570"/>
          </a:xfrm>
          <a:prstGeom prst="cloudCallout">
            <a:avLst/>
          </a:prstGeom>
          <a:ln>
            <a:solidFill>
              <a:schemeClr val="tx1"/>
            </a:solidFill>
          </a:ln>
        </p:spPr>
        <p:txBody>
          <a:bodyPr wrap="square" rtlCol="0" anchor="ctr">
            <a:noAutofit/>
          </a:bodyPr>
          <a:lstStyle/>
          <a:p>
            <a:pPr algn="ctr"/>
            <a:r>
              <a:rPr lang="ja-JP" altLang="en-US" sz="1200" dirty="0" smtClean="0"/>
              <a:t>それぞれの自分で何ができるのだろうか？</a:t>
            </a:r>
            <a:endParaRPr lang="en-US" altLang="ja-JP" sz="1200" dirty="0" smtClean="0"/>
          </a:p>
          <a:p>
            <a:pPr algn="ctr"/>
            <a:r>
              <a:rPr lang="ja-JP" altLang="en-US" sz="1200" dirty="0" smtClean="0"/>
              <a:t>能力を生かす場は？</a:t>
            </a:r>
          </a:p>
        </p:txBody>
      </p:sp>
      <p:sp>
        <p:nvSpPr>
          <p:cNvPr id="19" name="テキスト ボックス 18"/>
          <p:cNvSpPr txBox="1"/>
          <p:nvPr/>
        </p:nvSpPr>
        <p:spPr>
          <a:xfrm>
            <a:off x="1785918" y="6072206"/>
            <a:ext cx="2143140" cy="307777"/>
          </a:xfrm>
          <a:prstGeom prst="rect">
            <a:avLst/>
          </a:prstGeom>
          <a:noFill/>
          <a:ln>
            <a:noFill/>
          </a:ln>
        </p:spPr>
        <p:txBody>
          <a:bodyPr wrap="square" rtlCol="0">
            <a:spAutoFit/>
          </a:bodyPr>
          <a:lstStyle/>
          <a:p>
            <a:r>
              <a:rPr kumimoji="1" lang="ja-JP" altLang="en-US" sz="1400" dirty="0" smtClean="0"/>
              <a:t>消防の任務から見た限界</a:t>
            </a:r>
          </a:p>
        </p:txBody>
      </p:sp>
      <p:sp>
        <p:nvSpPr>
          <p:cNvPr id="20" name="コンテンツ プレースホルダ 4"/>
          <p:cNvSpPr>
            <a:spLocks noGrp="1"/>
          </p:cNvSpPr>
          <p:nvPr>
            <p:ph idx="1"/>
          </p:nvPr>
        </p:nvSpPr>
        <p:spPr>
          <a:xfrm>
            <a:off x="4857752" y="5286388"/>
            <a:ext cx="2963853" cy="1071570"/>
          </a:xfrm>
        </p:spPr>
        <p:txBody>
          <a:bodyPr/>
          <a:lstStyle/>
          <a:p>
            <a:r>
              <a:rPr kumimoji="1" lang="ja-JP" altLang="en-US" sz="1600" dirty="0" smtClean="0"/>
              <a:t>消防官としての自分</a:t>
            </a:r>
            <a:endParaRPr kumimoji="1" lang="en-US" altLang="ja-JP" sz="1600" dirty="0" smtClean="0"/>
          </a:p>
          <a:p>
            <a:r>
              <a:rPr lang="ja-JP" altLang="en-US" sz="1600" dirty="0" smtClean="0"/>
              <a:t>地域の一員としての自分</a:t>
            </a:r>
            <a:endParaRPr lang="en-US" altLang="ja-JP" sz="1600" dirty="0" smtClean="0"/>
          </a:p>
          <a:p>
            <a:r>
              <a:rPr kumimoji="1" lang="ja-JP" altLang="en-US" sz="1600" dirty="0" smtClean="0"/>
              <a:t>家族の一員としての自分</a:t>
            </a:r>
            <a:endParaRPr kumimoji="1" lang="ja-JP" altLang="en-US" sz="1600" dirty="0"/>
          </a:p>
        </p:txBody>
      </p:sp>
      <p:sp>
        <p:nvSpPr>
          <p:cNvPr id="21" name="正方形/長方形 20"/>
          <p:cNvSpPr/>
          <p:nvPr/>
        </p:nvSpPr>
        <p:spPr>
          <a:xfrm>
            <a:off x="5572132" y="3786190"/>
            <a:ext cx="1500182" cy="523220"/>
          </a:xfrm>
          <a:prstGeom prst="rect">
            <a:avLst/>
          </a:prstGeom>
        </p:spPr>
        <p:txBody>
          <a:bodyPr wrap="square">
            <a:spAutoFit/>
          </a:bodyPr>
          <a:lstStyle/>
          <a:p>
            <a:pPr lvl="0" algn="ctr"/>
            <a:r>
              <a:rPr lang="ja-JP" altLang="en-US" sz="1400" dirty="0" smtClean="0">
                <a:solidFill>
                  <a:srgbClr val="000000"/>
                </a:solidFill>
              </a:rPr>
              <a:t>生活再建</a:t>
            </a:r>
            <a:endParaRPr lang="en-US" altLang="ja-JP" sz="1400" dirty="0" smtClean="0">
              <a:solidFill>
                <a:srgbClr val="000000"/>
              </a:solidFill>
            </a:endParaRPr>
          </a:p>
          <a:p>
            <a:pPr lvl="0" algn="ctr"/>
            <a:r>
              <a:rPr lang="ja-JP" altLang="en-US" sz="1400" dirty="0" smtClean="0">
                <a:solidFill>
                  <a:srgbClr val="000000"/>
                </a:solidFill>
              </a:rPr>
              <a:t>地域経済の再興</a:t>
            </a:r>
          </a:p>
        </p:txBody>
      </p:sp>
      <p:sp>
        <p:nvSpPr>
          <p:cNvPr id="23" name="爆発 1 22"/>
          <p:cNvSpPr/>
          <p:nvPr/>
        </p:nvSpPr>
        <p:spPr>
          <a:xfrm>
            <a:off x="2357422" y="4286256"/>
            <a:ext cx="357190" cy="285752"/>
          </a:xfrm>
          <a:prstGeom prst="irregularSeal1">
            <a:avLst/>
          </a:prstGeom>
          <a:solidFill>
            <a:srgbClr val="FF0000"/>
          </a:solidFill>
          <a:ln>
            <a:solidFill>
              <a:schemeClr val="tx1"/>
            </a:solidFill>
          </a:ln>
        </p:spPr>
        <p:txBody>
          <a:bodyPr wrap="square" rtlCol="0" anchor="ctr">
            <a:normAutofit fontScale="25000" lnSpcReduction="20000"/>
          </a:bodyPr>
          <a:lstStyle/>
          <a:p>
            <a:pPr algn="ctr"/>
            <a:endParaRPr kumimoji="1" lang="ja-JP" altLang="en-US" sz="1600" dirty="0" smtClean="0"/>
          </a:p>
        </p:txBody>
      </p:sp>
      <p:sp>
        <p:nvSpPr>
          <p:cNvPr id="22" name="スライド番号プレースホルダ 21"/>
          <p:cNvSpPr>
            <a:spLocks noGrp="1"/>
          </p:cNvSpPr>
          <p:nvPr>
            <p:ph type="sldNum" sz="quarter" idx="11"/>
          </p:nvPr>
        </p:nvSpPr>
        <p:spPr/>
        <p:txBody>
          <a:bodyPr/>
          <a:lstStyle/>
          <a:p>
            <a:pPr>
              <a:defRPr/>
            </a:pPr>
            <a:fld id="{A1C8A4EA-1944-4F28-91D7-925B10C787CA}" type="slidenum">
              <a:rPr lang="en-US" altLang="ja-JP" smtClean="0"/>
              <a:pPr>
                <a:defRPr/>
              </a:pPr>
              <a:t>43</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checkerboard(across)">
                                      <p:cBhvr>
                                        <p:cTn id="33" dur="500"/>
                                        <p:tgtEl>
                                          <p:spTgt spid="23"/>
                                        </p:tgtEl>
                                      </p:cBhvr>
                                    </p:animEffect>
                                  </p:childTnLst>
                                </p:cTn>
                              </p:par>
                              <p:par>
                                <p:cTn id="34" presetID="2" presetClass="entr" presetSubtype="4"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ppt_x"/>
                                          </p:val>
                                        </p:tav>
                                        <p:tav tm="100000">
                                          <p:val>
                                            <p:strVal val="#ppt_x"/>
                                          </p:val>
                                        </p:tav>
                                      </p:tavLst>
                                    </p:anim>
                                    <p:anim calcmode="lin" valueType="num">
                                      <p:cBhvr additive="base">
                                        <p:cTn id="51" dur="500" fill="hold"/>
                                        <p:tgtEl>
                                          <p:spTgt spid="7"/>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ppt_x"/>
                                          </p:val>
                                        </p:tav>
                                        <p:tav tm="100000">
                                          <p:val>
                                            <p:strVal val="#ppt_x"/>
                                          </p:val>
                                        </p:tav>
                                      </p:tavLst>
                                    </p:anim>
                                    <p:anim calcmode="lin" valueType="num">
                                      <p:cBhvr additive="base">
                                        <p:cTn id="5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ppt_x"/>
                                          </p:val>
                                        </p:tav>
                                        <p:tav tm="100000">
                                          <p:val>
                                            <p:strVal val="#ppt_x"/>
                                          </p:val>
                                        </p:tav>
                                      </p:tavLst>
                                    </p:anim>
                                    <p:anim calcmode="lin" valueType="num">
                                      <p:cBhvr additive="base">
                                        <p:cTn id="61" dur="500" fill="hold"/>
                                        <p:tgtEl>
                                          <p:spTgt spid="1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fill="hold"/>
                                        <p:tgtEl>
                                          <p:spTgt spid="19"/>
                                        </p:tgtEl>
                                        <p:attrNameLst>
                                          <p:attrName>ppt_x</p:attrName>
                                        </p:attrNameLst>
                                      </p:cBhvr>
                                      <p:tavLst>
                                        <p:tav tm="0">
                                          <p:val>
                                            <p:strVal val="#ppt_x"/>
                                          </p:val>
                                        </p:tav>
                                        <p:tav tm="100000">
                                          <p:val>
                                            <p:strVal val="#ppt_x"/>
                                          </p:val>
                                        </p:tav>
                                      </p:tavLst>
                                    </p:anim>
                                    <p:anim calcmode="lin" valueType="num">
                                      <p:cBhvr additive="base">
                                        <p:cTn id="6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0">
                                            <p:txEl>
                                              <p:pRg st="0" end="0"/>
                                            </p:txEl>
                                          </p:spTgt>
                                        </p:tgtEl>
                                        <p:attrNameLst>
                                          <p:attrName>style.visibility</p:attrName>
                                        </p:attrNameLst>
                                      </p:cBhvr>
                                      <p:to>
                                        <p:strVal val="visible"/>
                                      </p:to>
                                    </p:set>
                                    <p:anim calcmode="lin" valueType="num">
                                      <p:cBhvr additive="base">
                                        <p:cTn id="70"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0">
                                            <p:txEl>
                                              <p:pRg st="1" end="1"/>
                                            </p:txEl>
                                          </p:spTgt>
                                        </p:tgtEl>
                                        <p:attrNameLst>
                                          <p:attrName>style.visibility</p:attrName>
                                        </p:attrNameLst>
                                      </p:cBhvr>
                                      <p:to>
                                        <p:strVal val="visible"/>
                                      </p:to>
                                    </p:set>
                                    <p:anim calcmode="lin" valueType="num">
                                      <p:cBhvr additive="base">
                                        <p:cTn id="76"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20">
                                            <p:txEl>
                                              <p:pRg st="2" end="2"/>
                                            </p:txEl>
                                          </p:spTgt>
                                        </p:tgtEl>
                                        <p:attrNameLst>
                                          <p:attrName>style.visibility</p:attrName>
                                        </p:attrNameLst>
                                      </p:cBhvr>
                                      <p:to>
                                        <p:strVal val="visible"/>
                                      </p:to>
                                    </p:set>
                                    <p:anim calcmode="lin" valueType="num">
                                      <p:cBhvr additive="base">
                                        <p:cTn id="82"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additive="base">
                                        <p:cTn id="88" dur="500" fill="hold"/>
                                        <p:tgtEl>
                                          <p:spTgt spid="18"/>
                                        </p:tgtEl>
                                        <p:attrNameLst>
                                          <p:attrName>ppt_x</p:attrName>
                                        </p:attrNameLst>
                                      </p:cBhvr>
                                      <p:tavLst>
                                        <p:tav tm="0">
                                          <p:val>
                                            <p:strVal val="#ppt_x"/>
                                          </p:val>
                                        </p:tav>
                                        <p:tav tm="100000">
                                          <p:val>
                                            <p:strVal val="#ppt_x"/>
                                          </p:val>
                                        </p:tav>
                                      </p:tavLst>
                                    </p:anim>
                                    <p:anim calcmode="lin" valueType="num">
                                      <p:cBhvr additive="base">
                                        <p:cTn id="8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5"/>
                                        </p:tgtEl>
                                        <p:attrNameLst>
                                          <p:attrName>style.visibility</p:attrName>
                                        </p:attrNameLst>
                                      </p:cBhvr>
                                      <p:to>
                                        <p:strVal val="visible"/>
                                      </p:to>
                                    </p:set>
                                    <p:anim calcmode="lin" valueType="num">
                                      <p:cBhvr additive="base">
                                        <p:cTn id="94" dur="500" fill="hold"/>
                                        <p:tgtEl>
                                          <p:spTgt spid="5"/>
                                        </p:tgtEl>
                                        <p:attrNameLst>
                                          <p:attrName>ppt_x</p:attrName>
                                        </p:attrNameLst>
                                      </p:cBhvr>
                                      <p:tavLst>
                                        <p:tav tm="0">
                                          <p:val>
                                            <p:strVal val="#ppt_x"/>
                                          </p:val>
                                        </p:tav>
                                        <p:tav tm="100000">
                                          <p:val>
                                            <p:strVal val="#ppt_x"/>
                                          </p:val>
                                        </p:tav>
                                      </p:tavLst>
                                    </p:anim>
                                    <p:anim calcmode="lin" valueType="num">
                                      <p:cBhvr additive="base">
                                        <p:cTn id="9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8" grpId="0" animBg="1"/>
      <p:bldP spid="11" grpId="0" animBg="1"/>
      <p:bldP spid="12" grpId="0" animBg="1"/>
      <p:bldP spid="13" grpId="0" animBg="1"/>
      <p:bldP spid="14" grpId="0" animBg="1"/>
      <p:bldP spid="15" grpId="0" animBg="1"/>
      <p:bldP spid="17" grpId="0" animBg="1"/>
      <p:bldP spid="18" grpId="0" animBg="1"/>
      <p:bldP spid="19" grpId="0"/>
      <p:bldP spid="20" grpId="0" build="p"/>
      <p:bldP spid="21" grpId="0"/>
      <p:bldP spid="2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参考文献</a:t>
            </a:r>
            <a:endParaRPr kumimoji="1" lang="ja-JP" altLang="en-US" dirty="0"/>
          </a:p>
        </p:txBody>
      </p:sp>
      <p:sp>
        <p:nvSpPr>
          <p:cNvPr id="3" name="コンテンツ プレースホルダ 2"/>
          <p:cNvSpPr>
            <a:spLocks noGrp="1"/>
          </p:cNvSpPr>
          <p:nvPr>
            <p:ph idx="1"/>
          </p:nvPr>
        </p:nvSpPr>
        <p:spPr>
          <a:xfrm>
            <a:off x="250825" y="1484312"/>
            <a:ext cx="8435975" cy="5004447"/>
          </a:xfrm>
        </p:spPr>
        <p:txBody>
          <a:bodyPr/>
          <a:lstStyle/>
          <a:p>
            <a:r>
              <a:rPr kumimoji="1" lang="ja-JP" altLang="en-US" dirty="0" smtClean="0"/>
              <a:t>法学・行政法一般のテキスト</a:t>
            </a:r>
            <a:endParaRPr kumimoji="1" lang="en-US" altLang="ja-JP" dirty="0" smtClean="0"/>
          </a:p>
          <a:p>
            <a:pPr marL="914400" lvl="1" indent="-457200">
              <a:buFont typeface="+mj-lt"/>
              <a:buAutoNum type="arabicPeriod"/>
            </a:pPr>
            <a:r>
              <a:rPr lang="ja-JP" altLang="en-US" dirty="0" smtClean="0"/>
              <a:t>関東一</a:t>
            </a:r>
            <a:r>
              <a:rPr lang="en-US" altLang="ja-JP" dirty="0" smtClean="0"/>
              <a:t>『</a:t>
            </a:r>
            <a:r>
              <a:rPr lang="ja-JP" altLang="en-US" dirty="0" smtClean="0"/>
              <a:t>消防官のためのやさしい行政法入門</a:t>
            </a:r>
            <a:r>
              <a:rPr lang="en-US" altLang="ja-JP" dirty="0" smtClean="0"/>
              <a:t>』</a:t>
            </a:r>
            <a:r>
              <a:rPr lang="ja-JP" altLang="en-US" dirty="0" smtClean="0"/>
              <a:t>近代消防社</a:t>
            </a:r>
          </a:p>
          <a:p>
            <a:pPr marL="914400" lvl="1" indent="-457200">
              <a:buFont typeface="+mj-lt"/>
              <a:buAutoNum type="arabicPeriod"/>
            </a:pPr>
            <a:r>
              <a:rPr lang="ja-JP" altLang="en-US" dirty="0" smtClean="0"/>
              <a:t>長野秀幸他</a:t>
            </a:r>
            <a:r>
              <a:rPr lang="en-US" altLang="ja-JP" dirty="0" smtClean="0"/>
              <a:t>『</a:t>
            </a:r>
            <a:r>
              <a:rPr lang="ja-JP" altLang="en-US" dirty="0" smtClean="0"/>
              <a:t>行政法がわかった　改訂第</a:t>
            </a:r>
            <a:r>
              <a:rPr lang="en-US" altLang="ja-JP" dirty="0" smtClean="0"/>
              <a:t>7</a:t>
            </a:r>
            <a:r>
              <a:rPr lang="ja-JP" altLang="en-US" dirty="0" smtClean="0"/>
              <a:t>版</a:t>
            </a:r>
            <a:r>
              <a:rPr lang="en-US" altLang="ja-JP" dirty="0" smtClean="0"/>
              <a:t>』</a:t>
            </a:r>
            <a:r>
              <a:rPr lang="ja-JP" altLang="en-US" dirty="0" smtClean="0"/>
              <a:t>法学書院</a:t>
            </a:r>
            <a:endParaRPr lang="en-US" altLang="ja-JP" dirty="0" smtClean="0"/>
          </a:p>
          <a:p>
            <a:pPr marL="914400" lvl="1" indent="-457200">
              <a:buFont typeface="+mj-lt"/>
              <a:buAutoNum type="arabicPeriod"/>
            </a:pPr>
            <a:r>
              <a:rPr lang="ja-JP" altLang="en-US" dirty="0" smtClean="0"/>
              <a:t>櫻井敬子他</a:t>
            </a:r>
            <a:r>
              <a:rPr lang="en-US" altLang="ja-JP" dirty="0" smtClean="0"/>
              <a:t>『</a:t>
            </a:r>
            <a:r>
              <a:rPr lang="ja-JP" altLang="en-US" dirty="0" smtClean="0"/>
              <a:t>行政法</a:t>
            </a:r>
            <a:r>
              <a:rPr lang="en-US" altLang="ja-JP" dirty="0" smtClean="0"/>
              <a:t>』</a:t>
            </a:r>
            <a:r>
              <a:rPr lang="ja-JP" altLang="en-US" dirty="0" smtClean="0"/>
              <a:t>弘文堂</a:t>
            </a:r>
            <a:endParaRPr lang="en-US" altLang="ja-JP" dirty="0" smtClean="0"/>
          </a:p>
          <a:p>
            <a:pPr marL="914400" lvl="1" indent="-457200">
              <a:buFont typeface="+mj-lt"/>
              <a:buAutoNum type="arabicPeriod"/>
            </a:pPr>
            <a:r>
              <a:rPr lang="ja-JP" altLang="en-US" dirty="0" smtClean="0"/>
              <a:t>田島信威</a:t>
            </a:r>
            <a:r>
              <a:rPr lang="en-US" altLang="ja-JP" dirty="0" smtClean="0"/>
              <a:t>『</a:t>
            </a:r>
            <a:r>
              <a:rPr lang="ja-JP" altLang="en-US" dirty="0" smtClean="0"/>
              <a:t>法令入門</a:t>
            </a:r>
            <a:r>
              <a:rPr lang="en-US" altLang="ja-JP" dirty="0" smtClean="0"/>
              <a:t>』</a:t>
            </a:r>
            <a:r>
              <a:rPr lang="ja-JP" altLang="en-US" dirty="0" smtClean="0"/>
              <a:t>法学書院</a:t>
            </a:r>
            <a:endParaRPr lang="en-US" altLang="ja-JP" dirty="0" smtClean="0"/>
          </a:p>
          <a:p>
            <a:pPr marL="914400" lvl="1" indent="-457200">
              <a:buFont typeface="+mj-lt"/>
              <a:buAutoNum type="arabicPeriod"/>
            </a:pPr>
            <a:r>
              <a:rPr lang="ja-JP" altLang="en-US" dirty="0" smtClean="0"/>
              <a:t>伊藤真</a:t>
            </a:r>
            <a:r>
              <a:rPr lang="en-US" altLang="ja-JP" dirty="0" smtClean="0"/>
              <a:t>『</a:t>
            </a:r>
            <a:r>
              <a:rPr lang="ja-JP" altLang="en-US" dirty="0" smtClean="0"/>
              <a:t>伊藤真の民法入門</a:t>
            </a:r>
            <a:r>
              <a:rPr lang="en-US" altLang="ja-JP" dirty="0" smtClean="0"/>
              <a:t>』</a:t>
            </a:r>
            <a:r>
              <a:rPr lang="ja-JP" altLang="en-US" dirty="0" smtClean="0"/>
              <a:t>日本評論社</a:t>
            </a:r>
            <a:endParaRPr lang="en-US" altLang="ja-JP" dirty="0" smtClean="0"/>
          </a:p>
          <a:p>
            <a:endParaRPr kumimoji="1" lang="en-US" altLang="ja-JP" dirty="0" smtClean="0"/>
          </a:p>
          <a:p>
            <a:r>
              <a:rPr lang="ja-JP" altLang="en-US" dirty="0" smtClean="0"/>
              <a:t>予防消防に関するテキスト</a:t>
            </a:r>
            <a:endParaRPr lang="en-US" altLang="ja-JP" dirty="0" smtClean="0"/>
          </a:p>
          <a:p>
            <a:pPr marL="914400" lvl="1" indent="-457200">
              <a:buFont typeface="+mj-lt"/>
              <a:buAutoNum type="arabicPeriod"/>
            </a:pPr>
            <a:r>
              <a:rPr kumimoji="1" lang="en-US" altLang="ja-JP" dirty="0" smtClean="0"/>
              <a:t>『</a:t>
            </a:r>
            <a:r>
              <a:rPr kumimoji="1" lang="ja-JP" altLang="en-US" dirty="0" smtClean="0"/>
              <a:t>まんが事例で学ぶ消防法</a:t>
            </a:r>
            <a:r>
              <a:rPr kumimoji="1" lang="en-US" altLang="ja-JP" dirty="0" smtClean="0"/>
              <a:t>〔</a:t>
            </a:r>
            <a:r>
              <a:rPr kumimoji="1" lang="ja-JP" altLang="en-US" dirty="0" smtClean="0"/>
              <a:t>予防編</a:t>
            </a:r>
            <a:r>
              <a:rPr kumimoji="1" lang="en-US" altLang="ja-JP" dirty="0" smtClean="0"/>
              <a:t>〕』</a:t>
            </a:r>
            <a:r>
              <a:rPr kumimoji="1" lang="ja-JP" altLang="en-US" dirty="0" smtClean="0"/>
              <a:t>東京法令出版</a:t>
            </a:r>
            <a:endParaRPr kumimoji="1" lang="en-US" altLang="ja-JP" dirty="0" smtClean="0"/>
          </a:p>
          <a:p>
            <a:pPr marL="914400" lvl="1" indent="-457200">
              <a:buFont typeface="+mj-lt"/>
              <a:buAutoNum type="arabicPeriod"/>
            </a:pPr>
            <a:r>
              <a:rPr lang="en-US" altLang="ja-JP" dirty="0" smtClean="0"/>
              <a:t>『</a:t>
            </a:r>
            <a:r>
              <a:rPr lang="ja-JP" altLang="en-US" dirty="0" smtClean="0"/>
              <a:t>まんが事例で学ぶ消防法</a:t>
            </a:r>
            <a:r>
              <a:rPr lang="en-US" altLang="ja-JP" dirty="0" smtClean="0"/>
              <a:t>〔</a:t>
            </a:r>
            <a:r>
              <a:rPr lang="ja-JP" altLang="en-US" dirty="0" smtClean="0"/>
              <a:t>予防編</a:t>
            </a:r>
            <a:r>
              <a:rPr lang="en-US" altLang="ja-JP" dirty="0" smtClean="0"/>
              <a:t>Ⅱ〕』</a:t>
            </a:r>
            <a:r>
              <a:rPr lang="ja-JP" altLang="en-US" dirty="0" smtClean="0"/>
              <a:t>東京法令出版</a:t>
            </a:r>
            <a:endParaRPr lang="en-US" altLang="ja-JP" dirty="0" smtClean="0"/>
          </a:p>
          <a:p>
            <a:pPr marL="914400" lvl="1" indent="-457200">
              <a:buFont typeface="+mj-lt"/>
              <a:buAutoNum type="arabicPeriod"/>
            </a:pPr>
            <a:r>
              <a:rPr kumimoji="1" lang="ja-JP" altLang="en-US" dirty="0" smtClean="0"/>
              <a:t>関東一</a:t>
            </a:r>
            <a:r>
              <a:rPr kumimoji="1" lang="en-US" altLang="ja-JP" dirty="0" smtClean="0"/>
              <a:t>『</a:t>
            </a:r>
            <a:r>
              <a:rPr kumimoji="1" lang="ja-JP" altLang="en-US" dirty="0" smtClean="0"/>
              <a:t>新訂　火災予防違反処理の基礎</a:t>
            </a:r>
            <a:r>
              <a:rPr kumimoji="1" lang="en-US" altLang="ja-JP" dirty="0" smtClean="0"/>
              <a:t>』</a:t>
            </a:r>
            <a:r>
              <a:rPr kumimoji="1" lang="ja-JP" altLang="en-US" dirty="0" smtClean="0"/>
              <a:t>近代消防社</a:t>
            </a:r>
            <a:endParaRPr kumimoji="1" lang="en-US" altLang="ja-JP" dirty="0" smtClean="0"/>
          </a:p>
          <a:p>
            <a:pPr marL="914400" lvl="1" indent="-457200">
              <a:buFont typeface="+mj-lt"/>
              <a:buAutoNum type="arabicPeriod"/>
            </a:pPr>
            <a:r>
              <a:rPr lang="en-US" altLang="ja-JP" dirty="0" smtClean="0"/>
              <a:t>『</a:t>
            </a:r>
            <a:r>
              <a:rPr lang="ja-JP" altLang="en-US" dirty="0" smtClean="0"/>
              <a:t>消防行政相談事例集</a:t>
            </a:r>
            <a:r>
              <a:rPr lang="en-US" altLang="ja-JP" dirty="0" smtClean="0"/>
              <a:t>』</a:t>
            </a:r>
            <a:r>
              <a:rPr lang="ja-JP" altLang="en-US" dirty="0" smtClean="0"/>
              <a:t>全国消防協会</a:t>
            </a:r>
            <a:endParaRPr kumimoji="1" lang="en-US" altLang="ja-JP" dirty="0" smtClean="0"/>
          </a:p>
        </p:txBody>
      </p:sp>
      <p:sp>
        <p:nvSpPr>
          <p:cNvPr id="4" name="スライド番号プレースホルダ 3"/>
          <p:cNvSpPr>
            <a:spLocks noGrp="1"/>
          </p:cNvSpPr>
          <p:nvPr>
            <p:ph type="sldNum" sz="quarter" idx="11"/>
          </p:nvPr>
        </p:nvSpPr>
        <p:spPr/>
        <p:txBody>
          <a:bodyPr/>
          <a:lstStyle/>
          <a:p>
            <a:pPr>
              <a:defRPr/>
            </a:pPr>
            <a:fld id="{A1C8A4EA-1944-4F28-91D7-925B10C787CA}" type="slidenum">
              <a:rPr lang="en-US" altLang="ja-JP" smtClean="0"/>
              <a:pPr>
                <a:defRPr/>
              </a:pPr>
              <a:t>44</a:t>
            </a:fld>
            <a:endParaRPr lang="en-US" altLang="ja-JP"/>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ご静聴ありがとうございました</a:t>
            </a:r>
            <a:endParaRPr kumimoji="1" lang="ja-JP" altLang="en-US" dirty="0"/>
          </a:p>
        </p:txBody>
      </p:sp>
      <p:sp>
        <p:nvSpPr>
          <p:cNvPr id="5" name="テキスト プレースホルダ 4"/>
          <p:cNvSpPr>
            <a:spLocks noGrp="1"/>
          </p:cNvSpPr>
          <p:nvPr>
            <p:ph type="body" idx="1"/>
          </p:nvPr>
        </p:nvSpPr>
        <p:spPr/>
        <p:txBody>
          <a:bodyPr/>
          <a:lstStyle/>
          <a:p>
            <a:endParaRPr kumimoji="1" lang="ja-JP" altLang="en-US"/>
          </a:p>
        </p:txBody>
      </p:sp>
      <p:sp>
        <p:nvSpPr>
          <p:cNvPr id="6" name="スライド番号プレースホルダ 5"/>
          <p:cNvSpPr>
            <a:spLocks noGrp="1"/>
          </p:cNvSpPr>
          <p:nvPr>
            <p:ph type="sldNum" sz="quarter" idx="11"/>
          </p:nvPr>
        </p:nvSpPr>
        <p:spPr/>
        <p:txBody>
          <a:bodyPr/>
          <a:lstStyle/>
          <a:p>
            <a:pPr>
              <a:defRPr/>
            </a:pPr>
            <a:fld id="{5E5660F1-61D8-4B3C-852A-D21DC49170BD}" type="slidenum">
              <a:rPr lang="en-US" altLang="ja-JP" smtClean="0"/>
              <a:pPr>
                <a:defRPr/>
              </a:pPr>
              <a:t>45</a:t>
            </a:fld>
            <a:endParaRPr lang="en-US" altLang="ja-JP"/>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250825" y="460375"/>
            <a:ext cx="8424863" cy="523875"/>
          </a:xfrm>
        </p:spPr>
        <p:txBody>
          <a:bodyPr/>
          <a:lstStyle/>
          <a:p>
            <a:r>
              <a:rPr lang="ja-JP" altLang="en-US" dirty="0" smtClean="0"/>
              <a:t>消防行政の特徴</a:t>
            </a:r>
          </a:p>
        </p:txBody>
      </p:sp>
      <p:sp>
        <p:nvSpPr>
          <p:cNvPr id="6147" name="コンテンツ プレースホルダ 2"/>
          <p:cNvSpPr>
            <a:spLocks noGrp="1"/>
          </p:cNvSpPr>
          <p:nvPr>
            <p:ph idx="1"/>
          </p:nvPr>
        </p:nvSpPr>
        <p:spPr>
          <a:xfrm>
            <a:off x="214282" y="1214422"/>
            <a:ext cx="8435975" cy="2301877"/>
          </a:xfrm>
        </p:spPr>
        <p:txBody>
          <a:bodyPr/>
          <a:lstStyle/>
          <a:p>
            <a:r>
              <a:rPr lang="ja-JP" altLang="en-US" dirty="0" smtClean="0"/>
              <a:t>基本的には規制行政</a:t>
            </a:r>
            <a:endParaRPr lang="en-US" altLang="ja-JP" dirty="0" smtClean="0"/>
          </a:p>
          <a:p>
            <a:pPr lvl="1">
              <a:buFont typeface="Wingdings" pitchFamily="2" charset="2"/>
              <a:buNone/>
            </a:pPr>
            <a:r>
              <a:rPr lang="ja-JP" altLang="en-US" dirty="0" smtClean="0"/>
              <a:t>　　生命･身体ならびに財産の安全は、「消極目的」に基づく規制であるので、必要最小限の規制しかできない。</a:t>
            </a:r>
            <a:endParaRPr lang="en-US" altLang="ja-JP" dirty="0" smtClean="0"/>
          </a:p>
          <a:p>
            <a:pPr lvl="1">
              <a:buFont typeface="Wingdings" pitchFamily="2" charset="2"/>
              <a:buNone/>
            </a:pPr>
            <a:r>
              <a:rPr lang="ja-JP" altLang="en-US" dirty="0" smtClean="0"/>
              <a:t>　　漠然とした危険性だけでは規制ができない。そういった危険が現実化し、ショッキングな事故になってはじめて規制の強化が行われる。</a:t>
            </a:r>
            <a:endParaRPr lang="en-US" altLang="ja-JP" dirty="0" smtClean="0"/>
          </a:p>
          <a:p>
            <a:endParaRPr lang="en-US" altLang="ja-JP" dirty="0" smtClean="0"/>
          </a:p>
        </p:txBody>
      </p:sp>
      <p:sp>
        <p:nvSpPr>
          <p:cNvPr id="4" name="横巻き 3"/>
          <p:cNvSpPr/>
          <p:nvPr/>
        </p:nvSpPr>
        <p:spPr>
          <a:xfrm>
            <a:off x="1357290" y="3929066"/>
            <a:ext cx="6215085" cy="1785950"/>
          </a:xfrm>
          <a:prstGeom prst="horizontalScroll">
            <a:avLst/>
          </a:prstGeom>
          <a:solidFill>
            <a:srgbClr val="D2D6E6">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tx1"/>
                </a:solidFill>
              </a:rPr>
              <a:t>　</a:t>
            </a:r>
            <a:r>
              <a:rPr lang="ja-JP" altLang="en-US" sz="1800" dirty="0">
                <a:solidFill>
                  <a:schemeClr val="tx1"/>
                </a:solidFill>
              </a:rPr>
              <a:t>防火対象物の令別表</a:t>
            </a:r>
            <a:r>
              <a:rPr lang="en-US" altLang="ja-JP" sz="1800" dirty="0">
                <a:solidFill>
                  <a:schemeClr val="tx1"/>
                </a:solidFill>
              </a:rPr>
              <a:t>6</a:t>
            </a:r>
            <a:r>
              <a:rPr lang="ja-JP" altLang="en-US" sz="1800" dirty="0">
                <a:solidFill>
                  <a:schemeClr val="tx1"/>
                </a:solidFill>
              </a:rPr>
              <a:t>項（ロ）の建物は、</a:t>
            </a:r>
            <a:r>
              <a:rPr lang="en-US" altLang="ja-JP" sz="1800" dirty="0">
                <a:solidFill>
                  <a:srgbClr val="000000"/>
                </a:solidFill>
                <a:ea typeface="ＭＳ ゴシック"/>
              </a:rPr>
              <a:t>275㎡</a:t>
            </a:r>
            <a:r>
              <a:rPr lang="ja-JP" altLang="en-US" sz="1800" dirty="0">
                <a:solidFill>
                  <a:srgbClr val="000000"/>
                </a:solidFill>
                <a:ea typeface="ＭＳ ゴシック"/>
              </a:rPr>
              <a:t>以上の場合スプリンクラー設置が義務づけられているが、</a:t>
            </a:r>
            <a:r>
              <a:rPr lang="en-US" altLang="ja-JP" sz="1800" dirty="0">
                <a:solidFill>
                  <a:srgbClr val="000000"/>
                </a:solidFill>
                <a:ea typeface="ＭＳ ゴシック"/>
              </a:rPr>
              <a:t>2006</a:t>
            </a:r>
            <a:r>
              <a:rPr lang="ja-JP" altLang="en-US" sz="1800" dirty="0">
                <a:solidFill>
                  <a:srgbClr val="000000"/>
                </a:solidFill>
                <a:ea typeface="ＭＳ ゴシック"/>
              </a:rPr>
              <a:t>年</a:t>
            </a:r>
            <a:r>
              <a:rPr lang="en-US" altLang="ja-JP" sz="1800" dirty="0">
                <a:solidFill>
                  <a:srgbClr val="000000"/>
                </a:solidFill>
                <a:ea typeface="ＭＳ ゴシック"/>
              </a:rPr>
              <a:t>1</a:t>
            </a:r>
            <a:r>
              <a:rPr lang="ja-JP" altLang="en-US" sz="1800" dirty="0">
                <a:solidFill>
                  <a:srgbClr val="000000"/>
                </a:solidFill>
                <a:ea typeface="ＭＳ ゴシック"/>
              </a:rPr>
              <a:t>月</a:t>
            </a:r>
            <a:r>
              <a:rPr lang="ja-JP" altLang="en-US" sz="1800" dirty="0" smtClean="0">
                <a:solidFill>
                  <a:srgbClr val="000000"/>
                </a:solidFill>
                <a:ea typeface="ＭＳ ゴシック"/>
              </a:rPr>
              <a:t>に火災が</a:t>
            </a:r>
            <a:r>
              <a:rPr lang="ja-JP" altLang="en-US" sz="1800" dirty="0">
                <a:solidFill>
                  <a:srgbClr val="000000"/>
                </a:solidFill>
                <a:ea typeface="ＭＳ ゴシック"/>
              </a:rPr>
              <a:t>あったグループホームの延べ面積が</a:t>
            </a:r>
            <a:r>
              <a:rPr lang="en-US" altLang="ja-JP" sz="1800" dirty="0">
                <a:solidFill>
                  <a:srgbClr val="000000"/>
                </a:solidFill>
                <a:ea typeface="ＭＳ ゴシック"/>
              </a:rPr>
              <a:t>279㎡</a:t>
            </a:r>
            <a:r>
              <a:rPr lang="ja-JP" altLang="en-US" sz="1800" dirty="0">
                <a:solidFill>
                  <a:srgbClr val="000000"/>
                </a:solidFill>
                <a:ea typeface="ＭＳ ゴシック"/>
              </a:rPr>
              <a:t>であったことによる</a:t>
            </a:r>
            <a:endParaRPr lang="ja-JP" altLang="en-US" sz="1800" dirty="0">
              <a:solidFill>
                <a:schemeClr val="tx1"/>
              </a:solidFill>
            </a:endParaRPr>
          </a:p>
        </p:txBody>
      </p:sp>
      <p:sp>
        <p:nvSpPr>
          <p:cNvPr id="5" name="雲 4"/>
          <p:cNvSpPr/>
          <p:nvPr/>
        </p:nvSpPr>
        <p:spPr>
          <a:xfrm>
            <a:off x="2285984" y="5715016"/>
            <a:ext cx="1785950" cy="642942"/>
          </a:xfrm>
          <a:prstGeom prst="cloud">
            <a:avLst/>
          </a:prstGeom>
        </p:spPr>
        <p:txBody>
          <a:bodyPr wrap="square" rtlCol="0" anchor="ctr">
            <a:spAutoFit/>
          </a:bodyPr>
          <a:lstStyle/>
          <a:p>
            <a:pPr algn="ctr"/>
            <a:endParaRPr kumimoji="1" lang="ja-JP" altLang="en-US" sz="1600" dirty="0" smtClean="0"/>
          </a:p>
        </p:txBody>
      </p:sp>
      <p:sp>
        <p:nvSpPr>
          <p:cNvPr id="7" name="雲 6"/>
          <p:cNvSpPr/>
          <p:nvPr/>
        </p:nvSpPr>
        <p:spPr>
          <a:xfrm>
            <a:off x="3214678" y="6215082"/>
            <a:ext cx="1214446" cy="428628"/>
          </a:xfrm>
          <a:prstGeom prst="cloud">
            <a:avLst/>
          </a:prstGeom>
        </p:spPr>
        <p:txBody>
          <a:bodyPr wrap="square" rtlCol="0" anchor="ctr">
            <a:spAutoFit/>
          </a:bodyPr>
          <a:lstStyle/>
          <a:p>
            <a:pPr algn="ctr"/>
            <a:endParaRPr kumimoji="1" lang="ja-JP" altLang="en-US" sz="1600" dirty="0" smtClean="0"/>
          </a:p>
        </p:txBody>
      </p:sp>
      <p:sp>
        <p:nvSpPr>
          <p:cNvPr id="17" name="円形吹き出し 16"/>
          <p:cNvSpPr/>
          <p:nvPr/>
        </p:nvSpPr>
        <p:spPr>
          <a:xfrm>
            <a:off x="5214942" y="1000108"/>
            <a:ext cx="785818" cy="5072098"/>
          </a:xfrm>
          <a:prstGeom prst="wedgeEllipseCallout">
            <a:avLst/>
          </a:prstGeom>
        </p:spPr>
        <p:txBody>
          <a:bodyPr wrap="square" rtlCol="0" anchor="ctr">
            <a:spAutoFit/>
          </a:bodyPr>
          <a:lstStyle/>
          <a:p>
            <a:pPr algn="ctr"/>
            <a:endParaRPr kumimoji="1" lang="ja-JP" altLang="en-US" sz="1600" dirty="0" smtClean="0"/>
          </a:p>
        </p:txBody>
      </p:sp>
      <p:sp>
        <p:nvSpPr>
          <p:cNvPr id="11" name="ホームベース 10"/>
          <p:cNvSpPr/>
          <p:nvPr/>
        </p:nvSpPr>
        <p:spPr>
          <a:xfrm>
            <a:off x="1357290" y="3500438"/>
            <a:ext cx="6357982" cy="428628"/>
          </a:xfrm>
          <a:prstGeom prst="homePlate">
            <a:avLst/>
          </a:prstGeom>
          <a:gradFill flip="none" rotWithShape="1">
            <a:gsLst>
              <a:gs pos="0">
                <a:srgbClr val="5E9EFF">
                  <a:alpha val="67000"/>
                </a:srgbClr>
              </a:gs>
              <a:gs pos="39999">
                <a:srgbClr val="85C2FF"/>
              </a:gs>
              <a:gs pos="70000">
                <a:srgbClr val="C4D6EB"/>
              </a:gs>
              <a:gs pos="100000">
                <a:srgbClr val="FFEBFA"/>
              </a:gs>
            </a:gsLst>
            <a:lin ang="10800000" scaled="1"/>
            <a:tileRect/>
          </a:gradFill>
          <a:ln>
            <a:solidFill>
              <a:schemeClr val="tx1"/>
            </a:solidFill>
          </a:ln>
        </p:spPr>
        <p:txBody>
          <a:bodyPr wrap="square" rtlCol="0" anchor="ctr">
            <a:normAutofit/>
          </a:bodyPr>
          <a:lstStyle/>
          <a:p>
            <a:pPr algn="ctr"/>
            <a:r>
              <a:rPr lang="ja-JP" altLang="en-US" sz="1800" b="1" dirty="0" smtClean="0"/>
              <a:t>「事故の発生」→「類似の施設の総点検」→「規制強化」</a:t>
            </a:r>
            <a:endParaRPr kumimoji="1" lang="ja-JP" altLang="en-US" sz="1800" b="1" dirty="0" smtClean="0"/>
          </a:p>
        </p:txBody>
      </p:sp>
      <p:sp>
        <p:nvSpPr>
          <p:cNvPr id="14" name="雲 13"/>
          <p:cNvSpPr/>
          <p:nvPr/>
        </p:nvSpPr>
        <p:spPr>
          <a:xfrm>
            <a:off x="1428728" y="5715016"/>
            <a:ext cx="6000792" cy="1000132"/>
          </a:xfrm>
          <a:prstGeom prst="cloud">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noAutofit/>
          </a:bodyPr>
          <a:lstStyle/>
          <a:p>
            <a:pPr algn="ctr"/>
            <a:r>
              <a:rPr kumimoji="1" lang="ja-JP" altLang="en-US" sz="1800" b="1" dirty="0" smtClean="0"/>
              <a:t>真の意味での「予防」という発想はない</a:t>
            </a:r>
            <a:endParaRPr kumimoji="1" lang="en-US" altLang="ja-JP" sz="1800" b="1" dirty="0" smtClean="0"/>
          </a:p>
          <a:p>
            <a:pPr algn="ctr"/>
            <a:r>
              <a:rPr lang="ja-JP" altLang="en-US" sz="1800" b="1" dirty="0" smtClean="0"/>
              <a:t>常に後手回り→「人柱行政」</a:t>
            </a:r>
            <a:endParaRPr kumimoji="1" lang="ja-JP" altLang="en-US" sz="1800" b="1" dirty="0" smtClean="0"/>
          </a:p>
        </p:txBody>
      </p:sp>
      <p:sp>
        <p:nvSpPr>
          <p:cNvPr id="10" name="スライド番号プレースホルダ 9"/>
          <p:cNvSpPr>
            <a:spLocks noGrp="1"/>
          </p:cNvSpPr>
          <p:nvPr>
            <p:ph type="sldNum" sz="quarter" idx="11"/>
          </p:nvPr>
        </p:nvSpPr>
        <p:spPr/>
        <p:txBody>
          <a:bodyPr/>
          <a:lstStyle/>
          <a:p>
            <a:pPr>
              <a:defRPr/>
            </a:pPr>
            <a:fld id="{A1C8A4EA-1944-4F28-91D7-925B10C787CA}" type="slidenum">
              <a:rPr lang="en-US" altLang="ja-JP" smtClean="0"/>
              <a:pPr>
                <a:defRPr/>
              </a:pPr>
              <a:t>5</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消防法の特徴</a:t>
            </a:r>
            <a:endParaRPr kumimoji="1" lang="ja-JP" altLang="en-US" dirty="0"/>
          </a:p>
        </p:txBody>
      </p:sp>
      <p:graphicFrame>
        <p:nvGraphicFramePr>
          <p:cNvPr id="5" name="図表 4"/>
          <p:cNvGraphicFramePr/>
          <p:nvPr/>
        </p:nvGraphicFramePr>
        <p:xfrm>
          <a:off x="142844" y="2786058"/>
          <a:ext cx="5429288" cy="3714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円形吹き出し 3"/>
          <p:cNvSpPr/>
          <p:nvPr/>
        </p:nvSpPr>
        <p:spPr>
          <a:xfrm>
            <a:off x="4214810" y="2714620"/>
            <a:ext cx="2786082" cy="714380"/>
          </a:xfrm>
          <a:prstGeom prst="wedgeEllipseCallout">
            <a:avLst>
              <a:gd name="adj1" fmla="val -57588"/>
              <a:gd name="adj2" fmla="val 7691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密接に関連しており、</a:t>
            </a:r>
            <a:endParaRPr kumimoji="1" lang="en-US" altLang="ja-JP" sz="1400" dirty="0" smtClean="0">
              <a:solidFill>
                <a:schemeClr val="tx1"/>
              </a:solidFill>
            </a:endParaRPr>
          </a:p>
          <a:p>
            <a:pPr algn="ctr"/>
            <a:r>
              <a:rPr kumimoji="1" lang="ja-JP" altLang="en-US" sz="1400" dirty="0" smtClean="0">
                <a:solidFill>
                  <a:schemeClr val="tx1"/>
                </a:solidFill>
              </a:rPr>
              <a:t>頻繁に改正されている</a:t>
            </a:r>
          </a:p>
        </p:txBody>
      </p:sp>
      <p:sp>
        <p:nvSpPr>
          <p:cNvPr id="6" name="線吹き出し 1 (枠付き) 5"/>
          <p:cNvSpPr/>
          <p:nvPr/>
        </p:nvSpPr>
        <p:spPr>
          <a:xfrm>
            <a:off x="5214942" y="3643314"/>
            <a:ext cx="1785950" cy="500066"/>
          </a:xfrm>
          <a:prstGeom prst="borderCallout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政令で定める</a:t>
            </a:r>
            <a:r>
              <a:rPr lang="en-US" altLang="ja-JP" sz="1600" dirty="0" smtClean="0">
                <a:solidFill>
                  <a:schemeClr val="tx1"/>
                </a:solidFill>
              </a:rPr>
              <a:t>…</a:t>
            </a:r>
          </a:p>
          <a:p>
            <a:pPr algn="ctr"/>
            <a:r>
              <a:rPr kumimoji="1" lang="ja-JP" altLang="en-US" sz="1600" dirty="0" smtClean="0">
                <a:solidFill>
                  <a:schemeClr val="tx1"/>
                </a:solidFill>
              </a:rPr>
              <a:t>（第</a:t>
            </a:r>
            <a:r>
              <a:rPr kumimoji="1" lang="en-US" altLang="ja-JP" sz="1600" dirty="0" smtClean="0">
                <a:solidFill>
                  <a:schemeClr val="tx1"/>
                </a:solidFill>
              </a:rPr>
              <a:t>8</a:t>
            </a:r>
            <a:r>
              <a:rPr kumimoji="1" lang="ja-JP" altLang="en-US" sz="1600" dirty="0" smtClean="0">
                <a:solidFill>
                  <a:schemeClr val="tx1"/>
                </a:solidFill>
              </a:rPr>
              <a:t>条）</a:t>
            </a:r>
          </a:p>
        </p:txBody>
      </p:sp>
      <p:sp>
        <p:nvSpPr>
          <p:cNvPr id="7" name="線吹き出し 1 (枠付き) 6"/>
          <p:cNvSpPr/>
          <p:nvPr/>
        </p:nvSpPr>
        <p:spPr>
          <a:xfrm>
            <a:off x="5715008" y="4429132"/>
            <a:ext cx="2000264" cy="500066"/>
          </a:xfrm>
          <a:prstGeom prst="borderCallout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総務省令で定める</a:t>
            </a:r>
            <a:r>
              <a:rPr lang="en-US" altLang="ja-JP" sz="1600" dirty="0" smtClean="0">
                <a:solidFill>
                  <a:schemeClr val="tx1"/>
                </a:solidFill>
              </a:rPr>
              <a:t>…</a:t>
            </a:r>
            <a:r>
              <a:rPr lang="ja-JP" altLang="en-US" sz="1600" dirty="0" smtClean="0">
                <a:solidFill>
                  <a:schemeClr val="tx1"/>
                </a:solidFill>
              </a:rPr>
              <a:t>（第</a:t>
            </a:r>
            <a:r>
              <a:rPr lang="en-US" altLang="ja-JP" sz="1600" dirty="0" smtClean="0">
                <a:solidFill>
                  <a:schemeClr val="tx1"/>
                </a:solidFill>
              </a:rPr>
              <a:t>5</a:t>
            </a:r>
            <a:r>
              <a:rPr lang="ja-JP" altLang="en-US" sz="1600" dirty="0" smtClean="0">
                <a:solidFill>
                  <a:schemeClr val="tx1"/>
                </a:solidFill>
              </a:rPr>
              <a:t>条第</a:t>
            </a:r>
            <a:r>
              <a:rPr lang="en-US" altLang="ja-JP" sz="1600" dirty="0" smtClean="0">
                <a:solidFill>
                  <a:schemeClr val="tx1"/>
                </a:solidFill>
              </a:rPr>
              <a:t>3</a:t>
            </a:r>
            <a:r>
              <a:rPr lang="ja-JP" altLang="en-US" sz="1600" dirty="0" smtClean="0">
                <a:solidFill>
                  <a:schemeClr val="tx1"/>
                </a:solidFill>
              </a:rPr>
              <a:t>項）</a:t>
            </a:r>
            <a:endParaRPr kumimoji="1" lang="ja-JP" altLang="en-US" sz="1600" dirty="0" smtClean="0">
              <a:solidFill>
                <a:schemeClr val="tx1"/>
              </a:solidFill>
            </a:endParaRPr>
          </a:p>
        </p:txBody>
      </p:sp>
      <p:sp>
        <p:nvSpPr>
          <p:cNvPr id="8" name="正方形/長方形 7"/>
          <p:cNvSpPr/>
          <p:nvPr/>
        </p:nvSpPr>
        <p:spPr>
          <a:xfrm>
            <a:off x="642910" y="1071546"/>
            <a:ext cx="7500990" cy="1680460"/>
          </a:xfrm>
          <a:prstGeom prst="rect">
            <a:avLst/>
          </a:prstGeom>
        </p:spPr>
        <p:txBody>
          <a:bodyPr wrap="square">
            <a:spAutoFit/>
          </a:bodyPr>
          <a:lstStyle/>
          <a:p>
            <a:pPr marL="342900" lvl="0" indent="-342900" eaLnBrk="0" hangingPunct="0">
              <a:spcBef>
                <a:spcPct val="20000"/>
              </a:spcBef>
              <a:buClr>
                <a:srgbClr val="333399"/>
              </a:buClr>
              <a:buSzPct val="80000"/>
              <a:buFont typeface="Wingdings" pitchFamily="2" charset="2"/>
              <a:buChar char="l"/>
            </a:pPr>
            <a:r>
              <a:rPr lang="ja-JP" altLang="en-US" sz="2400" kern="0" dirty="0" smtClean="0">
                <a:solidFill>
                  <a:srgbClr val="000000"/>
                </a:solidFill>
                <a:latin typeface="Times New Roman"/>
                <a:ea typeface="ＭＳ Ｐゴシック"/>
              </a:rPr>
              <a:t>法律</a:t>
            </a:r>
            <a:r>
              <a:rPr lang="en-US" altLang="ja-JP" sz="2400" kern="0" dirty="0" smtClean="0">
                <a:solidFill>
                  <a:srgbClr val="000000"/>
                </a:solidFill>
                <a:latin typeface="Times New Roman"/>
                <a:ea typeface="ＭＳ Ｐゴシック"/>
              </a:rPr>
              <a:t>―</a:t>
            </a:r>
            <a:r>
              <a:rPr lang="ja-JP" altLang="en-US" sz="2400" kern="0" dirty="0" smtClean="0">
                <a:solidFill>
                  <a:srgbClr val="000000"/>
                </a:solidFill>
                <a:latin typeface="Times New Roman"/>
                <a:ea typeface="ＭＳ Ｐゴシック"/>
              </a:rPr>
              <a:t>政令</a:t>
            </a:r>
            <a:r>
              <a:rPr lang="en-US" altLang="ja-JP" sz="2400" kern="0" dirty="0" smtClean="0">
                <a:solidFill>
                  <a:srgbClr val="000000"/>
                </a:solidFill>
                <a:latin typeface="Times New Roman"/>
                <a:ea typeface="ＭＳ Ｐゴシック"/>
              </a:rPr>
              <a:t>―</a:t>
            </a:r>
            <a:r>
              <a:rPr lang="ja-JP" altLang="en-US" sz="2400" kern="0" dirty="0" smtClean="0">
                <a:solidFill>
                  <a:srgbClr val="000000"/>
                </a:solidFill>
                <a:latin typeface="Times New Roman"/>
                <a:ea typeface="ＭＳ Ｐゴシック"/>
              </a:rPr>
              <a:t>規則　が緻密に連携しあっている法体系</a:t>
            </a:r>
            <a:endParaRPr lang="en-US" altLang="ja-JP" sz="2400" kern="0" dirty="0" smtClean="0">
              <a:solidFill>
                <a:srgbClr val="000000"/>
              </a:solidFill>
              <a:latin typeface="Times New Roman"/>
              <a:ea typeface="ＭＳ Ｐゴシック"/>
            </a:endParaRPr>
          </a:p>
          <a:p>
            <a:pPr marL="742950" lvl="1" indent="-285750" eaLnBrk="0" hangingPunct="0">
              <a:spcBef>
                <a:spcPct val="20000"/>
              </a:spcBef>
              <a:buClr>
                <a:srgbClr val="333399"/>
              </a:buClr>
              <a:buSzPct val="80000"/>
            </a:pPr>
            <a:r>
              <a:rPr lang="ja-JP" altLang="en-US" sz="2200" kern="0" dirty="0" smtClean="0">
                <a:solidFill>
                  <a:srgbClr val="000000"/>
                </a:solidFill>
                <a:latin typeface="Times New Roman"/>
                <a:ea typeface="ＭＳ Ｐゴシック"/>
              </a:rPr>
              <a:t>　　消防法の体系がわかれば、どんな法令でも読める！！</a:t>
            </a:r>
            <a:endParaRPr lang="en-US" altLang="ja-JP" sz="2200" kern="0" dirty="0" smtClean="0">
              <a:solidFill>
                <a:srgbClr val="000000"/>
              </a:solidFill>
              <a:latin typeface="Times New Roman"/>
              <a:ea typeface="ＭＳ Ｐゴシック"/>
            </a:endParaRPr>
          </a:p>
          <a:p>
            <a:pPr marL="742950" lvl="1" indent="-285750" eaLnBrk="0" hangingPunct="0">
              <a:spcBef>
                <a:spcPct val="20000"/>
              </a:spcBef>
              <a:buClr>
                <a:srgbClr val="333399"/>
              </a:buClr>
              <a:buSzPct val="80000"/>
            </a:pPr>
            <a:r>
              <a:rPr lang="ja-JP" altLang="en-US" sz="2200" kern="0" dirty="0" smtClean="0">
                <a:solidFill>
                  <a:srgbClr val="000000"/>
                </a:solidFill>
                <a:latin typeface="Times New Roman"/>
                <a:ea typeface="ＭＳ Ｐゴシック"/>
              </a:rPr>
              <a:t>　　法律･建築･設備･医療など幅広い知識が必要！！</a:t>
            </a:r>
            <a:endParaRPr lang="en-US" altLang="ja-JP" sz="2200" kern="0" dirty="0" smtClean="0">
              <a:solidFill>
                <a:srgbClr val="000000"/>
              </a:solidFill>
              <a:latin typeface="Times New Roman"/>
              <a:ea typeface="ＭＳ Ｐゴシック"/>
            </a:endParaRPr>
          </a:p>
          <a:p>
            <a:pPr marL="742950" lvl="1" indent="-285750" eaLnBrk="0" hangingPunct="0">
              <a:spcBef>
                <a:spcPct val="20000"/>
              </a:spcBef>
              <a:buClr>
                <a:srgbClr val="333399"/>
              </a:buClr>
              <a:buSzPct val="80000"/>
            </a:pPr>
            <a:r>
              <a:rPr lang="ja-JP" altLang="en-US" sz="2200" kern="0" dirty="0" smtClean="0">
                <a:solidFill>
                  <a:srgbClr val="000000"/>
                </a:solidFill>
                <a:latin typeface="Times New Roman"/>
                <a:ea typeface="ＭＳ Ｐゴシック"/>
              </a:rPr>
              <a:t>　　消防官には「文武両道」が求められている！！　　</a:t>
            </a:r>
            <a:endParaRPr lang="en-US" altLang="ja-JP" sz="2200" kern="0" dirty="0" smtClean="0">
              <a:solidFill>
                <a:srgbClr val="000000"/>
              </a:solidFill>
              <a:latin typeface="Times New Roman"/>
              <a:ea typeface="ＭＳ Ｐゴシック"/>
            </a:endParaRPr>
          </a:p>
        </p:txBody>
      </p:sp>
      <p:sp>
        <p:nvSpPr>
          <p:cNvPr id="11" name="線吹き出し 1 (枠付き) 10"/>
          <p:cNvSpPr/>
          <p:nvPr/>
        </p:nvSpPr>
        <p:spPr>
          <a:xfrm>
            <a:off x="6215074" y="5143512"/>
            <a:ext cx="2714644" cy="500066"/>
          </a:xfrm>
          <a:prstGeom prst="borderCallout1">
            <a:avLst>
              <a:gd name="adj1" fmla="val 18750"/>
              <a:gd name="adj2" fmla="val -8333"/>
              <a:gd name="adj3" fmla="val 99167"/>
              <a:gd name="adj4" fmla="val -2710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市町村条例でこれを定める</a:t>
            </a:r>
            <a:r>
              <a:rPr lang="en-US" altLang="ja-JP" sz="1600" dirty="0" smtClean="0">
                <a:solidFill>
                  <a:schemeClr val="tx1"/>
                </a:solidFill>
              </a:rPr>
              <a:t>…</a:t>
            </a:r>
          </a:p>
          <a:p>
            <a:pPr algn="ctr"/>
            <a:r>
              <a:rPr kumimoji="1" lang="ja-JP" altLang="en-US" sz="1600" dirty="0" smtClean="0">
                <a:solidFill>
                  <a:schemeClr val="tx1"/>
                </a:solidFill>
              </a:rPr>
              <a:t>（第</a:t>
            </a:r>
            <a:r>
              <a:rPr kumimoji="1" lang="en-US" altLang="ja-JP" sz="1600" dirty="0" smtClean="0">
                <a:solidFill>
                  <a:schemeClr val="tx1"/>
                </a:solidFill>
              </a:rPr>
              <a:t>9</a:t>
            </a:r>
            <a:r>
              <a:rPr kumimoji="1" lang="ja-JP" altLang="en-US" sz="1600" dirty="0" smtClean="0">
                <a:solidFill>
                  <a:schemeClr val="tx1"/>
                </a:solidFill>
              </a:rPr>
              <a:t>条）</a:t>
            </a:r>
          </a:p>
        </p:txBody>
      </p:sp>
      <p:sp>
        <p:nvSpPr>
          <p:cNvPr id="9" name="スライド番号プレースホルダ 8"/>
          <p:cNvSpPr>
            <a:spLocks noGrp="1"/>
          </p:cNvSpPr>
          <p:nvPr>
            <p:ph type="sldNum" sz="quarter" idx="11"/>
          </p:nvPr>
        </p:nvSpPr>
        <p:spPr/>
        <p:txBody>
          <a:bodyPr/>
          <a:lstStyle/>
          <a:p>
            <a:pPr>
              <a:defRPr/>
            </a:pPr>
            <a:fld id="{A1C8A4EA-1944-4F28-91D7-925B10C787CA}" type="slidenum">
              <a:rPr lang="en-US" altLang="ja-JP" smtClean="0"/>
              <a:pPr>
                <a:defRPr/>
              </a:pPr>
              <a:t>6</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animBg="1"/>
      <p:bldP spid="6" grpId="0" animBg="1"/>
      <p:bldP spid="7"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250825" y="460375"/>
            <a:ext cx="8424863" cy="523875"/>
          </a:xfrm>
        </p:spPr>
        <p:txBody>
          <a:bodyPr/>
          <a:lstStyle/>
          <a:p>
            <a:r>
              <a:rPr lang="ja-JP" altLang="en-US" smtClean="0"/>
              <a:t>消防官のもっているリスク</a:t>
            </a:r>
          </a:p>
        </p:txBody>
      </p:sp>
      <p:sp>
        <p:nvSpPr>
          <p:cNvPr id="3" name="コンテンツ プレースホルダ 2"/>
          <p:cNvSpPr>
            <a:spLocks noGrp="1"/>
          </p:cNvSpPr>
          <p:nvPr>
            <p:ph idx="1"/>
          </p:nvPr>
        </p:nvSpPr>
        <p:spPr>
          <a:xfrm>
            <a:off x="250825" y="1484313"/>
            <a:ext cx="8435975" cy="4598182"/>
          </a:xfrm>
        </p:spPr>
        <p:txBody>
          <a:bodyPr/>
          <a:lstStyle/>
          <a:p>
            <a:pPr>
              <a:defRPr/>
            </a:pPr>
            <a:r>
              <a:rPr lang="ja-JP" altLang="en-US" dirty="0" smtClean="0"/>
              <a:t>身体リスク</a:t>
            </a:r>
            <a:endParaRPr lang="en-US" altLang="ja-JP" dirty="0" smtClean="0"/>
          </a:p>
          <a:p>
            <a:pPr lvl="1">
              <a:buFont typeface="Wingdings" pitchFamily="2" charset="2"/>
              <a:buNone/>
              <a:defRPr/>
            </a:pPr>
            <a:r>
              <a:rPr lang="ja-JP" altLang="en-US" dirty="0" smtClean="0"/>
              <a:t>　　消火・救助活動は、一般的に危険な活動</a:t>
            </a:r>
            <a:endParaRPr lang="en-US" altLang="ja-JP" dirty="0" smtClean="0"/>
          </a:p>
          <a:p>
            <a:pPr lvl="1">
              <a:buFont typeface="Wingdings" pitchFamily="2" charset="2"/>
              <a:buNone/>
              <a:defRPr/>
            </a:pPr>
            <a:r>
              <a:rPr lang="ja-JP" altLang="en-US" dirty="0" smtClean="0"/>
              <a:t>　　公務災害に対する補償</a:t>
            </a:r>
            <a:endParaRPr lang="en-US" altLang="ja-JP" dirty="0" smtClean="0"/>
          </a:p>
          <a:p>
            <a:pPr>
              <a:defRPr/>
            </a:pPr>
            <a:endParaRPr lang="en-US" altLang="ja-JP" dirty="0" smtClean="0"/>
          </a:p>
          <a:p>
            <a:pPr>
              <a:defRPr/>
            </a:pPr>
            <a:r>
              <a:rPr lang="ja-JP" altLang="en-US" dirty="0" smtClean="0"/>
              <a:t>法違反リスク</a:t>
            </a:r>
            <a:endParaRPr lang="en-US" altLang="ja-JP" dirty="0" smtClean="0"/>
          </a:p>
          <a:p>
            <a:pPr marL="914400" lvl="1" indent="-457200">
              <a:buFont typeface="+mj-lt"/>
              <a:buAutoNum type="arabicPeriod"/>
              <a:defRPr/>
            </a:pPr>
            <a:r>
              <a:rPr lang="ja-JP" altLang="en-US" dirty="0" smtClean="0"/>
              <a:t>間違った行政処分・行政指導等をしてしまう→違法な行政活動</a:t>
            </a:r>
            <a:endParaRPr lang="en-US" altLang="ja-JP" dirty="0" smtClean="0"/>
          </a:p>
          <a:p>
            <a:pPr marL="914400" lvl="1" indent="-457200">
              <a:buFont typeface="+mj-lt"/>
              <a:buAutoNum type="arabicPeriod"/>
              <a:defRPr/>
            </a:pPr>
            <a:endParaRPr lang="en-US" altLang="ja-JP" dirty="0" smtClean="0"/>
          </a:p>
          <a:p>
            <a:pPr marL="914400" lvl="1" indent="-457200">
              <a:buFont typeface="+mj-lt"/>
              <a:buAutoNum type="arabicPeriod"/>
              <a:defRPr/>
            </a:pPr>
            <a:r>
              <a:rPr lang="ja-JP" altLang="en-US" dirty="0" smtClean="0"/>
              <a:t>違法な行政活動による賠償責任→国家賠償　民法不法行為</a:t>
            </a:r>
            <a:endParaRPr lang="en-US" altLang="ja-JP" dirty="0" smtClean="0"/>
          </a:p>
          <a:p>
            <a:pPr marL="914400" lvl="1" indent="-457200">
              <a:buFont typeface="+mj-lt"/>
              <a:buAutoNum type="arabicPeriod"/>
              <a:defRPr/>
            </a:pPr>
            <a:endParaRPr lang="en-US" altLang="ja-JP" dirty="0" smtClean="0"/>
          </a:p>
          <a:p>
            <a:pPr marL="914400" lvl="1" indent="-457200">
              <a:buFont typeface="+mj-lt"/>
              <a:buAutoNum type="arabicPeriod"/>
              <a:defRPr/>
            </a:pPr>
            <a:r>
              <a:rPr lang="ja-JP" altLang="en-US" dirty="0" smtClean="0"/>
              <a:t>消防・救助活動に伴う刑事責任→業務上過失致死傷</a:t>
            </a:r>
            <a:endParaRPr lang="en-US" altLang="ja-JP" dirty="0" smtClean="0"/>
          </a:p>
          <a:p>
            <a:pPr marL="914400" lvl="1" indent="-457200">
              <a:buNone/>
              <a:defRPr/>
            </a:pPr>
            <a:r>
              <a:rPr lang="ja-JP" altLang="en-US" dirty="0" smtClean="0"/>
              <a:t>　　　　　　　　　　　　　　　　　　　　　　　  建造物損壊罪  住居侵入罪</a:t>
            </a:r>
            <a:endParaRPr lang="en-US" altLang="ja-JP" dirty="0" smtClean="0"/>
          </a:p>
        </p:txBody>
      </p:sp>
      <p:sp>
        <p:nvSpPr>
          <p:cNvPr id="4" name="雲 3"/>
          <p:cNvSpPr/>
          <p:nvPr/>
        </p:nvSpPr>
        <p:spPr>
          <a:xfrm>
            <a:off x="5500694" y="2357430"/>
            <a:ext cx="3143272" cy="1143008"/>
          </a:xfrm>
          <a:prstGeom prst="cloud">
            <a:avLst/>
          </a:prstGeom>
          <a:gradFill>
            <a:gsLst>
              <a:gs pos="0">
                <a:srgbClr val="FFEFD1"/>
              </a:gs>
              <a:gs pos="64999">
                <a:srgbClr val="F0EBD5"/>
              </a:gs>
              <a:gs pos="100000">
                <a:srgbClr val="D1C39F"/>
              </a:gs>
            </a:gsLst>
            <a:lin ang="5400000" scaled="0"/>
          </a:gradFill>
          <a:ln>
            <a:solidFill>
              <a:schemeClr val="tx1"/>
            </a:solidFill>
          </a:ln>
        </p:spPr>
        <p:txBody>
          <a:bodyPr wrap="square" rtlCol="0" anchor="ctr">
            <a:normAutofit/>
          </a:bodyPr>
          <a:lstStyle/>
          <a:p>
            <a:pPr algn="ctr"/>
            <a:r>
              <a:rPr kumimoji="1" lang="ja-JP" altLang="en-US" sz="1600" dirty="0" smtClean="0"/>
              <a:t>「医師」なども同様のリスクを抱えている</a:t>
            </a:r>
          </a:p>
        </p:txBody>
      </p:sp>
      <p:sp>
        <p:nvSpPr>
          <p:cNvPr id="5" name="雲形吹き出し 4"/>
          <p:cNvSpPr/>
          <p:nvPr/>
        </p:nvSpPr>
        <p:spPr>
          <a:xfrm>
            <a:off x="7429520" y="4857760"/>
            <a:ext cx="1714480" cy="785818"/>
          </a:xfrm>
          <a:prstGeom prst="cloudCallout">
            <a:avLst>
              <a:gd name="adj1" fmla="val -49592"/>
              <a:gd name="adj2" fmla="val -44736"/>
            </a:avLst>
          </a:prstGeom>
          <a:ln/>
        </p:spPr>
        <p:style>
          <a:lnRef idx="1">
            <a:schemeClr val="accent5"/>
          </a:lnRef>
          <a:fillRef idx="2">
            <a:schemeClr val="accent5"/>
          </a:fillRef>
          <a:effectRef idx="1">
            <a:schemeClr val="accent5"/>
          </a:effectRef>
          <a:fontRef idx="minor">
            <a:schemeClr val="dk1"/>
          </a:fontRef>
        </p:style>
        <p:txBody>
          <a:bodyPr wrap="square" rtlCol="0" anchor="ctr">
            <a:normAutofit/>
          </a:bodyPr>
          <a:lstStyle/>
          <a:p>
            <a:pPr algn="ctr"/>
            <a:r>
              <a:rPr kumimoji="1" lang="ja-JP" altLang="en-US" sz="1600" dirty="0" smtClean="0"/>
              <a:t>保険もあり</a:t>
            </a:r>
          </a:p>
        </p:txBody>
      </p:sp>
      <p:sp>
        <p:nvSpPr>
          <p:cNvPr id="6" name="スライド番号プレースホルダ 5"/>
          <p:cNvSpPr>
            <a:spLocks noGrp="1"/>
          </p:cNvSpPr>
          <p:nvPr>
            <p:ph type="sldNum" sz="quarter" idx="11"/>
          </p:nvPr>
        </p:nvSpPr>
        <p:spPr/>
        <p:txBody>
          <a:bodyPr/>
          <a:lstStyle/>
          <a:p>
            <a:pPr>
              <a:defRPr/>
            </a:pPr>
            <a:fld id="{A1C8A4EA-1944-4F28-91D7-925B10C787CA}" type="slidenum">
              <a:rPr lang="en-US" altLang="ja-JP" smtClean="0"/>
              <a:pPr>
                <a:defRPr/>
              </a:pPr>
              <a:t>7</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checkerboard(across)">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714375" y="2928938"/>
            <a:ext cx="7772400" cy="646112"/>
          </a:xfrm>
        </p:spPr>
        <p:txBody>
          <a:bodyPr/>
          <a:lstStyle/>
          <a:p>
            <a:pPr>
              <a:defRPr/>
            </a:pPr>
            <a:r>
              <a:rPr lang="en-US" altLang="ja-JP" dirty="0" smtClean="0"/>
              <a:t>Ⅱ</a:t>
            </a:r>
            <a:r>
              <a:rPr lang="ja-JP" altLang="en-US" dirty="0" err="1" smtClean="0"/>
              <a:t>．</a:t>
            </a:r>
            <a:r>
              <a:rPr lang="ja-JP" altLang="en-US" dirty="0" smtClean="0"/>
              <a:t>行政法の特徴</a:t>
            </a:r>
            <a:endParaRPr lang="ja-JP" altLang="en-US" dirty="0"/>
          </a:p>
        </p:txBody>
      </p:sp>
      <p:sp>
        <p:nvSpPr>
          <p:cNvPr id="8195" name="テキスト プレースホルダ 4"/>
          <p:cNvSpPr>
            <a:spLocks noGrp="1"/>
          </p:cNvSpPr>
          <p:nvPr>
            <p:ph type="body" idx="1"/>
          </p:nvPr>
        </p:nvSpPr>
        <p:spPr>
          <a:xfrm>
            <a:off x="714375" y="3571875"/>
            <a:ext cx="7772400" cy="785813"/>
          </a:xfrm>
        </p:spPr>
        <p:txBody>
          <a:bodyPr/>
          <a:lstStyle/>
          <a:p>
            <a:endParaRPr lang="ja-JP" altLang="en-US" smtClean="0"/>
          </a:p>
        </p:txBody>
      </p:sp>
      <p:sp>
        <p:nvSpPr>
          <p:cNvPr id="5" name="スライド番号プレースホルダ 4"/>
          <p:cNvSpPr>
            <a:spLocks noGrp="1"/>
          </p:cNvSpPr>
          <p:nvPr>
            <p:ph type="sldNum" sz="quarter" idx="11"/>
          </p:nvPr>
        </p:nvSpPr>
        <p:spPr/>
        <p:txBody>
          <a:bodyPr/>
          <a:lstStyle/>
          <a:p>
            <a:pPr>
              <a:defRPr/>
            </a:pPr>
            <a:fld id="{5E5660F1-61D8-4B3C-852A-D21DC49170BD}" type="slidenum">
              <a:rPr lang="en-US" altLang="ja-JP" smtClean="0"/>
              <a:pPr>
                <a:defRPr/>
              </a:pPr>
              <a:t>8</a:t>
            </a:fld>
            <a:endParaRPr lang="en-US" altLang="ja-JP"/>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a:xfrm>
            <a:off x="428625" y="357188"/>
            <a:ext cx="8229600" cy="1143000"/>
          </a:xfrm>
        </p:spPr>
        <p:txBody>
          <a:bodyPr/>
          <a:lstStyle/>
          <a:p>
            <a:pPr eaLnBrk="1" hangingPunct="1"/>
            <a:r>
              <a:rPr lang="ja-JP" altLang="en-US" smtClean="0"/>
              <a:t>民法と行政法との違いについて</a:t>
            </a:r>
          </a:p>
        </p:txBody>
      </p:sp>
      <p:sp>
        <p:nvSpPr>
          <p:cNvPr id="9219" name="テキスト プレースホルダ 3"/>
          <p:cNvSpPr>
            <a:spLocks noGrp="1"/>
          </p:cNvSpPr>
          <p:nvPr>
            <p:ph type="body" idx="1"/>
          </p:nvPr>
        </p:nvSpPr>
        <p:spPr>
          <a:xfrm>
            <a:off x="457200" y="1535113"/>
            <a:ext cx="4040188" cy="461962"/>
          </a:xfrm>
        </p:spPr>
        <p:txBody>
          <a:bodyPr/>
          <a:lstStyle/>
          <a:p>
            <a:pPr eaLnBrk="1" hangingPunct="1"/>
            <a:r>
              <a:rPr lang="ja-JP" altLang="en-US" dirty="0" smtClean="0"/>
              <a:t>民法の場合</a:t>
            </a:r>
          </a:p>
        </p:txBody>
      </p:sp>
      <p:sp>
        <p:nvSpPr>
          <p:cNvPr id="9220" name="コンテンツ プレースホルダ 4"/>
          <p:cNvSpPr>
            <a:spLocks noGrp="1"/>
          </p:cNvSpPr>
          <p:nvPr>
            <p:ph sz="half" idx="2"/>
          </p:nvPr>
        </p:nvSpPr>
        <p:spPr>
          <a:xfrm>
            <a:off x="457200" y="2174875"/>
            <a:ext cx="4040188" cy="1138238"/>
          </a:xfrm>
        </p:spPr>
        <p:txBody>
          <a:bodyPr/>
          <a:lstStyle/>
          <a:p>
            <a:pPr eaLnBrk="1" hangingPunct="1"/>
            <a:r>
              <a:rPr lang="ja-JP" altLang="en-US" sz="2000" dirty="0" smtClean="0"/>
              <a:t>私法に分類</a:t>
            </a:r>
            <a:endParaRPr lang="en-US" altLang="ja-JP" sz="2000" dirty="0" smtClean="0"/>
          </a:p>
          <a:p>
            <a:pPr eaLnBrk="1" hangingPunct="1"/>
            <a:r>
              <a:rPr lang="ja-JP" altLang="en-US" sz="2000" dirty="0" smtClean="0">
                <a:solidFill>
                  <a:schemeClr val="accent1">
                    <a:lumMod val="75000"/>
                  </a:schemeClr>
                </a:solidFill>
              </a:rPr>
              <a:t>法律行為</a:t>
            </a:r>
            <a:r>
              <a:rPr lang="ja-JP" altLang="en-US" sz="2000" dirty="0" smtClean="0"/>
              <a:t>を中心に構成</a:t>
            </a:r>
            <a:endParaRPr lang="en-US" altLang="ja-JP" sz="2000" dirty="0" smtClean="0"/>
          </a:p>
          <a:p>
            <a:pPr eaLnBrk="1" hangingPunct="1"/>
            <a:r>
              <a:rPr lang="ja-JP" altLang="en-US" sz="2000" dirty="0" smtClean="0"/>
              <a:t>民事訴訟による救済</a:t>
            </a:r>
          </a:p>
        </p:txBody>
      </p:sp>
      <p:sp>
        <p:nvSpPr>
          <p:cNvPr id="9221" name="テキスト プレースホルダ 5"/>
          <p:cNvSpPr>
            <a:spLocks noGrp="1"/>
          </p:cNvSpPr>
          <p:nvPr>
            <p:ph type="body" sz="quarter" idx="3"/>
          </p:nvPr>
        </p:nvSpPr>
        <p:spPr>
          <a:xfrm>
            <a:off x="4645025" y="1535113"/>
            <a:ext cx="4041775" cy="461962"/>
          </a:xfrm>
        </p:spPr>
        <p:txBody>
          <a:bodyPr/>
          <a:lstStyle/>
          <a:p>
            <a:pPr eaLnBrk="1" hangingPunct="1"/>
            <a:r>
              <a:rPr lang="ja-JP" altLang="en-US" dirty="0" smtClean="0"/>
              <a:t>行政法の場合</a:t>
            </a:r>
          </a:p>
        </p:txBody>
      </p:sp>
      <p:sp>
        <p:nvSpPr>
          <p:cNvPr id="9222" name="コンテンツ プレースホルダ 6"/>
          <p:cNvSpPr>
            <a:spLocks noGrp="1"/>
          </p:cNvSpPr>
          <p:nvPr>
            <p:ph sz="quarter" idx="4"/>
          </p:nvPr>
        </p:nvSpPr>
        <p:spPr>
          <a:xfrm>
            <a:off x="4645025" y="2174875"/>
            <a:ext cx="4041775" cy="1138238"/>
          </a:xfrm>
        </p:spPr>
        <p:txBody>
          <a:bodyPr/>
          <a:lstStyle/>
          <a:p>
            <a:pPr eaLnBrk="1" hangingPunct="1"/>
            <a:r>
              <a:rPr lang="ja-JP" altLang="en-US" sz="2000" dirty="0" smtClean="0"/>
              <a:t>公法に分類</a:t>
            </a:r>
            <a:endParaRPr lang="en-US" altLang="ja-JP" sz="2000" dirty="0" smtClean="0"/>
          </a:p>
          <a:p>
            <a:pPr eaLnBrk="1" hangingPunct="1"/>
            <a:r>
              <a:rPr lang="ja-JP" altLang="en-US" sz="2000" dirty="0" smtClean="0">
                <a:solidFill>
                  <a:schemeClr val="accent1">
                    <a:lumMod val="75000"/>
                  </a:schemeClr>
                </a:solidFill>
              </a:rPr>
              <a:t>行政行為</a:t>
            </a:r>
            <a:r>
              <a:rPr lang="ja-JP" altLang="en-US" sz="2000" dirty="0" smtClean="0"/>
              <a:t>を中心に構成</a:t>
            </a:r>
            <a:endParaRPr lang="en-US" altLang="ja-JP" sz="2000" dirty="0" smtClean="0"/>
          </a:p>
          <a:p>
            <a:pPr eaLnBrk="1" hangingPunct="1"/>
            <a:r>
              <a:rPr lang="ja-JP" altLang="en-US" sz="2000" dirty="0" smtClean="0"/>
              <a:t>行政訴訟・不服申立による救済</a:t>
            </a:r>
          </a:p>
        </p:txBody>
      </p:sp>
      <p:pic>
        <p:nvPicPr>
          <p:cNvPr id="9223" name="Picture 7" descr="C:\Documents and Settings\山崎栄一\デスクトップ\パワポマスター\クリップアート\j0431640.png"/>
          <p:cNvPicPr>
            <a:picLocks noChangeAspect="1" noChangeArrowheads="1"/>
          </p:cNvPicPr>
          <p:nvPr/>
        </p:nvPicPr>
        <p:blipFill>
          <a:blip r:embed="rId3" cstate="print"/>
          <a:srcRect/>
          <a:stretch>
            <a:fillRect/>
          </a:stretch>
        </p:blipFill>
        <p:spPr bwMode="auto">
          <a:xfrm>
            <a:off x="428625" y="4286250"/>
            <a:ext cx="714375" cy="714375"/>
          </a:xfrm>
          <a:prstGeom prst="rect">
            <a:avLst/>
          </a:prstGeom>
          <a:noFill/>
          <a:ln w="9525">
            <a:noFill/>
            <a:miter lim="800000"/>
            <a:headEnd/>
            <a:tailEnd/>
          </a:ln>
        </p:spPr>
      </p:pic>
      <p:pic>
        <p:nvPicPr>
          <p:cNvPr id="9224" name="Picture 8" descr="C:\Documents and Settings\山崎栄一\デスクトップ\パワポマスター\クリップアート\j0431641.png"/>
          <p:cNvPicPr>
            <a:picLocks noChangeAspect="1" noChangeArrowheads="1"/>
          </p:cNvPicPr>
          <p:nvPr/>
        </p:nvPicPr>
        <p:blipFill>
          <a:blip r:embed="rId4" cstate="print"/>
          <a:srcRect/>
          <a:stretch>
            <a:fillRect/>
          </a:stretch>
        </p:blipFill>
        <p:spPr bwMode="auto">
          <a:xfrm>
            <a:off x="2714625" y="4286250"/>
            <a:ext cx="714375" cy="714375"/>
          </a:xfrm>
          <a:prstGeom prst="rect">
            <a:avLst/>
          </a:prstGeom>
          <a:noFill/>
          <a:ln w="9525">
            <a:noFill/>
            <a:miter lim="800000"/>
            <a:headEnd/>
            <a:tailEnd/>
          </a:ln>
        </p:spPr>
      </p:pic>
      <p:pic>
        <p:nvPicPr>
          <p:cNvPr id="9225" name="Picture 9" descr="C:\Documents and Settings\山崎栄一\デスクトップ\パワポマスター\クリップアート\j0433928.png"/>
          <p:cNvPicPr>
            <a:picLocks noChangeAspect="1" noChangeArrowheads="1"/>
          </p:cNvPicPr>
          <p:nvPr/>
        </p:nvPicPr>
        <p:blipFill>
          <a:blip r:embed="rId5" cstate="print"/>
          <a:srcRect/>
          <a:stretch>
            <a:fillRect/>
          </a:stretch>
        </p:blipFill>
        <p:spPr bwMode="auto">
          <a:xfrm>
            <a:off x="6143625" y="3429000"/>
            <a:ext cx="714375" cy="714375"/>
          </a:xfrm>
          <a:prstGeom prst="rect">
            <a:avLst/>
          </a:prstGeom>
          <a:noFill/>
          <a:ln w="9525">
            <a:noFill/>
            <a:miter lim="800000"/>
            <a:headEnd/>
            <a:tailEnd/>
          </a:ln>
        </p:spPr>
      </p:pic>
      <p:pic>
        <p:nvPicPr>
          <p:cNvPr id="5130" name="Picture 10" descr="C:\Documents and Settings\山崎栄一\デスクトップ\パワポマスター\クリップアート\j0433927.png"/>
          <p:cNvPicPr>
            <a:picLocks noChangeAspect="1" noChangeArrowheads="1"/>
          </p:cNvPicPr>
          <p:nvPr/>
        </p:nvPicPr>
        <p:blipFill>
          <a:blip r:embed="rId6" cstate="print"/>
          <a:srcRect/>
          <a:stretch>
            <a:fillRect/>
          </a:stretch>
        </p:blipFill>
        <p:spPr bwMode="auto">
          <a:xfrm>
            <a:off x="5643570" y="3429000"/>
            <a:ext cx="714379" cy="714380"/>
          </a:xfrm>
          <a:prstGeom prst="rect">
            <a:avLst/>
          </a:prstGeom>
          <a:noFill/>
          <a:scene3d>
            <a:camera prst="orthographicFront">
              <a:rot lat="0" lon="10800000" rev="0"/>
            </a:camera>
            <a:lightRig rig="threePt" dir="t"/>
          </a:scene3d>
        </p:spPr>
      </p:pic>
      <p:pic>
        <p:nvPicPr>
          <p:cNvPr id="9227" name="Picture 7" descr="C:\Documents and Settings\山崎栄一\デスクトップ\パワポマスター\クリップアート\j0431640.png"/>
          <p:cNvPicPr>
            <a:picLocks noChangeAspect="1" noChangeArrowheads="1"/>
          </p:cNvPicPr>
          <p:nvPr/>
        </p:nvPicPr>
        <p:blipFill>
          <a:blip r:embed="rId3" cstate="print"/>
          <a:srcRect/>
          <a:stretch>
            <a:fillRect/>
          </a:stretch>
        </p:blipFill>
        <p:spPr bwMode="auto">
          <a:xfrm>
            <a:off x="5643563" y="5429250"/>
            <a:ext cx="714375" cy="714375"/>
          </a:xfrm>
          <a:prstGeom prst="rect">
            <a:avLst/>
          </a:prstGeom>
          <a:noFill/>
          <a:ln w="9525">
            <a:noFill/>
            <a:miter lim="800000"/>
            <a:headEnd/>
            <a:tailEnd/>
          </a:ln>
        </p:spPr>
      </p:pic>
      <p:pic>
        <p:nvPicPr>
          <p:cNvPr id="9228" name="Picture 8" descr="C:\Documents and Settings\山崎栄一\デスクトップ\パワポマスター\クリップアート\j0431641.png"/>
          <p:cNvPicPr>
            <a:picLocks noChangeAspect="1" noChangeArrowheads="1"/>
          </p:cNvPicPr>
          <p:nvPr/>
        </p:nvPicPr>
        <p:blipFill>
          <a:blip r:embed="rId4" cstate="print"/>
          <a:srcRect/>
          <a:stretch>
            <a:fillRect/>
          </a:stretch>
        </p:blipFill>
        <p:spPr bwMode="auto">
          <a:xfrm>
            <a:off x="6286500" y="5429250"/>
            <a:ext cx="714375" cy="714375"/>
          </a:xfrm>
          <a:prstGeom prst="rect">
            <a:avLst/>
          </a:prstGeom>
          <a:noFill/>
          <a:ln w="9525">
            <a:noFill/>
            <a:miter lim="800000"/>
            <a:headEnd/>
            <a:tailEnd/>
          </a:ln>
        </p:spPr>
      </p:pic>
      <p:sp>
        <p:nvSpPr>
          <p:cNvPr id="9229" name="テキスト ボックス 12"/>
          <p:cNvSpPr txBox="1">
            <a:spLocks noChangeArrowheads="1"/>
          </p:cNvSpPr>
          <p:nvPr/>
        </p:nvSpPr>
        <p:spPr bwMode="auto">
          <a:xfrm>
            <a:off x="428625" y="5143500"/>
            <a:ext cx="642938" cy="338138"/>
          </a:xfrm>
          <a:prstGeom prst="rect">
            <a:avLst/>
          </a:prstGeom>
          <a:noFill/>
          <a:ln w="9525">
            <a:noFill/>
            <a:miter lim="800000"/>
            <a:headEnd/>
            <a:tailEnd/>
          </a:ln>
        </p:spPr>
        <p:txBody>
          <a:bodyPr>
            <a:spAutoFit/>
          </a:bodyPr>
          <a:lstStyle/>
          <a:p>
            <a:r>
              <a:rPr lang="ja-JP" altLang="en-US" sz="1600" dirty="0"/>
              <a:t>市民</a:t>
            </a:r>
          </a:p>
        </p:txBody>
      </p:sp>
      <p:sp>
        <p:nvSpPr>
          <p:cNvPr id="9230" name="テキスト ボックス 14"/>
          <p:cNvSpPr txBox="1">
            <a:spLocks noChangeArrowheads="1"/>
          </p:cNvSpPr>
          <p:nvPr/>
        </p:nvSpPr>
        <p:spPr bwMode="auto">
          <a:xfrm>
            <a:off x="2714625" y="5143500"/>
            <a:ext cx="642938" cy="338138"/>
          </a:xfrm>
          <a:prstGeom prst="rect">
            <a:avLst/>
          </a:prstGeom>
          <a:noFill/>
          <a:ln w="9525">
            <a:noFill/>
            <a:miter lim="800000"/>
            <a:headEnd/>
            <a:tailEnd/>
          </a:ln>
        </p:spPr>
        <p:txBody>
          <a:bodyPr>
            <a:spAutoFit/>
          </a:bodyPr>
          <a:lstStyle/>
          <a:p>
            <a:r>
              <a:rPr lang="ja-JP" altLang="en-US" sz="1600" dirty="0"/>
              <a:t>市民</a:t>
            </a:r>
          </a:p>
        </p:txBody>
      </p:sp>
      <p:sp>
        <p:nvSpPr>
          <p:cNvPr id="9231" name="テキスト ボックス 15"/>
          <p:cNvSpPr txBox="1">
            <a:spLocks noChangeArrowheads="1"/>
          </p:cNvSpPr>
          <p:nvPr/>
        </p:nvSpPr>
        <p:spPr bwMode="auto">
          <a:xfrm>
            <a:off x="7000875" y="5643563"/>
            <a:ext cx="642938" cy="338137"/>
          </a:xfrm>
          <a:prstGeom prst="rect">
            <a:avLst/>
          </a:prstGeom>
          <a:noFill/>
          <a:ln w="9525">
            <a:noFill/>
            <a:miter lim="800000"/>
            <a:headEnd/>
            <a:tailEnd/>
          </a:ln>
        </p:spPr>
        <p:txBody>
          <a:bodyPr>
            <a:spAutoFit/>
          </a:bodyPr>
          <a:lstStyle/>
          <a:p>
            <a:r>
              <a:rPr lang="ja-JP" altLang="en-US" sz="1600"/>
              <a:t>市民</a:t>
            </a:r>
          </a:p>
        </p:txBody>
      </p:sp>
      <p:sp>
        <p:nvSpPr>
          <p:cNvPr id="9232" name="テキスト ボックス 16"/>
          <p:cNvSpPr txBox="1">
            <a:spLocks noChangeArrowheads="1"/>
          </p:cNvSpPr>
          <p:nvPr/>
        </p:nvSpPr>
        <p:spPr bwMode="auto">
          <a:xfrm>
            <a:off x="6929438" y="3643313"/>
            <a:ext cx="642937" cy="338137"/>
          </a:xfrm>
          <a:prstGeom prst="rect">
            <a:avLst/>
          </a:prstGeom>
          <a:noFill/>
          <a:ln w="9525">
            <a:noFill/>
            <a:miter lim="800000"/>
            <a:headEnd/>
            <a:tailEnd/>
          </a:ln>
        </p:spPr>
        <p:txBody>
          <a:bodyPr>
            <a:spAutoFit/>
          </a:bodyPr>
          <a:lstStyle/>
          <a:p>
            <a:r>
              <a:rPr lang="ja-JP" altLang="en-US" sz="1600"/>
              <a:t>行政</a:t>
            </a:r>
          </a:p>
        </p:txBody>
      </p:sp>
      <p:sp>
        <p:nvSpPr>
          <p:cNvPr id="18" name="左右矢印 17"/>
          <p:cNvSpPr/>
          <p:nvPr/>
        </p:nvSpPr>
        <p:spPr>
          <a:xfrm>
            <a:off x="1214438" y="4572000"/>
            <a:ext cx="1357312" cy="2857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下矢印 18"/>
          <p:cNvSpPr/>
          <p:nvPr/>
        </p:nvSpPr>
        <p:spPr>
          <a:xfrm>
            <a:off x="6215063" y="4357688"/>
            <a:ext cx="285750" cy="857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235" name="テキスト ボックス 21"/>
          <p:cNvSpPr txBox="1">
            <a:spLocks noChangeArrowheads="1"/>
          </p:cNvSpPr>
          <p:nvPr/>
        </p:nvSpPr>
        <p:spPr bwMode="auto">
          <a:xfrm>
            <a:off x="4929188" y="4357688"/>
            <a:ext cx="1214437" cy="830262"/>
          </a:xfrm>
          <a:prstGeom prst="rect">
            <a:avLst/>
          </a:prstGeom>
          <a:noFill/>
          <a:ln w="9525">
            <a:noFill/>
            <a:miter lim="800000"/>
            <a:headEnd/>
            <a:tailEnd/>
          </a:ln>
        </p:spPr>
        <p:txBody>
          <a:bodyPr>
            <a:spAutoFit/>
          </a:bodyPr>
          <a:lstStyle/>
          <a:p>
            <a:r>
              <a:rPr lang="ja-JP" altLang="en-US" sz="1600" dirty="0">
                <a:solidFill>
                  <a:srgbClr val="FF0000"/>
                </a:solidFill>
              </a:rPr>
              <a:t>禁止･下命許可・認可</a:t>
            </a:r>
            <a:endParaRPr lang="en-US" altLang="ja-JP" sz="1600" dirty="0">
              <a:solidFill>
                <a:srgbClr val="FF0000"/>
              </a:solidFill>
            </a:endParaRPr>
          </a:p>
          <a:p>
            <a:r>
              <a:rPr lang="ja-JP" altLang="en-US" sz="1600" dirty="0">
                <a:solidFill>
                  <a:srgbClr val="FF0000"/>
                </a:solidFill>
              </a:rPr>
              <a:t>　　　等</a:t>
            </a:r>
          </a:p>
        </p:txBody>
      </p:sp>
      <p:sp>
        <p:nvSpPr>
          <p:cNvPr id="9236" name="テキスト ボックス 22"/>
          <p:cNvSpPr txBox="1">
            <a:spLocks noChangeArrowheads="1"/>
          </p:cNvSpPr>
          <p:nvPr/>
        </p:nvSpPr>
        <p:spPr bwMode="auto">
          <a:xfrm>
            <a:off x="6643688" y="4429125"/>
            <a:ext cx="1857375" cy="584200"/>
          </a:xfrm>
          <a:prstGeom prst="rect">
            <a:avLst/>
          </a:prstGeom>
          <a:noFill/>
          <a:ln w="9525">
            <a:noFill/>
            <a:miter lim="800000"/>
            <a:headEnd/>
            <a:tailEnd/>
          </a:ln>
        </p:spPr>
        <p:txBody>
          <a:bodyPr>
            <a:spAutoFit/>
          </a:bodyPr>
          <a:lstStyle/>
          <a:p>
            <a:r>
              <a:rPr lang="ja-JP" altLang="en-US" sz="1600" dirty="0"/>
              <a:t>行政が</a:t>
            </a:r>
            <a:r>
              <a:rPr lang="ja-JP" altLang="en-US" sz="1600" dirty="0">
                <a:solidFill>
                  <a:srgbClr val="FF0000"/>
                </a:solidFill>
                <a:uFill>
                  <a:solidFill>
                    <a:srgbClr val="FF0000"/>
                  </a:solidFill>
                </a:uFill>
              </a:rPr>
              <a:t>一方的</a:t>
            </a:r>
            <a:r>
              <a:rPr lang="ja-JP" altLang="en-US" sz="1600" dirty="0" smtClean="0">
                <a:solidFill>
                  <a:srgbClr val="FF0000"/>
                </a:solidFill>
                <a:uFill>
                  <a:solidFill>
                    <a:srgbClr val="FF0000"/>
                  </a:solidFill>
                </a:uFill>
              </a:rPr>
              <a:t>に</a:t>
            </a:r>
            <a:endParaRPr lang="en-US" altLang="ja-JP" sz="1600" dirty="0" smtClean="0">
              <a:solidFill>
                <a:srgbClr val="FF0000"/>
              </a:solidFill>
              <a:uFill>
                <a:solidFill>
                  <a:srgbClr val="FF0000"/>
                </a:solidFill>
              </a:uFill>
            </a:endParaRPr>
          </a:p>
          <a:p>
            <a:r>
              <a:rPr lang="ja-JP" altLang="en-US" sz="1600" dirty="0" smtClean="0"/>
              <a:t>権利</a:t>
            </a:r>
            <a:r>
              <a:rPr lang="ja-JP" altLang="en-US" sz="1600" dirty="0"/>
              <a:t>･義務を確定</a:t>
            </a:r>
          </a:p>
        </p:txBody>
      </p:sp>
      <p:sp>
        <p:nvSpPr>
          <p:cNvPr id="9237" name="テキスト ボックス 23"/>
          <p:cNvSpPr txBox="1">
            <a:spLocks noChangeArrowheads="1"/>
          </p:cNvSpPr>
          <p:nvPr/>
        </p:nvSpPr>
        <p:spPr bwMode="auto">
          <a:xfrm>
            <a:off x="1428750" y="5000625"/>
            <a:ext cx="928688" cy="338138"/>
          </a:xfrm>
          <a:prstGeom prst="rect">
            <a:avLst/>
          </a:prstGeom>
          <a:noFill/>
          <a:ln w="9525">
            <a:noFill/>
            <a:miter lim="800000"/>
            <a:headEnd/>
            <a:tailEnd/>
          </a:ln>
        </p:spPr>
        <p:txBody>
          <a:bodyPr>
            <a:spAutoFit/>
          </a:bodyPr>
          <a:lstStyle/>
          <a:p>
            <a:r>
              <a:rPr lang="ja-JP" altLang="en-US" sz="1600" dirty="0">
                <a:solidFill>
                  <a:srgbClr val="FF0000"/>
                </a:solidFill>
              </a:rPr>
              <a:t>契約等</a:t>
            </a:r>
          </a:p>
        </p:txBody>
      </p:sp>
      <p:sp>
        <p:nvSpPr>
          <p:cNvPr id="9238" name="テキスト ボックス 24"/>
          <p:cNvSpPr txBox="1">
            <a:spLocks noChangeArrowheads="1"/>
          </p:cNvSpPr>
          <p:nvPr/>
        </p:nvSpPr>
        <p:spPr bwMode="auto">
          <a:xfrm>
            <a:off x="1000125" y="3571875"/>
            <a:ext cx="2000250" cy="584200"/>
          </a:xfrm>
          <a:prstGeom prst="rect">
            <a:avLst/>
          </a:prstGeom>
          <a:noFill/>
          <a:ln w="9525">
            <a:noFill/>
            <a:miter lim="800000"/>
            <a:headEnd/>
            <a:tailEnd/>
          </a:ln>
        </p:spPr>
        <p:txBody>
          <a:bodyPr>
            <a:spAutoFit/>
          </a:bodyPr>
          <a:lstStyle/>
          <a:p>
            <a:r>
              <a:rPr lang="ja-JP" altLang="en-US" sz="1600" dirty="0"/>
              <a:t>両者の合意によって権利･義務が確定</a:t>
            </a:r>
          </a:p>
        </p:txBody>
      </p:sp>
      <p:sp>
        <p:nvSpPr>
          <p:cNvPr id="26" name="雲形吹き出し 25"/>
          <p:cNvSpPr/>
          <p:nvPr/>
        </p:nvSpPr>
        <p:spPr>
          <a:xfrm>
            <a:off x="285750" y="5786438"/>
            <a:ext cx="1857375" cy="714375"/>
          </a:xfrm>
          <a:prstGeom prst="cloudCallout">
            <a:avLst>
              <a:gd name="adj1" fmla="val 24994"/>
              <a:gd name="adj2" fmla="val -1009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tx1"/>
                </a:solidFill>
              </a:rPr>
              <a:t>対等な立場</a:t>
            </a:r>
          </a:p>
        </p:txBody>
      </p:sp>
      <p:sp>
        <p:nvSpPr>
          <p:cNvPr id="27" name="雲形吹き出し 26"/>
          <p:cNvSpPr/>
          <p:nvPr/>
        </p:nvSpPr>
        <p:spPr>
          <a:xfrm>
            <a:off x="3786188" y="3357563"/>
            <a:ext cx="1857375" cy="714375"/>
          </a:xfrm>
          <a:prstGeom prst="cloudCallout">
            <a:avLst>
              <a:gd name="adj1" fmla="val 48719"/>
              <a:gd name="adj2" fmla="val 3782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tx1"/>
                </a:solidFill>
              </a:rPr>
              <a:t>優位な立場</a:t>
            </a:r>
          </a:p>
        </p:txBody>
      </p:sp>
      <p:sp>
        <p:nvSpPr>
          <p:cNvPr id="25" name="スライド番号プレースホルダ 24"/>
          <p:cNvSpPr>
            <a:spLocks noGrp="1"/>
          </p:cNvSpPr>
          <p:nvPr>
            <p:ph type="sldNum" sz="quarter" idx="11"/>
          </p:nvPr>
        </p:nvSpPr>
        <p:spPr/>
        <p:txBody>
          <a:bodyPr/>
          <a:lstStyle/>
          <a:p>
            <a:pPr>
              <a:defRPr/>
            </a:pPr>
            <a:fld id="{78FA60FA-6CF9-400C-AAB9-2B007DE4E76B}" type="slidenum">
              <a:rPr lang="en-US" altLang="ja-JP" smtClean="0"/>
              <a:pPr>
                <a:defRPr/>
              </a:pPr>
              <a:t>9</a:t>
            </a:fld>
            <a:endParaRPr lang="en-US" altLang="ja-JP"/>
          </a:p>
        </p:txBody>
      </p:sp>
      <p:cxnSp>
        <p:nvCxnSpPr>
          <p:cNvPr id="30" name="曲線コネクタ 29"/>
          <p:cNvCxnSpPr>
            <a:stCxn id="27" idx="1"/>
          </p:cNvCxnSpPr>
          <p:nvPr/>
        </p:nvCxnSpPr>
        <p:spPr>
          <a:xfrm rot="5400000">
            <a:off x="2392386" y="3821901"/>
            <a:ext cx="2073214" cy="2571767"/>
          </a:xfrm>
          <a:prstGeom prst="curvedConnector2">
            <a:avLst/>
          </a:prstGeom>
          <a:ln w="25400">
            <a:solidFill>
              <a:srgbClr val="FF0000">
                <a:alpha val="44000"/>
              </a:srgb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 name="雲形吹き出し 27"/>
          <p:cNvSpPr/>
          <p:nvPr/>
        </p:nvSpPr>
        <p:spPr>
          <a:xfrm>
            <a:off x="6072198" y="571480"/>
            <a:ext cx="3071802" cy="928694"/>
          </a:xfrm>
          <a:prstGeom prst="cloudCallout">
            <a:avLst>
              <a:gd name="adj1" fmla="val -71289"/>
              <a:gd name="adj2" fmla="val -44369"/>
            </a:avLst>
          </a:prstGeom>
          <a:ln>
            <a:solidFill>
              <a:schemeClr val="tx1"/>
            </a:solidFill>
          </a:ln>
        </p:spPr>
        <p:txBody>
          <a:bodyPr wrap="square" rtlCol="0" anchor="ctr">
            <a:normAutofit fontScale="92500"/>
          </a:bodyPr>
          <a:lstStyle/>
          <a:p>
            <a:pPr algn="ctr"/>
            <a:r>
              <a:rPr kumimoji="1" lang="ja-JP" altLang="en-US" sz="1600" dirty="0" smtClean="0"/>
              <a:t>いきなり行政法から</a:t>
            </a:r>
            <a:endParaRPr kumimoji="1" lang="en-US" altLang="ja-JP" sz="1600" dirty="0" smtClean="0"/>
          </a:p>
          <a:p>
            <a:pPr algn="ctr"/>
            <a:r>
              <a:rPr kumimoji="1" lang="ja-JP" altLang="en-US" sz="1600" dirty="0" smtClean="0"/>
              <a:t>始めると挫折する！！</a:t>
            </a:r>
          </a:p>
        </p:txBody>
      </p:sp>
      <p:sp>
        <p:nvSpPr>
          <p:cNvPr id="32" name="横巻き 31"/>
          <p:cNvSpPr/>
          <p:nvPr/>
        </p:nvSpPr>
        <p:spPr>
          <a:xfrm>
            <a:off x="3428992" y="5786454"/>
            <a:ext cx="2000264" cy="92869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00" dirty="0" smtClean="0"/>
              <a:t>どちらも</a:t>
            </a:r>
            <a:endParaRPr lang="en-US" altLang="ja-JP" sz="1800" dirty="0" smtClean="0"/>
          </a:p>
          <a:p>
            <a:pPr algn="ctr">
              <a:defRPr/>
            </a:pPr>
            <a:r>
              <a:rPr lang="ja-JP" altLang="en-US" sz="1800" dirty="0" smtClean="0"/>
              <a:t>意思表示が命</a:t>
            </a:r>
            <a:endParaRPr lang="ja-JP" altLang="en-US" sz="1800" dirty="0"/>
          </a:p>
        </p:txBody>
      </p:sp>
      <p:sp>
        <p:nvSpPr>
          <p:cNvPr id="33" name="テキスト ボックス 32"/>
          <p:cNvSpPr txBox="1"/>
          <p:nvPr/>
        </p:nvSpPr>
        <p:spPr>
          <a:xfrm>
            <a:off x="1214414" y="4286256"/>
            <a:ext cx="1285884" cy="253916"/>
          </a:xfrm>
          <a:prstGeom prst="rect">
            <a:avLst/>
          </a:prstGeom>
          <a:noFill/>
          <a:ln>
            <a:noFill/>
          </a:ln>
        </p:spPr>
        <p:txBody>
          <a:bodyPr wrap="square" rtlCol="0">
            <a:spAutoFit/>
          </a:bodyPr>
          <a:lstStyle/>
          <a:p>
            <a:r>
              <a:rPr kumimoji="1" lang="ja-JP" altLang="en-US" sz="1050" dirty="0" smtClean="0"/>
              <a:t>モノ・カネ・サービス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 calcmode="lin" valueType="num">
                                      <p:cBhvr additive="base">
                                        <p:cTn id="13"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20">
                                            <p:txEl>
                                              <p:pRg st="0" end="0"/>
                                            </p:txEl>
                                          </p:spTgt>
                                        </p:tgtEl>
                                        <p:attrNameLst>
                                          <p:attrName>style.visibility</p:attrName>
                                        </p:attrNameLst>
                                      </p:cBhvr>
                                      <p:to>
                                        <p:strVal val="visible"/>
                                      </p:to>
                                    </p:set>
                                    <p:anim calcmode="lin" valueType="num">
                                      <p:cBhvr additive="base">
                                        <p:cTn id="19" dur="500" fill="hold"/>
                                        <p:tgtEl>
                                          <p:spTgt spid="922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20">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220">
                                            <p:txEl>
                                              <p:pRg st="1" end="1"/>
                                            </p:txEl>
                                          </p:spTgt>
                                        </p:tgtEl>
                                        <p:attrNameLst>
                                          <p:attrName>style.visibility</p:attrName>
                                        </p:attrNameLst>
                                      </p:cBhvr>
                                      <p:to>
                                        <p:strVal val="visible"/>
                                      </p:to>
                                    </p:set>
                                    <p:anim calcmode="lin" valueType="num">
                                      <p:cBhvr additive="base">
                                        <p:cTn id="23" dur="500" fill="hold"/>
                                        <p:tgtEl>
                                          <p:spTgt spid="9220">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220">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220">
                                            <p:txEl>
                                              <p:pRg st="2" end="2"/>
                                            </p:txEl>
                                          </p:spTgt>
                                        </p:tgtEl>
                                        <p:attrNameLst>
                                          <p:attrName>style.visibility</p:attrName>
                                        </p:attrNameLst>
                                      </p:cBhvr>
                                      <p:to>
                                        <p:strVal val="visible"/>
                                      </p:to>
                                    </p:set>
                                    <p:anim calcmode="lin" valueType="num">
                                      <p:cBhvr additive="base">
                                        <p:cTn id="27" dur="500" fill="hold"/>
                                        <p:tgtEl>
                                          <p:spTgt spid="9220">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2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221">
                                            <p:txEl>
                                              <p:pRg st="0" end="0"/>
                                            </p:txEl>
                                          </p:spTgt>
                                        </p:tgtEl>
                                        <p:attrNameLst>
                                          <p:attrName>style.visibility</p:attrName>
                                        </p:attrNameLst>
                                      </p:cBhvr>
                                      <p:to>
                                        <p:strVal val="visible"/>
                                      </p:to>
                                    </p:set>
                                    <p:anim calcmode="lin" valueType="num">
                                      <p:cBhvr additive="base">
                                        <p:cTn id="33" dur="500" fill="hold"/>
                                        <p:tgtEl>
                                          <p:spTgt spid="9221">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2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222">
                                            <p:txEl>
                                              <p:pRg st="0" end="0"/>
                                            </p:txEl>
                                          </p:spTgt>
                                        </p:tgtEl>
                                        <p:attrNameLst>
                                          <p:attrName>style.visibility</p:attrName>
                                        </p:attrNameLst>
                                      </p:cBhvr>
                                      <p:to>
                                        <p:strVal val="visible"/>
                                      </p:to>
                                    </p:set>
                                    <p:anim calcmode="lin" valueType="num">
                                      <p:cBhvr additive="base">
                                        <p:cTn id="39" dur="500" fill="hold"/>
                                        <p:tgtEl>
                                          <p:spTgt spid="9222">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222">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222">
                                            <p:txEl>
                                              <p:pRg st="1" end="1"/>
                                            </p:txEl>
                                          </p:spTgt>
                                        </p:tgtEl>
                                        <p:attrNameLst>
                                          <p:attrName>style.visibility</p:attrName>
                                        </p:attrNameLst>
                                      </p:cBhvr>
                                      <p:to>
                                        <p:strVal val="visible"/>
                                      </p:to>
                                    </p:set>
                                    <p:anim calcmode="lin" valueType="num">
                                      <p:cBhvr additive="base">
                                        <p:cTn id="43" dur="500" fill="hold"/>
                                        <p:tgtEl>
                                          <p:spTgt spid="9222">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222">
                                            <p:txEl>
                                              <p:pRg st="1" end="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222">
                                            <p:txEl>
                                              <p:pRg st="2" end="2"/>
                                            </p:txEl>
                                          </p:spTgt>
                                        </p:tgtEl>
                                        <p:attrNameLst>
                                          <p:attrName>style.visibility</p:attrName>
                                        </p:attrNameLst>
                                      </p:cBhvr>
                                      <p:to>
                                        <p:strVal val="visible"/>
                                      </p:to>
                                    </p:set>
                                    <p:anim calcmode="lin" valueType="num">
                                      <p:cBhvr additive="base">
                                        <p:cTn id="47" dur="500" fill="hold"/>
                                        <p:tgtEl>
                                          <p:spTgt spid="9222">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2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9238"/>
                                        </p:tgtEl>
                                        <p:attrNameLst>
                                          <p:attrName>style.visibility</p:attrName>
                                        </p:attrNameLst>
                                      </p:cBhvr>
                                      <p:to>
                                        <p:strVal val="visible"/>
                                      </p:to>
                                    </p:set>
                                    <p:anim calcmode="lin" valueType="num">
                                      <p:cBhvr additive="base">
                                        <p:cTn id="53" dur="500" fill="hold"/>
                                        <p:tgtEl>
                                          <p:spTgt spid="9238"/>
                                        </p:tgtEl>
                                        <p:attrNameLst>
                                          <p:attrName>ppt_x</p:attrName>
                                        </p:attrNameLst>
                                      </p:cBhvr>
                                      <p:tavLst>
                                        <p:tav tm="0">
                                          <p:val>
                                            <p:strVal val="#ppt_x"/>
                                          </p:val>
                                        </p:tav>
                                        <p:tav tm="100000">
                                          <p:val>
                                            <p:strVal val="#ppt_x"/>
                                          </p:val>
                                        </p:tav>
                                      </p:tavLst>
                                    </p:anim>
                                    <p:anim calcmode="lin" valueType="num">
                                      <p:cBhvr additive="base">
                                        <p:cTn id="54" dur="500" fill="hold"/>
                                        <p:tgtEl>
                                          <p:spTgt spid="9238"/>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9223"/>
                                        </p:tgtEl>
                                        <p:attrNameLst>
                                          <p:attrName>style.visibility</p:attrName>
                                        </p:attrNameLst>
                                      </p:cBhvr>
                                      <p:to>
                                        <p:strVal val="visible"/>
                                      </p:to>
                                    </p:set>
                                    <p:anim calcmode="lin" valueType="num">
                                      <p:cBhvr additive="base">
                                        <p:cTn id="57" dur="500" fill="hold"/>
                                        <p:tgtEl>
                                          <p:spTgt spid="9223"/>
                                        </p:tgtEl>
                                        <p:attrNameLst>
                                          <p:attrName>ppt_x</p:attrName>
                                        </p:attrNameLst>
                                      </p:cBhvr>
                                      <p:tavLst>
                                        <p:tav tm="0">
                                          <p:val>
                                            <p:strVal val="#ppt_x"/>
                                          </p:val>
                                        </p:tav>
                                        <p:tav tm="100000">
                                          <p:val>
                                            <p:strVal val="#ppt_x"/>
                                          </p:val>
                                        </p:tav>
                                      </p:tavLst>
                                    </p:anim>
                                    <p:anim calcmode="lin" valueType="num">
                                      <p:cBhvr additive="base">
                                        <p:cTn id="58" dur="500" fill="hold"/>
                                        <p:tgtEl>
                                          <p:spTgt spid="922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9224"/>
                                        </p:tgtEl>
                                        <p:attrNameLst>
                                          <p:attrName>style.visibility</p:attrName>
                                        </p:attrNameLst>
                                      </p:cBhvr>
                                      <p:to>
                                        <p:strVal val="visible"/>
                                      </p:to>
                                    </p:set>
                                    <p:anim calcmode="lin" valueType="num">
                                      <p:cBhvr additive="base">
                                        <p:cTn id="65" dur="500" fill="hold"/>
                                        <p:tgtEl>
                                          <p:spTgt spid="9224"/>
                                        </p:tgtEl>
                                        <p:attrNameLst>
                                          <p:attrName>ppt_x</p:attrName>
                                        </p:attrNameLst>
                                      </p:cBhvr>
                                      <p:tavLst>
                                        <p:tav tm="0">
                                          <p:val>
                                            <p:strVal val="#ppt_x"/>
                                          </p:val>
                                        </p:tav>
                                        <p:tav tm="100000">
                                          <p:val>
                                            <p:strVal val="#ppt_x"/>
                                          </p:val>
                                        </p:tav>
                                      </p:tavLst>
                                    </p:anim>
                                    <p:anim calcmode="lin" valueType="num">
                                      <p:cBhvr additive="base">
                                        <p:cTn id="66" dur="500" fill="hold"/>
                                        <p:tgtEl>
                                          <p:spTgt spid="922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 calcmode="lin" valueType="num">
                                      <p:cBhvr additive="base">
                                        <p:cTn id="69" dur="500" fill="hold"/>
                                        <p:tgtEl>
                                          <p:spTgt spid="33"/>
                                        </p:tgtEl>
                                        <p:attrNameLst>
                                          <p:attrName>ppt_x</p:attrName>
                                        </p:attrNameLst>
                                      </p:cBhvr>
                                      <p:tavLst>
                                        <p:tav tm="0">
                                          <p:val>
                                            <p:strVal val="#ppt_x"/>
                                          </p:val>
                                        </p:tav>
                                        <p:tav tm="100000">
                                          <p:val>
                                            <p:strVal val="#ppt_x"/>
                                          </p:val>
                                        </p:tav>
                                      </p:tavLst>
                                    </p:anim>
                                    <p:anim calcmode="lin" valueType="num">
                                      <p:cBhvr additive="base">
                                        <p:cTn id="70" dur="500" fill="hold"/>
                                        <p:tgtEl>
                                          <p:spTgt spid="33"/>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9237"/>
                                        </p:tgtEl>
                                        <p:attrNameLst>
                                          <p:attrName>style.visibility</p:attrName>
                                        </p:attrNameLst>
                                      </p:cBhvr>
                                      <p:to>
                                        <p:strVal val="visible"/>
                                      </p:to>
                                    </p:set>
                                    <p:anim calcmode="lin" valueType="num">
                                      <p:cBhvr additive="base">
                                        <p:cTn id="73" dur="500" fill="hold"/>
                                        <p:tgtEl>
                                          <p:spTgt spid="9237"/>
                                        </p:tgtEl>
                                        <p:attrNameLst>
                                          <p:attrName>ppt_x</p:attrName>
                                        </p:attrNameLst>
                                      </p:cBhvr>
                                      <p:tavLst>
                                        <p:tav tm="0">
                                          <p:val>
                                            <p:strVal val="#ppt_x"/>
                                          </p:val>
                                        </p:tav>
                                        <p:tav tm="100000">
                                          <p:val>
                                            <p:strVal val="#ppt_x"/>
                                          </p:val>
                                        </p:tav>
                                      </p:tavLst>
                                    </p:anim>
                                    <p:anim calcmode="lin" valueType="num">
                                      <p:cBhvr additive="base">
                                        <p:cTn id="74" dur="500" fill="hold"/>
                                        <p:tgtEl>
                                          <p:spTgt spid="9237"/>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500" fill="hold"/>
                                        <p:tgtEl>
                                          <p:spTgt spid="26"/>
                                        </p:tgtEl>
                                        <p:attrNameLst>
                                          <p:attrName>ppt_x</p:attrName>
                                        </p:attrNameLst>
                                      </p:cBhvr>
                                      <p:tavLst>
                                        <p:tav tm="0">
                                          <p:val>
                                            <p:strVal val="#ppt_x"/>
                                          </p:val>
                                        </p:tav>
                                        <p:tav tm="100000">
                                          <p:val>
                                            <p:strVal val="#ppt_x"/>
                                          </p:val>
                                        </p:tav>
                                      </p:tavLst>
                                    </p:anim>
                                    <p:anim calcmode="lin" valueType="num">
                                      <p:cBhvr additive="base">
                                        <p:cTn id="78" dur="500" fill="hold"/>
                                        <p:tgtEl>
                                          <p:spTgt spid="26"/>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9230"/>
                                        </p:tgtEl>
                                        <p:attrNameLst>
                                          <p:attrName>style.visibility</p:attrName>
                                        </p:attrNameLst>
                                      </p:cBhvr>
                                      <p:to>
                                        <p:strVal val="visible"/>
                                      </p:to>
                                    </p:set>
                                    <p:anim calcmode="lin" valueType="num">
                                      <p:cBhvr additive="base">
                                        <p:cTn id="81" dur="500" fill="hold"/>
                                        <p:tgtEl>
                                          <p:spTgt spid="9230"/>
                                        </p:tgtEl>
                                        <p:attrNameLst>
                                          <p:attrName>ppt_x</p:attrName>
                                        </p:attrNameLst>
                                      </p:cBhvr>
                                      <p:tavLst>
                                        <p:tav tm="0">
                                          <p:val>
                                            <p:strVal val="#ppt_x"/>
                                          </p:val>
                                        </p:tav>
                                        <p:tav tm="100000">
                                          <p:val>
                                            <p:strVal val="#ppt_x"/>
                                          </p:val>
                                        </p:tav>
                                      </p:tavLst>
                                    </p:anim>
                                    <p:anim calcmode="lin" valueType="num">
                                      <p:cBhvr additive="base">
                                        <p:cTn id="82" dur="500" fill="hold"/>
                                        <p:tgtEl>
                                          <p:spTgt spid="9230"/>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9229"/>
                                        </p:tgtEl>
                                        <p:attrNameLst>
                                          <p:attrName>style.visibility</p:attrName>
                                        </p:attrNameLst>
                                      </p:cBhvr>
                                      <p:to>
                                        <p:strVal val="visible"/>
                                      </p:to>
                                    </p:set>
                                    <p:anim calcmode="lin" valueType="num">
                                      <p:cBhvr additive="base">
                                        <p:cTn id="85" dur="500" fill="hold"/>
                                        <p:tgtEl>
                                          <p:spTgt spid="9229"/>
                                        </p:tgtEl>
                                        <p:attrNameLst>
                                          <p:attrName>ppt_x</p:attrName>
                                        </p:attrNameLst>
                                      </p:cBhvr>
                                      <p:tavLst>
                                        <p:tav tm="0">
                                          <p:val>
                                            <p:strVal val="#ppt_x"/>
                                          </p:val>
                                        </p:tav>
                                        <p:tav tm="100000">
                                          <p:val>
                                            <p:strVal val="#ppt_x"/>
                                          </p:val>
                                        </p:tav>
                                      </p:tavLst>
                                    </p:anim>
                                    <p:anim calcmode="lin" valueType="num">
                                      <p:cBhvr additive="base">
                                        <p:cTn id="86" dur="500" fill="hold"/>
                                        <p:tgtEl>
                                          <p:spTgt spid="922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500" fill="hold"/>
                                        <p:tgtEl>
                                          <p:spTgt spid="27"/>
                                        </p:tgtEl>
                                        <p:attrNameLst>
                                          <p:attrName>ppt_x</p:attrName>
                                        </p:attrNameLst>
                                      </p:cBhvr>
                                      <p:tavLst>
                                        <p:tav tm="0">
                                          <p:val>
                                            <p:strVal val="#ppt_x"/>
                                          </p:val>
                                        </p:tav>
                                        <p:tav tm="100000">
                                          <p:val>
                                            <p:strVal val="#ppt_x"/>
                                          </p:val>
                                        </p:tav>
                                      </p:tavLst>
                                    </p:anim>
                                    <p:anim calcmode="lin" valueType="num">
                                      <p:cBhvr additive="base">
                                        <p:cTn id="92" dur="500" fill="hold"/>
                                        <p:tgtEl>
                                          <p:spTgt spid="27"/>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5130"/>
                                        </p:tgtEl>
                                        <p:attrNameLst>
                                          <p:attrName>style.visibility</p:attrName>
                                        </p:attrNameLst>
                                      </p:cBhvr>
                                      <p:to>
                                        <p:strVal val="visible"/>
                                      </p:to>
                                    </p:set>
                                    <p:anim calcmode="lin" valueType="num">
                                      <p:cBhvr additive="base">
                                        <p:cTn id="95" dur="500" fill="hold"/>
                                        <p:tgtEl>
                                          <p:spTgt spid="5130"/>
                                        </p:tgtEl>
                                        <p:attrNameLst>
                                          <p:attrName>ppt_x</p:attrName>
                                        </p:attrNameLst>
                                      </p:cBhvr>
                                      <p:tavLst>
                                        <p:tav tm="0">
                                          <p:val>
                                            <p:strVal val="#ppt_x"/>
                                          </p:val>
                                        </p:tav>
                                        <p:tav tm="100000">
                                          <p:val>
                                            <p:strVal val="#ppt_x"/>
                                          </p:val>
                                        </p:tav>
                                      </p:tavLst>
                                    </p:anim>
                                    <p:anim calcmode="lin" valueType="num">
                                      <p:cBhvr additive="base">
                                        <p:cTn id="96" dur="500" fill="hold"/>
                                        <p:tgtEl>
                                          <p:spTgt spid="5130"/>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9225"/>
                                        </p:tgtEl>
                                        <p:attrNameLst>
                                          <p:attrName>style.visibility</p:attrName>
                                        </p:attrNameLst>
                                      </p:cBhvr>
                                      <p:to>
                                        <p:strVal val="visible"/>
                                      </p:to>
                                    </p:set>
                                    <p:anim calcmode="lin" valueType="num">
                                      <p:cBhvr additive="base">
                                        <p:cTn id="99" dur="500" fill="hold"/>
                                        <p:tgtEl>
                                          <p:spTgt spid="9225"/>
                                        </p:tgtEl>
                                        <p:attrNameLst>
                                          <p:attrName>ppt_x</p:attrName>
                                        </p:attrNameLst>
                                      </p:cBhvr>
                                      <p:tavLst>
                                        <p:tav tm="0">
                                          <p:val>
                                            <p:strVal val="#ppt_x"/>
                                          </p:val>
                                        </p:tav>
                                        <p:tav tm="100000">
                                          <p:val>
                                            <p:strVal val="#ppt_x"/>
                                          </p:val>
                                        </p:tav>
                                      </p:tavLst>
                                    </p:anim>
                                    <p:anim calcmode="lin" valueType="num">
                                      <p:cBhvr additive="base">
                                        <p:cTn id="100" dur="500" fill="hold"/>
                                        <p:tgtEl>
                                          <p:spTgt spid="9225"/>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9232"/>
                                        </p:tgtEl>
                                        <p:attrNameLst>
                                          <p:attrName>style.visibility</p:attrName>
                                        </p:attrNameLst>
                                      </p:cBhvr>
                                      <p:to>
                                        <p:strVal val="visible"/>
                                      </p:to>
                                    </p:set>
                                    <p:anim calcmode="lin" valueType="num">
                                      <p:cBhvr additive="base">
                                        <p:cTn id="103" dur="500" fill="hold"/>
                                        <p:tgtEl>
                                          <p:spTgt spid="9232"/>
                                        </p:tgtEl>
                                        <p:attrNameLst>
                                          <p:attrName>ppt_x</p:attrName>
                                        </p:attrNameLst>
                                      </p:cBhvr>
                                      <p:tavLst>
                                        <p:tav tm="0">
                                          <p:val>
                                            <p:strVal val="#ppt_x"/>
                                          </p:val>
                                        </p:tav>
                                        <p:tav tm="100000">
                                          <p:val>
                                            <p:strVal val="#ppt_x"/>
                                          </p:val>
                                        </p:tav>
                                      </p:tavLst>
                                    </p:anim>
                                    <p:anim calcmode="lin" valueType="num">
                                      <p:cBhvr additive="base">
                                        <p:cTn id="104" dur="500" fill="hold"/>
                                        <p:tgtEl>
                                          <p:spTgt spid="9232"/>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9235"/>
                                        </p:tgtEl>
                                        <p:attrNameLst>
                                          <p:attrName>style.visibility</p:attrName>
                                        </p:attrNameLst>
                                      </p:cBhvr>
                                      <p:to>
                                        <p:strVal val="visible"/>
                                      </p:to>
                                    </p:set>
                                    <p:anim calcmode="lin" valueType="num">
                                      <p:cBhvr additive="base">
                                        <p:cTn id="107" dur="500" fill="hold"/>
                                        <p:tgtEl>
                                          <p:spTgt spid="9235"/>
                                        </p:tgtEl>
                                        <p:attrNameLst>
                                          <p:attrName>ppt_x</p:attrName>
                                        </p:attrNameLst>
                                      </p:cBhvr>
                                      <p:tavLst>
                                        <p:tav tm="0">
                                          <p:val>
                                            <p:strVal val="#ppt_x"/>
                                          </p:val>
                                        </p:tav>
                                        <p:tav tm="100000">
                                          <p:val>
                                            <p:strVal val="#ppt_x"/>
                                          </p:val>
                                        </p:tav>
                                      </p:tavLst>
                                    </p:anim>
                                    <p:anim calcmode="lin" valueType="num">
                                      <p:cBhvr additive="base">
                                        <p:cTn id="108" dur="500" fill="hold"/>
                                        <p:tgtEl>
                                          <p:spTgt spid="923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
                                        </p:tgtEl>
                                        <p:attrNameLst>
                                          <p:attrName>style.visibility</p:attrName>
                                        </p:attrNameLst>
                                      </p:cBhvr>
                                      <p:to>
                                        <p:strVal val="visible"/>
                                      </p:to>
                                    </p:set>
                                    <p:anim calcmode="lin" valueType="num">
                                      <p:cBhvr additive="base">
                                        <p:cTn id="111" dur="500" fill="hold"/>
                                        <p:tgtEl>
                                          <p:spTgt spid="19"/>
                                        </p:tgtEl>
                                        <p:attrNameLst>
                                          <p:attrName>ppt_x</p:attrName>
                                        </p:attrNameLst>
                                      </p:cBhvr>
                                      <p:tavLst>
                                        <p:tav tm="0">
                                          <p:val>
                                            <p:strVal val="#ppt_x"/>
                                          </p:val>
                                        </p:tav>
                                        <p:tav tm="100000">
                                          <p:val>
                                            <p:strVal val="#ppt_x"/>
                                          </p:val>
                                        </p:tav>
                                      </p:tavLst>
                                    </p:anim>
                                    <p:anim calcmode="lin" valueType="num">
                                      <p:cBhvr additive="base">
                                        <p:cTn id="112" dur="500" fill="hold"/>
                                        <p:tgtEl>
                                          <p:spTgt spid="1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9236"/>
                                        </p:tgtEl>
                                        <p:attrNameLst>
                                          <p:attrName>style.visibility</p:attrName>
                                        </p:attrNameLst>
                                      </p:cBhvr>
                                      <p:to>
                                        <p:strVal val="visible"/>
                                      </p:to>
                                    </p:set>
                                    <p:anim calcmode="lin" valueType="num">
                                      <p:cBhvr additive="base">
                                        <p:cTn id="115" dur="500" fill="hold"/>
                                        <p:tgtEl>
                                          <p:spTgt spid="9236"/>
                                        </p:tgtEl>
                                        <p:attrNameLst>
                                          <p:attrName>ppt_x</p:attrName>
                                        </p:attrNameLst>
                                      </p:cBhvr>
                                      <p:tavLst>
                                        <p:tav tm="0">
                                          <p:val>
                                            <p:strVal val="#ppt_x"/>
                                          </p:val>
                                        </p:tav>
                                        <p:tav tm="100000">
                                          <p:val>
                                            <p:strVal val="#ppt_x"/>
                                          </p:val>
                                        </p:tav>
                                      </p:tavLst>
                                    </p:anim>
                                    <p:anim calcmode="lin" valueType="num">
                                      <p:cBhvr additive="base">
                                        <p:cTn id="116" dur="500" fill="hold"/>
                                        <p:tgtEl>
                                          <p:spTgt spid="9236"/>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9228"/>
                                        </p:tgtEl>
                                        <p:attrNameLst>
                                          <p:attrName>style.visibility</p:attrName>
                                        </p:attrNameLst>
                                      </p:cBhvr>
                                      <p:to>
                                        <p:strVal val="visible"/>
                                      </p:to>
                                    </p:set>
                                    <p:anim calcmode="lin" valueType="num">
                                      <p:cBhvr additive="base">
                                        <p:cTn id="119" dur="500" fill="hold"/>
                                        <p:tgtEl>
                                          <p:spTgt spid="9228"/>
                                        </p:tgtEl>
                                        <p:attrNameLst>
                                          <p:attrName>ppt_x</p:attrName>
                                        </p:attrNameLst>
                                      </p:cBhvr>
                                      <p:tavLst>
                                        <p:tav tm="0">
                                          <p:val>
                                            <p:strVal val="#ppt_x"/>
                                          </p:val>
                                        </p:tav>
                                        <p:tav tm="100000">
                                          <p:val>
                                            <p:strVal val="#ppt_x"/>
                                          </p:val>
                                        </p:tav>
                                      </p:tavLst>
                                    </p:anim>
                                    <p:anim calcmode="lin" valueType="num">
                                      <p:cBhvr additive="base">
                                        <p:cTn id="120" dur="500" fill="hold"/>
                                        <p:tgtEl>
                                          <p:spTgt spid="922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9231"/>
                                        </p:tgtEl>
                                        <p:attrNameLst>
                                          <p:attrName>style.visibility</p:attrName>
                                        </p:attrNameLst>
                                      </p:cBhvr>
                                      <p:to>
                                        <p:strVal val="visible"/>
                                      </p:to>
                                    </p:set>
                                    <p:anim calcmode="lin" valueType="num">
                                      <p:cBhvr additive="base">
                                        <p:cTn id="123" dur="500" fill="hold"/>
                                        <p:tgtEl>
                                          <p:spTgt spid="9231"/>
                                        </p:tgtEl>
                                        <p:attrNameLst>
                                          <p:attrName>ppt_x</p:attrName>
                                        </p:attrNameLst>
                                      </p:cBhvr>
                                      <p:tavLst>
                                        <p:tav tm="0">
                                          <p:val>
                                            <p:strVal val="#ppt_x"/>
                                          </p:val>
                                        </p:tav>
                                        <p:tav tm="100000">
                                          <p:val>
                                            <p:strVal val="#ppt_x"/>
                                          </p:val>
                                        </p:tav>
                                      </p:tavLst>
                                    </p:anim>
                                    <p:anim calcmode="lin" valueType="num">
                                      <p:cBhvr additive="base">
                                        <p:cTn id="124" dur="500" fill="hold"/>
                                        <p:tgtEl>
                                          <p:spTgt spid="9231"/>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9227"/>
                                        </p:tgtEl>
                                        <p:attrNameLst>
                                          <p:attrName>style.visibility</p:attrName>
                                        </p:attrNameLst>
                                      </p:cBhvr>
                                      <p:to>
                                        <p:strVal val="visible"/>
                                      </p:to>
                                    </p:set>
                                    <p:anim calcmode="lin" valueType="num">
                                      <p:cBhvr additive="base">
                                        <p:cTn id="127" dur="500" fill="hold"/>
                                        <p:tgtEl>
                                          <p:spTgt spid="9227"/>
                                        </p:tgtEl>
                                        <p:attrNameLst>
                                          <p:attrName>ppt_x</p:attrName>
                                        </p:attrNameLst>
                                      </p:cBhvr>
                                      <p:tavLst>
                                        <p:tav tm="0">
                                          <p:val>
                                            <p:strVal val="#ppt_x"/>
                                          </p:val>
                                        </p:tav>
                                        <p:tav tm="100000">
                                          <p:val>
                                            <p:strVal val="#ppt_x"/>
                                          </p:val>
                                        </p:tav>
                                      </p:tavLst>
                                    </p:anim>
                                    <p:anim calcmode="lin" valueType="num">
                                      <p:cBhvr additive="base">
                                        <p:cTn id="128" dur="500" fill="hold"/>
                                        <p:tgtEl>
                                          <p:spTgt spid="9227"/>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5" presetClass="entr" presetSubtype="10" fill="hold" nodeType="clickEffect">
                                  <p:stCondLst>
                                    <p:cond delay="0"/>
                                  </p:stCondLst>
                                  <p:childTnLst>
                                    <p:set>
                                      <p:cBhvr>
                                        <p:cTn id="132" dur="1" fill="hold">
                                          <p:stCondLst>
                                            <p:cond delay="0"/>
                                          </p:stCondLst>
                                        </p:cTn>
                                        <p:tgtEl>
                                          <p:spTgt spid="30"/>
                                        </p:tgtEl>
                                        <p:attrNameLst>
                                          <p:attrName>style.visibility</p:attrName>
                                        </p:attrNameLst>
                                      </p:cBhvr>
                                      <p:to>
                                        <p:strVal val="visible"/>
                                      </p:to>
                                    </p:set>
                                    <p:animEffect transition="in" filter="checkerboard(across)">
                                      <p:cBhvr>
                                        <p:cTn id="133" dur="500"/>
                                        <p:tgtEl>
                                          <p:spTgt spid="30"/>
                                        </p:tgtEl>
                                      </p:cBhvr>
                                    </p:animEffect>
                                  </p:childTnLst>
                                </p:cTn>
                              </p:par>
                            </p:childTnLst>
                          </p:cTn>
                        </p:par>
                      </p:childTnLst>
                    </p:cTn>
                  </p:par>
                  <p:par>
                    <p:cTn id="134" fill="hold">
                      <p:stCondLst>
                        <p:cond delay="indefinite"/>
                      </p:stCondLst>
                      <p:childTnLst>
                        <p:par>
                          <p:cTn id="135" fill="hold">
                            <p:stCondLst>
                              <p:cond delay="0"/>
                            </p:stCondLst>
                            <p:childTnLst>
                              <p:par>
                                <p:cTn id="136" presetID="5" presetClass="entr" presetSubtype="10" fill="hold" grpId="1" nodeType="click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checkerboard(across)">
                                      <p:cBhvr>
                                        <p:cTn id="13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9221" grpId="0" build="p"/>
      <p:bldP spid="9229" grpId="0"/>
      <p:bldP spid="9230" grpId="0"/>
      <p:bldP spid="9231" grpId="0"/>
      <p:bldP spid="9232" grpId="0"/>
      <p:bldP spid="18" grpId="0" animBg="1"/>
      <p:bldP spid="19" grpId="0" animBg="1"/>
      <p:bldP spid="9235" grpId="0"/>
      <p:bldP spid="9236" grpId="0"/>
      <p:bldP spid="9237" grpId="0"/>
      <p:bldP spid="9238" grpId="0"/>
      <p:bldP spid="26" grpId="0" animBg="1"/>
      <p:bldP spid="27" grpId="0" animBg="1"/>
      <p:bldP spid="28" grpId="0" animBg="1"/>
      <p:bldP spid="32" grpId="1" animBg="1"/>
      <p:bldP spid="33" grpId="0"/>
    </p:bldLst>
  </p:timing>
</p:sld>
</file>

<file path=ppt/theme/theme1.xml><?xml version="1.0" encoding="utf-8"?>
<a:theme xmlns:a="http://schemas.openxmlformats.org/drawingml/2006/main" name="山崎（栄）home">
  <a:themeElements>
    <a:clrScheme name="oita-u_yamasaki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ita-u_yamasaki2">
      <a:majorFont>
        <a:latin typeface="ＭＳ Ｐゴシック"/>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wrap="square" rtlCol="0" anchor="ctr">
        <a:normAutofit/>
      </a:bodyPr>
      <a:lstStyle>
        <a:defPPr algn="ctr">
          <a:defRPr kumimoji="1" sz="1600" dirty="0" smtClean="0"/>
        </a:defPPr>
      </a:lstStyle>
    </a:spDef>
    <a:lnDef>
      <a:spPr>
        <a:ln>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rtlCol="0">
        <a:spAutoFit/>
      </a:bodyPr>
      <a:lstStyle>
        <a:defPPr>
          <a:defRPr kumimoji="1" sz="1400" dirty="0" smtClean="0"/>
        </a:defPPr>
      </a:lstStyle>
    </a:txDef>
  </a:objectDefaults>
  <a:extraClrSchemeLst>
    <a:extraClrScheme>
      <a:clrScheme name="oita-u_yamasaki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ita-u_yamasaki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ita-u_yamasaki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ita-u_yamasaki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ita-u_yamasaki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ita-u_yamasaki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ita-u_yamasaki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山崎（栄）home</Template>
  <TotalTime>1473</TotalTime>
  <Words>3085</Words>
  <Application>Microsoft Office PowerPoint</Application>
  <PresentationFormat>画面に合わせる (4:3)</PresentationFormat>
  <Paragraphs>651</Paragraphs>
  <Slides>45</Slides>
  <Notes>45</Notes>
  <HiddenSlides>0</HiddenSlides>
  <MMClips>0</MMClips>
  <ScaleCrop>false</ScaleCrop>
  <HeadingPairs>
    <vt:vector size="4" baseType="variant">
      <vt:variant>
        <vt:lpstr>テーマ</vt:lpstr>
      </vt:variant>
      <vt:variant>
        <vt:i4>1</vt:i4>
      </vt:variant>
      <vt:variant>
        <vt:lpstr>スライド タイトル</vt:lpstr>
      </vt:variant>
      <vt:variant>
        <vt:i4>45</vt:i4>
      </vt:variant>
    </vt:vector>
  </HeadingPairs>
  <TitlesOfParts>
    <vt:vector size="46" baseType="lpstr">
      <vt:lpstr>山崎（栄）home</vt:lpstr>
      <vt:lpstr>予防消防を執行する上での行政法について</vt:lpstr>
      <vt:lpstr>はじめに―本日の全体的流れ</vt:lpstr>
      <vt:lpstr>講演会が目指すところのイメージ</vt:lpstr>
      <vt:lpstr>Ⅰ．消防法・消防行政の特徴 </vt:lpstr>
      <vt:lpstr>消防行政の特徴</vt:lpstr>
      <vt:lpstr>消防法の特徴</vt:lpstr>
      <vt:lpstr>消防官のもっているリスク</vt:lpstr>
      <vt:lpstr>Ⅱ．行政法の特徴</vt:lpstr>
      <vt:lpstr>民法と行政法との違いについて</vt:lpstr>
      <vt:lpstr>行政法の体系</vt:lpstr>
      <vt:lpstr>行政行為とは</vt:lpstr>
      <vt:lpstr>行政処分（行政行為）の特殊な効力</vt:lpstr>
      <vt:lpstr>予防消防の全体像　違反処理の流れ</vt:lpstr>
      <vt:lpstr>5条命令等の発動―危険性と行政裁量</vt:lpstr>
      <vt:lpstr>規制が違法と判断される場合の法関係</vt:lpstr>
      <vt:lpstr>規制をしないことが違法と判断される場合の法関係</vt:lpstr>
      <vt:lpstr>Ⅲ．行政手続法</vt:lpstr>
      <vt:lpstr>行政手続法の構造</vt:lpstr>
      <vt:lpstr>行政手続法の位置づけ　意義</vt:lpstr>
      <vt:lpstr>適用除外</vt:lpstr>
      <vt:lpstr>行政指導</vt:lpstr>
      <vt:lpstr>行政指導の特徴</vt:lpstr>
      <vt:lpstr>予防消防と行政指導</vt:lpstr>
      <vt:lpstr>不利益処分</vt:lpstr>
      <vt:lpstr>不利益処分をする場合の手続</vt:lpstr>
      <vt:lpstr>聴聞手続を必要とするもの</vt:lpstr>
      <vt:lpstr>聴聞の通知（法第15条第1項）</vt:lpstr>
      <vt:lpstr>弁明手続を必要とするもの</vt:lpstr>
      <vt:lpstr>弁明の通知（法第30条）</vt:lpstr>
      <vt:lpstr>聴聞･弁明の事前手続が不要のもの（13条2項）</vt:lpstr>
      <vt:lpstr>Ⅳ．行政救済法</vt:lpstr>
      <vt:lpstr>命令・許可の取消し等と教示</vt:lpstr>
      <vt:lpstr>行政組織法概観</vt:lpstr>
      <vt:lpstr>行政不服審査の種類</vt:lpstr>
      <vt:lpstr>Ⅴ．刑事訴訟法等　行政代執行法</vt:lpstr>
      <vt:lpstr>告発と過料事件の通知の違い</vt:lpstr>
      <vt:lpstr>刑事訴訟法第239条〔告発〕</vt:lpstr>
      <vt:lpstr>行政代執行の仕組み</vt:lpstr>
      <vt:lpstr>行政代執行のプロセス</vt:lpstr>
      <vt:lpstr>代執行の対象となる代替的作為義務の例</vt:lpstr>
      <vt:lpstr>Ⅵ．検討会から見た予防消防の現状</vt:lpstr>
      <vt:lpstr>検討会の概要</vt:lpstr>
      <vt:lpstr>質問事項 　災害時における消防（官）の役割について</vt:lpstr>
      <vt:lpstr>参考文献</vt:lpstr>
      <vt:lpstr>ご静聴ありがとうございました</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予防消防を執行する上での行政法について</dc:title>
  <dc:creator>山崎栄一</dc:creator>
  <cp:lastModifiedBy>山崎栄一</cp:lastModifiedBy>
  <cp:revision>455</cp:revision>
  <dcterms:created xsi:type="dcterms:W3CDTF">2009-07-21T05:51:12Z</dcterms:created>
  <dcterms:modified xsi:type="dcterms:W3CDTF">2009-08-28T01:23:01Z</dcterms:modified>
</cp:coreProperties>
</file>