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notesSlides/notesSlide41.xml" ContentType="application/vnd.openxmlformats-officedocument.presentationml.notesSlide+xml"/>
  <Override PartName="/ppt/diagrams/layout17.xml" ContentType="application/vnd.openxmlformats-officedocument.drawingml.diagramLayout+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42.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drawing8.xml" ContentType="application/vnd.ms-office.drawingml.diagramDrawing+xml"/>
  <Default Extension="vml" ContentType="application/vnd.openxmlformats-officedocument.vmlDrawing"/>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wmf" ContentType="image/x-wmf"/>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40.xml" ContentType="application/vnd.openxmlformats-officedocument.presentationml.notesSlide+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493" r:id="rId2"/>
    <p:sldId id="557" r:id="rId3"/>
    <p:sldId id="558" r:id="rId4"/>
    <p:sldId id="577" r:id="rId5"/>
    <p:sldId id="553" r:id="rId6"/>
    <p:sldId id="601" r:id="rId7"/>
    <p:sldId id="574" r:id="rId8"/>
    <p:sldId id="571" r:id="rId9"/>
    <p:sldId id="572" r:id="rId10"/>
    <p:sldId id="573" r:id="rId11"/>
    <p:sldId id="614" r:id="rId12"/>
    <p:sldId id="580" r:id="rId13"/>
    <p:sldId id="581" r:id="rId14"/>
    <p:sldId id="582" r:id="rId15"/>
    <p:sldId id="575" r:id="rId16"/>
    <p:sldId id="618" r:id="rId17"/>
    <p:sldId id="619" r:id="rId18"/>
    <p:sldId id="578" r:id="rId19"/>
    <p:sldId id="570" r:id="rId20"/>
    <p:sldId id="612" r:id="rId21"/>
    <p:sldId id="554" r:id="rId22"/>
    <p:sldId id="555" r:id="rId23"/>
    <p:sldId id="583" r:id="rId24"/>
    <p:sldId id="556" r:id="rId25"/>
    <p:sldId id="584" r:id="rId26"/>
    <p:sldId id="587" r:id="rId27"/>
    <p:sldId id="591" r:id="rId28"/>
    <p:sldId id="560" r:id="rId29"/>
    <p:sldId id="559" r:id="rId30"/>
    <p:sldId id="615" r:id="rId31"/>
    <p:sldId id="616" r:id="rId32"/>
    <p:sldId id="590" r:id="rId33"/>
    <p:sldId id="598" r:id="rId34"/>
    <p:sldId id="586" r:id="rId35"/>
    <p:sldId id="596" r:id="rId36"/>
    <p:sldId id="593" r:id="rId37"/>
    <p:sldId id="595" r:id="rId38"/>
    <p:sldId id="592" r:id="rId39"/>
    <p:sldId id="594" r:id="rId40"/>
    <p:sldId id="597" r:id="rId41"/>
    <p:sldId id="617" r:id="rId42"/>
    <p:sldId id="602" r:id="rId43"/>
    <p:sldId id="603" r:id="rId44"/>
    <p:sldId id="604" r:id="rId45"/>
    <p:sldId id="605" r:id="rId46"/>
    <p:sldId id="606" r:id="rId47"/>
    <p:sldId id="607" r:id="rId48"/>
    <p:sldId id="608" r:id="rId49"/>
    <p:sldId id="609" r:id="rId50"/>
    <p:sldId id="599" r:id="rId51"/>
  </p:sldIdLst>
  <p:sldSz cx="9144000" cy="6858000" type="screen4x3"/>
  <p:notesSz cx="6805613" cy="9939338"/>
  <p:defaultTextStyle>
    <a:defPPr>
      <a:defRPr lang="ja-JP"/>
    </a:defPPr>
    <a:lvl1pPr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2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FFCC"/>
    <a:srgbClr val="D2D6E6"/>
    <a:srgbClr val="024D6E"/>
    <a:srgbClr val="EEEEEE"/>
    <a:srgbClr val="076797"/>
    <a:srgbClr val="0862A0"/>
    <a:srgbClr val="0850A0"/>
    <a:srgbClr val="003366"/>
    <a:srgbClr val="E4E6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07" autoAdjust="0"/>
    <p:restoredTop sz="70423" autoAdjust="0"/>
  </p:normalViewPr>
  <p:slideViewPr>
    <p:cSldViewPr>
      <p:cViewPr>
        <p:scale>
          <a:sx n="80" d="100"/>
          <a:sy n="80" d="100"/>
        </p:scale>
        <p:origin x="-546" y="-6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48"/>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BBE2D-B71A-4709-B08A-428B8CBC33AC}"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E5871F17-5E9E-4133-9CA5-6262DFD7BFFF}">
      <dgm:prSet phldrT="[テキスト]"/>
      <dgm:spPr/>
      <dgm:t>
        <a:bodyPr/>
        <a:lstStyle/>
        <a:p>
          <a:r>
            <a:rPr lang="ja-JP" altLang="en-US" dirty="0" smtClean="0"/>
            <a:t>すべて国民は、法律の定めるところにより、その能力に応じて、ひとしく</a:t>
          </a:r>
          <a:r>
            <a:rPr lang="ja-JP" altLang="en-US" dirty="0" smtClean="0">
              <a:solidFill>
                <a:srgbClr val="FF0000"/>
              </a:solidFill>
            </a:rPr>
            <a:t>教育を受ける権利</a:t>
          </a:r>
          <a:r>
            <a:rPr lang="ja-JP" altLang="en-US" dirty="0" smtClean="0"/>
            <a:t>を有する。</a:t>
          </a:r>
          <a:endParaRPr kumimoji="1" lang="ja-JP" altLang="en-US" dirty="0"/>
        </a:p>
      </dgm:t>
    </dgm:pt>
    <dgm:pt modelId="{4BA7F070-FC74-40D3-B7EE-E7B5F59CC2B3}" type="parTrans" cxnId="{95D983B4-F05C-4754-8BBC-2D0801C2EE88}">
      <dgm:prSet/>
      <dgm:spPr/>
      <dgm:t>
        <a:bodyPr/>
        <a:lstStyle/>
        <a:p>
          <a:endParaRPr kumimoji="1" lang="ja-JP" altLang="en-US"/>
        </a:p>
      </dgm:t>
    </dgm:pt>
    <dgm:pt modelId="{88DB807C-8AE7-4C11-9F26-D72551D35200}" type="sibTrans" cxnId="{95D983B4-F05C-4754-8BBC-2D0801C2EE88}">
      <dgm:prSet/>
      <dgm:spPr/>
      <dgm:t>
        <a:bodyPr/>
        <a:lstStyle/>
        <a:p>
          <a:endParaRPr kumimoji="1" lang="ja-JP" altLang="en-US"/>
        </a:p>
      </dgm:t>
    </dgm:pt>
    <dgm:pt modelId="{1EEE0EE6-F23A-4076-9FB6-8E613EB42200}">
      <dgm:prSet phldrT="[テキスト]"/>
      <dgm:spPr/>
      <dgm:t>
        <a:bodyPr/>
        <a:lstStyle/>
        <a:p>
          <a:r>
            <a:rPr lang="ja-JP" altLang="en-US" dirty="0" smtClean="0"/>
            <a:t>公民館は、市町村その他一定区域内の住民のために、実際生活に即する教育、学術及び文化に関する各種の事業を行い、もつて住民の教養の向上、健康の増進、情操の純化を図り、生活文化の振興、社会福祉の増進に寄与することを目的とする。 </a:t>
          </a:r>
          <a:endParaRPr kumimoji="1" lang="ja-JP" altLang="en-US" dirty="0"/>
        </a:p>
      </dgm:t>
    </dgm:pt>
    <dgm:pt modelId="{230141B3-6C9A-4660-AF85-9B11DD2B1F28}" type="parTrans" cxnId="{BF970960-0D13-436F-84CA-F6DBF22B6CBC}">
      <dgm:prSet/>
      <dgm:spPr/>
      <dgm:t>
        <a:bodyPr/>
        <a:lstStyle/>
        <a:p>
          <a:endParaRPr kumimoji="1" lang="ja-JP" altLang="en-US"/>
        </a:p>
      </dgm:t>
    </dgm:pt>
    <dgm:pt modelId="{8F0BDE7A-AF10-4B14-ABA5-C2FE5E36E234}" type="sibTrans" cxnId="{BF970960-0D13-436F-84CA-F6DBF22B6CBC}">
      <dgm:prSet/>
      <dgm:spPr/>
      <dgm:t>
        <a:bodyPr/>
        <a:lstStyle/>
        <a:p>
          <a:endParaRPr kumimoji="1" lang="ja-JP" altLang="en-US"/>
        </a:p>
      </dgm:t>
    </dgm:pt>
    <dgm:pt modelId="{8527FDAB-53FA-4142-8C5E-05B3671F7415}">
      <dgm:prSet phldrT="[テキスト]"/>
      <dgm:spPr/>
      <dgm:t>
        <a:bodyPr/>
        <a:lstStyle/>
        <a:p>
          <a:r>
            <a:rPr kumimoji="1" lang="ja-JP" altLang="en-US" dirty="0" smtClean="0"/>
            <a:t>憲法第</a:t>
          </a:r>
          <a:r>
            <a:rPr kumimoji="1" lang="en-US" altLang="ja-JP" dirty="0" smtClean="0"/>
            <a:t>26</a:t>
          </a:r>
          <a:r>
            <a:rPr kumimoji="1" lang="ja-JP" altLang="en-US" dirty="0" smtClean="0"/>
            <a:t>条</a:t>
          </a:r>
          <a:r>
            <a:rPr kumimoji="1" lang="en-US" altLang="ja-JP" dirty="0" smtClean="0"/>
            <a:t>〔</a:t>
          </a:r>
          <a:r>
            <a:rPr kumimoji="1" lang="ja-JP" altLang="en-US" dirty="0" smtClean="0"/>
            <a:t>教育を受ける権利</a:t>
          </a:r>
          <a:r>
            <a:rPr kumimoji="1" lang="en-US" altLang="ja-JP" dirty="0" smtClean="0"/>
            <a:t>〕</a:t>
          </a:r>
          <a:endParaRPr kumimoji="1" lang="ja-JP" altLang="en-US" dirty="0"/>
        </a:p>
      </dgm:t>
    </dgm:pt>
    <dgm:pt modelId="{9A992287-B137-4235-B854-EBEC15DF09A4}" type="parTrans" cxnId="{AF60AF37-C6D6-4535-AC05-0CC446F6B795}">
      <dgm:prSet/>
      <dgm:spPr/>
      <dgm:t>
        <a:bodyPr/>
        <a:lstStyle/>
        <a:p>
          <a:endParaRPr kumimoji="1" lang="ja-JP" altLang="en-US"/>
        </a:p>
      </dgm:t>
    </dgm:pt>
    <dgm:pt modelId="{0516B44E-1F8A-482A-A80A-4CB9E8D28C70}" type="sibTrans" cxnId="{AF60AF37-C6D6-4535-AC05-0CC446F6B795}">
      <dgm:prSet/>
      <dgm:spPr/>
      <dgm:t>
        <a:bodyPr/>
        <a:lstStyle/>
        <a:p>
          <a:endParaRPr kumimoji="1" lang="ja-JP" altLang="en-US"/>
        </a:p>
      </dgm:t>
    </dgm:pt>
    <dgm:pt modelId="{80D0C963-C38A-4520-9992-7BA54628D1E7}">
      <dgm:prSet phldrT="[テキスト]"/>
      <dgm:spPr/>
      <dgm:t>
        <a:bodyPr/>
        <a:lstStyle/>
        <a:p>
          <a:r>
            <a:rPr kumimoji="1" lang="ja-JP" altLang="en-US" dirty="0" smtClean="0"/>
            <a:t>社会教育法第</a:t>
          </a:r>
          <a:r>
            <a:rPr kumimoji="1" lang="en-US" altLang="ja-JP" dirty="0" smtClean="0"/>
            <a:t>20</a:t>
          </a:r>
          <a:r>
            <a:rPr kumimoji="1" lang="ja-JP" altLang="en-US" dirty="0" smtClean="0"/>
            <a:t>条</a:t>
          </a:r>
          <a:r>
            <a:rPr kumimoji="1" lang="en-US" altLang="ja-JP" dirty="0" smtClean="0"/>
            <a:t>〔</a:t>
          </a:r>
          <a:r>
            <a:rPr kumimoji="1" lang="ja-JP" altLang="en-US" dirty="0" smtClean="0"/>
            <a:t>公民館の目的</a:t>
          </a:r>
          <a:r>
            <a:rPr kumimoji="1" lang="en-US" altLang="ja-JP" dirty="0" smtClean="0"/>
            <a:t>〕</a:t>
          </a:r>
          <a:endParaRPr kumimoji="1" lang="ja-JP" altLang="en-US" dirty="0"/>
        </a:p>
      </dgm:t>
    </dgm:pt>
    <dgm:pt modelId="{E3EF7F87-B128-4C87-BC1A-B96AC6061B7C}" type="parTrans" cxnId="{F2AD0CF7-43CF-4667-BD3B-69AB8A409AE4}">
      <dgm:prSet/>
      <dgm:spPr/>
      <dgm:t>
        <a:bodyPr/>
        <a:lstStyle/>
        <a:p>
          <a:endParaRPr kumimoji="1" lang="ja-JP" altLang="en-US"/>
        </a:p>
      </dgm:t>
    </dgm:pt>
    <dgm:pt modelId="{20812837-9F5C-403C-9C42-6FB6EDC54402}" type="sibTrans" cxnId="{F2AD0CF7-43CF-4667-BD3B-69AB8A409AE4}">
      <dgm:prSet/>
      <dgm:spPr/>
      <dgm:t>
        <a:bodyPr/>
        <a:lstStyle/>
        <a:p>
          <a:endParaRPr kumimoji="1" lang="ja-JP" altLang="en-US"/>
        </a:p>
      </dgm:t>
    </dgm:pt>
    <dgm:pt modelId="{6554A729-F448-4C35-9795-E91631A95A4B}">
      <dgm:prSet phldrT="[テキスト]"/>
      <dgm:spPr/>
      <dgm:t>
        <a:bodyPr/>
        <a:lstStyle/>
        <a:p>
          <a:r>
            <a:rPr lang="ja-JP" altLang="en-US" dirty="0" smtClean="0"/>
            <a:t>国及び地方公共団体は、図書館、博物館、</a:t>
          </a:r>
          <a:r>
            <a:rPr lang="ja-JP" altLang="en-US" dirty="0" smtClean="0">
              <a:solidFill>
                <a:srgbClr val="FF0000"/>
              </a:solidFill>
            </a:rPr>
            <a:t>公民館</a:t>
          </a:r>
          <a:r>
            <a:rPr lang="ja-JP" altLang="en-US" dirty="0" smtClean="0"/>
            <a:t>その他の社会教育施設の設置、学校の施設の利用、学習の機会及び情報の提供その他の適当な方法によって社会教育の振興に努めなければならない。 </a:t>
          </a:r>
          <a:endParaRPr kumimoji="1" lang="ja-JP" altLang="en-US" dirty="0"/>
        </a:p>
      </dgm:t>
    </dgm:pt>
    <dgm:pt modelId="{E7DE45DA-0295-4449-AA0C-99ABA377B4B8}" type="parTrans" cxnId="{B9B85B37-430E-4183-AEE3-A6FCFA2024F8}">
      <dgm:prSet/>
      <dgm:spPr/>
      <dgm:t>
        <a:bodyPr/>
        <a:lstStyle/>
        <a:p>
          <a:endParaRPr kumimoji="1" lang="ja-JP" altLang="en-US"/>
        </a:p>
      </dgm:t>
    </dgm:pt>
    <dgm:pt modelId="{705BFB76-DB30-48C5-97AD-F02DB7822E6D}" type="sibTrans" cxnId="{B9B85B37-430E-4183-AEE3-A6FCFA2024F8}">
      <dgm:prSet/>
      <dgm:spPr/>
      <dgm:t>
        <a:bodyPr/>
        <a:lstStyle/>
        <a:p>
          <a:endParaRPr kumimoji="1" lang="ja-JP" altLang="en-US"/>
        </a:p>
      </dgm:t>
    </dgm:pt>
    <dgm:pt modelId="{D20BAAE3-EE1A-47B7-A666-F80ED64CDEDE}">
      <dgm:prSet phldrT="[テキスト]"/>
      <dgm:spPr/>
      <dgm:t>
        <a:bodyPr/>
        <a:lstStyle/>
        <a:p>
          <a:r>
            <a:rPr kumimoji="1" lang="ja-JP" altLang="en-US" dirty="0" smtClean="0"/>
            <a:t>教育基本法第</a:t>
          </a:r>
          <a:r>
            <a:rPr kumimoji="1" lang="en-US" altLang="ja-JP" dirty="0" smtClean="0"/>
            <a:t>12</a:t>
          </a:r>
          <a:r>
            <a:rPr kumimoji="1" lang="ja-JP" altLang="en-US" dirty="0" smtClean="0"/>
            <a:t>条第</a:t>
          </a:r>
          <a:r>
            <a:rPr kumimoji="1" lang="en-US" altLang="ja-JP" dirty="0" smtClean="0"/>
            <a:t>2</a:t>
          </a:r>
          <a:r>
            <a:rPr kumimoji="1" lang="ja-JP" altLang="en-US" dirty="0" smtClean="0"/>
            <a:t>項</a:t>
          </a:r>
          <a:r>
            <a:rPr kumimoji="1" lang="en-US" altLang="ja-JP" dirty="0" smtClean="0"/>
            <a:t>〔</a:t>
          </a:r>
          <a:r>
            <a:rPr kumimoji="1" lang="ja-JP" altLang="en-US" dirty="0" smtClean="0"/>
            <a:t>社会教育</a:t>
          </a:r>
          <a:r>
            <a:rPr kumimoji="1" lang="en-US" altLang="ja-JP" dirty="0" smtClean="0"/>
            <a:t>〕</a:t>
          </a:r>
          <a:endParaRPr kumimoji="1" lang="ja-JP" altLang="en-US" dirty="0"/>
        </a:p>
      </dgm:t>
    </dgm:pt>
    <dgm:pt modelId="{9F7F06FB-1638-44F3-B081-2B983081EA8D}" type="parTrans" cxnId="{2EAE44B7-8E6B-4E80-A42E-2E477168B863}">
      <dgm:prSet/>
      <dgm:spPr/>
      <dgm:t>
        <a:bodyPr/>
        <a:lstStyle/>
        <a:p>
          <a:endParaRPr kumimoji="1" lang="ja-JP" altLang="en-US"/>
        </a:p>
      </dgm:t>
    </dgm:pt>
    <dgm:pt modelId="{868A501C-9DD2-4598-BB99-C3A18EDED6F2}" type="sibTrans" cxnId="{2EAE44B7-8E6B-4E80-A42E-2E477168B863}">
      <dgm:prSet/>
      <dgm:spPr/>
      <dgm:t>
        <a:bodyPr/>
        <a:lstStyle/>
        <a:p>
          <a:endParaRPr kumimoji="1" lang="ja-JP" altLang="en-US"/>
        </a:p>
      </dgm:t>
    </dgm:pt>
    <dgm:pt modelId="{14A1470C-ECBE-4C57-AA99-F6F45AD9A3BA}" type="pres">
      <dgm:prSet presAssocID="{7EABBE2D-B71A-4709-B08A-428B8CBC33AC}" presName="linear" presStyleCnt="0">
        <dgm:presLayoutVars>
          <dgm:dir/>
          <dgm:animLvl val="lvl"/>
          <dgm:resizeHandles val="exact"/>
        </dgm:presLayoutVars>
      </dgm:prSet>
      <dgm:spPr/>
      <dgm:t>
        <a:bodyPr/>
        <a:lstStyle/>
        <a:p>
          <a:endParaRPr kumimoji="1" lang="ja-JP" altLang="en-US"/>
        </a:p>
      </dgm:t>
    </dgm:pt>
    <dgm:pt modelId="{7E01301F-CC9D-4B72-8814-5A7B8E474381}" type="pres">
      <dgm:prSet presAssocID="{8527FDAB-53FA-4142-8C5E-05B3671F7415}" presName="parentLin" presStyleCnt="0"/>
      <dgm:spPr/>
    </dgm:pt>
    <dgm:pt modelId="{FD2F80FF-5E34-4B91-97EC-BF8E93808342}" type="pres">
      <dgm:prSet presAssocID="{8527FDAB-53FA-4142-8C5E-05B3671F7415}" presName="parentLeftMargin" presStyleLbl="node1" presStyleIdx="0" presStyleCnt="3"/>
      <dgm:spPr/>
      <dgm:t>
        <a:bodyPr/>
        <a:lstStyle/>
        <a:p>
          <a:endParaRPr kumimoji="1" lang="ja-JP" altLang="en-US"/>
        </a:p>
      </dgm:t>
    </dgm:pt>
    <dgm:pt modelId="{9190B44E-53D3-4BB3-A92F-4EE9A5BAD52B}" type="pres">
      <dgm:prSet presAssocID="{8527FDAB-53FA-4142-8C5E-05B3671F7415}" presName="parentText" presStyleLbl="node1" presStyleIdx="0" presStyleCnt="3">
        <dgm:presLayoutVars>
          <dgm:chMax val="0"/>
          <dgm:bulletEnabled val="1"/>
        </dgm:presLayoutVars>
      </dgm:prSet>
      <dgm:spPr/>
      <dgm:t>
        <a:bodyPr/>
        <a:lstStyle/>
        <a:p>
          <a:endParaRPr kumimoji="1" lang="ja-JP" altLang="en-US"/>
        </a:p>
      </dgm:t>
    </dgm:pt>
    <dgm:pt modelId="{A77B13F5-EC3B-451E-AD92-7E9B5F15061A}" type="pres">
      <dgm:prSet presAssocID="{8527FDAB-53FA-4142-8C5E-05B3671F7415}" presName="negativeSpace" presStyleCnt="0"/>
      <dgm:spPr/>
    </dgm:pt>
    <dgm:pt modelId="{E27E9942-B865-475B-A7C3-A8703259E503}" type="pres">
      <dgm:prSet presAssocID="{8527FDAB-53FA-4142-8C5E-05B3671F7415}" presName="childText" presStyleLbl="conFgAcc1" presStyleIdx="0" presStyleCnt="3">
        <dgm:presLayoutVars>
          <dgm:bulletEnabled val="1"/>
        </dgm:presLayoutVars>
      </dgm:prSet>
      <dgm:spPr/>
      <dgm:t>
        <a:bodyPr/>
        <a:lstStyle/>
        <a:p>
          <a:endParaRPr kumimoji="1" lang="ja-JP" altLang="en-US"/>
        </a:p>
      </dgm:t>
    </dgm:pt>
    <dgm:pt modelId="{11479DD5-4537-49BE-B7BD-9C90C8400F92}" type="pres">
      <dgm:prSet presAssocID="{0516B44E-1F8A-482A-A80A-4CB9E8D28C70}" presName="spaceBetweenRectangles" presStyleCnt="0"/>
      <dgm:spPr/>
    </dgm:pt>
    <dgm:pt modelId="{3AE08758-D8B6-4B93-B8F1-EEA67896AFB2}" type="pres">
      <dgm:prSet presAssocID="{D20BAAE3-EE1A-47B7-A666-F80ED64CDEDE}" presName="parentLin" presStyleCnt="0"/>
      <dgm:spPr/>
    </dgm:pt>
    <dgm:pt modelId="{9730E142-7E83-45D4-ACB0-49F91E22B1C4}" type="pres">
      <dgm:prSet presAssocID="{D20BAAE3-EE1A-47B7-A666-F80ED64CDEDE}" presName="parentLeftMargin" presStyleLbl="node1" presStyleIdx="0" presStyleCnt="3"/>
      <dgm:spPr/>
      <dgm:t>
        <a:bodyPr/>
        <a:lstStyle/>
        <a:p>
          <a:endParaRPr kumimoji="1" lang="ja-JP" altLang="en-US"/>
        </a:p>
      </dgm:t>
    </dgm:pt>
    <dgm:pt modelId="{71898146-E114-4B28-84CF-E4B87FF8E2C7}" type="pres">
      <dgm:prSet presAssocID="{D20BAAE3-EE1A-47B7-A666-F80ED64CDEDE}" presName="parentText" presStyleLbl="node1" presStyleIdx="1" presStyleCnt="3">
        <dgm:presLayoutVars>
          <dgm:chMax val="0"/>
          <dgm:bulletEnabled val="1"/>
        </dgm:presLayoutVars>
      </dgm:prSet>
      <dgm:spPr/>
      <dgm:t>
        <a:bodyPr/>
        <a:lstStyle/>
        <a:p>
          <a:endParaRPr kumimoji="1" lang="ja-JP" altLang="en-US"/>
        </a:p>
      </dgm:t>
    </dgm:pt>
    <dgm:pt modelId="{9332EF34-F096-43E8-ADD3-62CEFB1B3C08}" type="pres">
      <dgm:prSet presAssocID="{D20BAAE3-EE1A-47B7-A666-F80ED64CDEDE}" presName="negativeSpace" presStyleCnt="0"/>
      <dgm:spPr/>
    </dgm:pt>
    <dgm:pt modelId="{1C53F67A-8039-4096-910A-48758C5F65A0}" type="pres">
      <dgm:prSet presAssocID="{D20BAAE3-EE1A-47B7-A666-F80ED64CDEDE}" presName="childText" presStyleLbl="conFgAcc1" presStyleIdx="1" presStyleCnt="3">
        <dgm:presLayoutVars>
          <dgm:bulletEnabled val="1"/>
        </dgm:presLayoutVars>
      </dgm:prSet>
      <dgm:spPr/>
      <dgm:t>
        <a:bodyPr/>
        <a:lstStyle/>
        <a:p>
          <a:endParaRPr kumimoji="1" lang="ja-JP" altLang="en-US"/>
        </a:p>
      </dgm:t>
    </dgm:pt>
    <dgm:pt modelId="{28EC81BD-1BCC-40EA-8A34-4997C7AAFDAB}" type="pres">
      <dgm:prSet presAssocID="{868A501C-9DD2-4598-BB99-C3A18EDED6F2}" presName="spaceBetweenRectangles" presStyleCnt="0"/>
      <dgm:spPr/>
    </dgm:pt>
    <dgm:pt modelId="{1785129A-67E1-4622-86D4-2C1FB8051CC2}" type="pres">
      <dgm:prSet presAssocID="{80D0C963-C38A-4520-9992-7BA54628D1E7}" presName="parentLin" presStyleCnt="0"/>
      <dgm:spPr/>
    </dgm:pt>
    <dgm:pt modelId="{F56075FC-9D6D-4E7F-A809-EA6BCEDB615F}" type="pres">
      <dgm:prSet presAssocID="{80D0C963-C38A-4520-9992-7BA54628D1E7}" presName="parentLeftMargin" presStyleLbl="node1" presStyleIdx="1" presStyleCnt="3"/>
      <dgm:spPr/>
      <dgm:t>
        <a:bodyPr/>
        <a:lstStyle/>
        <a:p>
          <a:endParaRPr kumimoji="1" lang="ja-JP" altLang="en-US"/>
        </a:p>
      </dgm:t>
    </dgm:pt>
    <dgm:pt modelId="{8AEB5F54-E3EE-4404-8C04-9F6FCA28A16D}" type="pres">
      <dgm:prSet presAssocID="{80D0C963-C38A-4520-9992-7BA54628D1E7}" presName="parentText" presStyleLbl="node1" presStyleIdx="2" presStyleCnt="3">
        <dgm:presLayoutVars>
          <dgm:chMax val="0"/>
          <dgm:bulletEnabled val="1"/>
        </dgm:presLayoutVars>
      </dgm:prSet>
      <dgm:spPr/>
      <dgm:t>
        <a:bodyPr/>
        <a:lstStyle/>
        <a:p>
          <a:endParaRPr kumimoji="1" lang="ja-JP" altLang="en-US"/>
        </a:p>
      </dgm:t>
    </dgm:pt>
    <dgm:pt modelId="{2E9E7058-D108-4755-9309-848772F0630A}" type="pres">
      <dgm:prSet presAssocID="{80D0C963-C38A-4520-9992-7BA54628D1E7}" presName="negativeSpace" presStyleCnt="0"/>
      <dgm:spPr/>
    </dgm:pt>
    <dgm:pt modelId="{25845065-1408-40F8-B7C6-EBB6630A11A9}" type="pres">
      <dgm:prSet presAssocID="{80D0C963-C38A-4520-9992-7BA54628D1E7}" presName="childText" presStyleLbl="conFgAcc1" presStyleIdx="2" presStyleCnt="3">
        <dgm:presLayoutVars>
          <dgm:bulletEnabled val="1"/>
        </dgm:presLayoutVars>
      </dgm:prSet>
      <dgm:spPr/>
      <dgm:t>
        <a:bodyPr/>
        <a:lstStyle/>
        <a:p>
          <a:endParaRPr kumimoji="1" lang="ja-JP" altLang="en-US"/>
        </a:p>
      </dgm:t>
    </dgm:pt>
  </dgm:ptLst>
  <dgm:cxnLst>
    <dgm:cxn modelId="{AA8BAEFF-7FBD-4AAA-B4B4-FC07AA88DF64}" type="presOf" srcId="{D20BAAE3-EE1A-47B7-A666-F80ED64CDEDE}" destId="{9730E142-7E83-45D4-ACB0-49F91E22B1C4}" srcOrd="0" destOrd="0" presId="urn:microsoft.com/office/officeart/2005/8/layout/list1"/>
    <dgm:cxn modelId="{2452007C-2B3D-4B8A-BDBF-D64376FA8D23}" type="presOf" srcId="{80D0C963-C38A-4520-9992-7BA54628D1E7}" destId="{F56075FC-9D6D-4E7F-A809-EA6BCEDB615F}" srcOrd="0" destOrd="0" presId="urn:microsoft.com/office/officeart/2005/8/layout/list1"/>
    <dgm:cxn modelId="{EA9F15C7-0A77-4D6C-A47F-4F0ACF35B6C1}" type="presOf" srcId="{8527FDAB-53FA-4142-8C5E-05B3671F7415}" destId="{FD2F80FF-5E34-4B91-97EC-BF8E93808342}" srcOrd="0" destOrd="0" presId="urn:microsoft.com/office/officeart/2005/8/layout/list1"/>
    <dgm:cxn modelId="{FF4CFC9E-E7CD-49BF-9E15-040FB95E728D}" type="presOf" srcId="{8527FDAB-53FA-4142-8C5E-05B3671F7415}" destId="{9190B44E-53D3-4BB3-A92F-4EE9A5BAD52B}" srcOrd="1" destOrd="0" presId="urn:microsoft.com/office/officeart/2005/8/layout/list1"/>
    <dgm:cxn modelId="{93FE3659-B814-4A62-8B3A-F9BA3A3AA75B}" type="presOf" srcId="{6554A729-F448-4C35-9795-E91631A95A4B}" destId="{1C53F67A-8039-4096-910A-48758C5F65A0}" srcOrd="0" destOrd="0" presId="urn:microsoft.com/office/officeart/2005/8/layout/list1"/>
    <dgm:cxn modelId="{F2AD0CF7-43CF-4667-BD3B-69AB8A409AE4}" srcId="{7EABBE2D-B71A-4709-B08A-428B8CBC33AC}" destId="{80D0C963-C38A-4520-9992-7BA54628D1E7}" srcOrd="2" destOrd="0" parTransId="{E3EF7F87-B128-4C87-BC1A-B96AC6061B7C}" sibTransId="{20812837-9F5C-403C-9C42-6FB6EDC54402}"/>
    <dgm:cxn modelId="{BF970960-0D13-436F-84CA-F6DBF22B6CBC}" srcId="{80D0C963-C38A-4520-9992-7BA54628D1E7}" destId="{1EEE0EE6-F23A-4076-9FB6-8E613EB42200}" srcOrd="0" destOrd="0" parTransId="{230141B3-6C9A-4660-AF85-9B11DD2B1F28}" sibTransId="{8F0BDE7A-AF10-4B14-ABA5-C2FE5E36E234}"/>
    <dgm:cxn modelId="{2EAE44B7-8E6B-4E80-A42E-2E477168B863}" srcId="{7EABBE2D-B71A-4709-B08A-428B8CBC33AC}" destId="{D20BAAE3-EE1A-47B7-A666-F80ED64CDEDE}" srcOrd="1" destOrd="0" parTransId="{9F7F06FB-1638-44F3-B081-2B983081EA8D}" sibTransId="{868A501C-9DD2-4598-BB99-C3A18EDED6F2}"/>
    <dgm:cxn modelId="{AF60AF37-C6D6-4535-AC05-0CC446F6B795}" srcId="{7EABBE2D-B71A-4709-B08A-428B8CBC33AC}" destId="{8527FDAB-53FA-4142-8C5E-05B3671F7415}" srcOrd="0" destOrd="0" parTransId="{9A992287-B137-4235-B854-EBEC15DF09A4}" sibTransId="{0516B44E-1F8A-482A-A80A-4CB9E8D28C70}"/>
    <dgm:cxn modelId="{56A033AD-0808-43EB-9184-4768BC01E927}" type="presOf" srcId="{D20BAAE3-EE1A-47B7-A666-F80ED64CDEDE}" destId="{71898146-E114-4B28-84CF-E4B87FF8E2C7}" srcOrd="1" destOrd="0" presId="urn:microsoft.com/office/officeart/2005/8/layout/list1"/>
    <dgm:cxn modelId="{17399D84-2654-435D-8885-4540A7225E93}" type="presOf" srcId="{80D0C963-C38A-4520-9992-7BA54628D1E7}" destId="{8AEB5F54-E3EE-4404-8C04-9F6FCA28A16D}" srcOrd="1" destOrd="0" presId="urn:microsoft.com/office/officeart/2005/8/layout/list1"/>
    <dgm:cxn modelId="{B9B85B37-430E-4183-AEE3-A6FCFA2024F8}" srcId="{D20BAAE3-EE1A-47B7-A666-F80ED64CDEDE}" destId="{6554A729-F448-4C35-9795-E91631A95A4B}" srcOrd="0" destOrd="0" parTransId="{E7DE45DA-0295-4449-AA0C-99ABA377B4B8}" sibTransId="{705BFB76-DB30-48C5-97AD-F02DB7822E6D}"/>
    <dgm:cxn modelId="{2796CC1F-5452-4B3C-9394-DAEEDB8B06E5}" type="presOf" srcId="{1EEE0EE6-F23A-4076-9FB6-8E613EB42200}" destId="{25845065-1408-40F8-B7C6-EBB6630A11A9}" srcOrd="0" destOrd="0" presId="urn:microsoft.com/office/officeart/2005/8/layout/list1"/>
    <dgm:cxn modelId="{95D983B4-F05C-4754-8BBC-2D0801C2EE88}" srcId="{8527FDAB-53FA-4142-8C5E-05B3671F7415}" destId="{E5871F17-5E9E-4133-9CA5-6262DFD7BFFF}" srcOrd="0" destOrd="0" parTransId="{4BA7F070-FC74-40D3-B7EE-E7B5F59CC2B3}" sibTransId="{88DB807C-8AE7-4C11-9F26-D72551D35200}"/>
    <dgm:cxn modelId="{3C59DE5C-20C7-4355-B316-1EC28D36A861}" type="presOf" srcId="{7EABBE2D-B71A-4709-B08A-428B8CBC33AC}" destId="{14A1470C-ECBE-4C57-AA99-F6F45AD9A3BA}" srcOrd="0" destOrd="0" presId="urn:microsoft.com/office/officeart/2005/8/layout/list1"/>
    <dgm:cxn modelId="{43EEEA07-4B85-4438-8F00-8BAC8D918B69}" type="presOf" srcId="{E5871F17-5E9E-4133-9CA5-6262DFD7BFFF}" destId="{E27E9942-B865-475B-A7C3-A8703259E503}" srcOrd="0" destOrd="0" presId="urn:microsoft.com/office/officeart/2005/8/layout/list1"/>
    <dgm:cxn modelId="{98801F06-CB55-4381-AA1A-154AACDB6327}" type="presParOf" srcId="{14A1470C-ECBE-4C57-AA99-F6F45AD9A3BA}" destId="{7E01301F-CC9D-4B72-8814-5A7B8E474381}" srcOrd="0" destOrd="0" presId="urn:microsoft.com/office/officeart/2005/8/layout/list1"/>
    <dgm:cxn modelId="{2AFE5654-E1C7-4939-B1E4-6A46728EDDE4}" type="presParOf" srcId="{7E01301F-CC9D-4B72-8814-5A7B8E474381}" destId="{FD2F80FF-5E34-4B91-97EC-BF8E93808342}" srcOrd="0" destOrd="0" presId="urn:microsoft.com/office/officeart/2005/8/layout/list1"/>
    <dgm:cxn modelId="{3CEE76F0-9476-4035-A4AD-3A5E618CFE72}" type="presParOf" srcId="{7E01301F-CC9D-4B72-8814-5A7B8E474381}" destId="{9190B44E-53D3-4BB3-A92F-4EE9A5BAD52B}" srcOrd="1" destOrd="0" presId="urn:microsoft.com/office/officeart/2005/8/layout/list1"/>
    <dgm:cxn modelId="{9927FAD0-B90F-4D9D-AD78-DCBBCD7FFE12}" type="presParOf" srcId="{14A1470C-ECBE-4C57-AA99-F6F45AD9A3BA}" destId="{A77B13F5-EC3B-451E-AD92-7E9B5F15061A}" srcOrd="1" destOrd="0" presId="urn:microsoft.com/office/officeart/2005/8/layout/list1"/>
    <dgm:cxn modelId="{3BBF00D4-7499-4285-9717-08AC77680551}" type="presParOf" srcId="{14A1470C-ECBE-4C57-AA99-F6F45AD9A3BA}" destId="{E27E9942-B865-475B-A7C3-A8703259E503}" srcOrd="2" destOrd="0" presId="urn:microsoft.com/office/officeart/2005/8/layout/list1"/>
    <dgm:cxn modelId="{2641ADB5-C1C4-446F-93A9-E800A983CA72}" type="presParOf" srcId="{14A1470C-ECBE-4C57-AA99-F6F45AD9A3BA}" destId="{11479DD5-4537-49BE-B7BD-9C90C8400F92}" srcOrd="3" destOrd="0" presId="urn:microsoft.com/office/officeart/2005/8/layout/list1"/>
    <dgm:cxn modelId="{6037359A-5C27-4D65-88F0-8CA30F5DB615}" type="presParOf" srcId="{14A1470C-ECBE-4C57-AA99-F6F45AD9A3BA}" destId="{3AE08758-D8B6-4B93-B8F1-EEA67896AFB2}" srcOrd="4" destOrd="0" presId="urn:microsoft.com/office/officeart/2005/8/layout/list1"/>
    <dgm:cxn modelId="{0A7EC8CE-EA50-4B41-9EF4-4C5E13395785}" type="presParOf" srcId="{3AE08758-D8B6-4B93-B8F1-EEA67896AFB2}" destId="{9730E142-7E83-45D4-ACB0-49F91E22B1C4}" srcOrd="0" destOrd="0" presId="urn:microsoft.com/office/officeart/2005/8/layout/list1"/>
    <dgm:cxn modelId="{15211CC7-6950-4BF8-8A5A-B04B150E60F5}" type="presParOf" srcId="{3AE08758-D8B6-4B93-B8F1-EEA67896AFB2}" destId="{71898146-E114-4B28-84CF-E4B87FF8E2C7}" srcOrd="1" destOrd="0" presId="urn:microsoft.com/office/officeart/2005/8/layout/list1"/>
    <dgm:cxn modelId="{740486FF-6035-4666-8C7A-AF0876C4D458}" type="presParOf" srcId="{14A1470C-ECBE-4C57-AA99-F6F45AD9A3BA}" destId="{9332EF34-F096-43E8-ADD3-62CEFB1B3C08}" srcOrd="5" destOrd="0" presId="urn:microsoft.com/office/officeart/2005/8/layout/list1"/>
    <dgm:cxn modelId="{BF08DFDE-B445-4E09-876F-862379BC24D8}" type="presParOf" srcId="{14A1470C-ECBE-4C57-AA99-F6F45AD9A3BA}" destId="{1C53F67A-8039-4096-910A-48758C5F65A0}" srcOrd="6" destOrd="0" presId="urn:microsoft.com/office/officeart/2005/8/layout/list1"/>
    <dgm:cxn modelId="{E7E532F2-8324-4A72-AF7A-BB077F7970F3}" type="presParOf" srcId="{14A1470C-ECBE-4C57-AA99-F6F45AD9A3BA}" destId="{28EC81BD-1BCC-40EA-8A34-4997C7AAFDAB}" srcOrd="7" destOrd="0" presId="urn:microsoft.com/office/officeart/2005/8/layout/list1"/>
    <dgm:cxn modelId="{71B333A3-CE55-4E1B-9E2B-36B4E80FFE78}" type="presParOf" srcId="{14A1470C-ECBE-4C57-AA99-F6F45AD9A3BA}" destId="{1785129A-67E1-4622-86D4-2C1FB8051CC2}" srcOrd="8" destOrd="0" presId="urn:microsoft.com/office/officeart/2005/8/layout/list1"/>
    <dgm:cxn modelId="{6634C5FD-A8FA-4DD7-96A5-DC27B2BBBEDD}" type="presParOf" srcId="{1785129A-67E1-4622-86D4-2C1FB8051CC2}" destId="{F56075FC-9D6D-4E7F-A809-EA6BCEDB615F}" srcOrd="0" destOrd="0" presId="urn:microsoft.com/office/officeart/2005/8/layout/list1"/>
    <dgm:cxn modelId="{E464AE24-CF8F-423F-9603-CEB8FD91676A}" type="presParOf" srcId="{1785129A-67E1-4622-86D4-2C1FB8051CC2}" destId="{8AEB5F54-E3EE-4404-8C04-9F6FCA28A16D}" srcOrd="1" destOrd="0" presId="urn:microsoft.com/office/officeart/2005/8/layout/list1"/>
    <dgm:cxn modelId="{D4ABD5CF-0827-4E66-9863-874017DA33DE}" type="presParOf" srcId="{14A1470C-ECBE-4C57-AA99-F6F45AD9A3BA}" destId="{2E9E7058-D108-4755-9309-848772F0630A}" srcOrd="9" destOrd="0" presId="urn:microsoft.com/office/officeart/2005/8/layout/list1"/>
    <dgm:cxn modelId="{648ACA02-9D60-45B0-BAF3-ABE938308DE1}" type="presParOf" srcId="{14A1470C-ECBE-4C57-AA99-F6F45AD9A3BA}" destId="{25845065-1408-40F8-B7C6-EBB6630A11A9}"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E30415-0AD8-4CF4-A912-921D33973FD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kumimoji="1" lang="ja-JP" altLang="en-US"/>
        </a:p>
      </dgm:t>
    </dgm:pt>
    <dgm:pt modelId="{3344C430-B7E1-4DDF-ABE3-4D9EA8DFE2EF}">
      <dgm:prSet/>
      <dgm:spPr/>
      <dgm:t>
        <a:bodyPr/>
        <a:lstStyle/>
        <a:p>
          <a:pPr rtl="0"/>
          <a:r>
            <a:rPr kumimoji="1" lang="ja-JP" altLang="en-US" dirty="0" smtClean="0"/>
            <a:t>公民館も福祉避難所となりうる</a:t>
          </a:r>
          <a:endParaRPr kumimoji="1" lang="en-US" dirty="0"/>
        </a:p>
      </dgm:t>
    </dgm:pt>
    <dgm:pt modelId="{F12AA1D3-12D4-414A-AD00-F23F7CAF6946}" type="parTrans" cxnId="{3FC583FD-DE61-4548-9543-5C6392E4E2EF}">
      <dgm:prSet/>
      <dgm:spPr/>
      <dgm:t>
        <a:bodyPr/>
        <a:lstStyle/>
        <a:p>
          <a:endParaRPr kumimoji="1" lang="ja-JP" altLang="en-US"/>
        </a:p>
      </dgm:t>
    </dgm:pt>
    <dgm:pt modelId="{F8E548D8-2A0B-4AEC-B36B-047AFA492905}" type="sibTrans" cxnId="{3FC583FD-DE61-4548-9543-5C6392E4E2EF}">
      <dgm:prSet/>
      <dgm:spPr/>
      <dgm:t>
        <a:bodyPr/>
        <a:lstStyle/>
        <a:p>
          <a:endParaRPr kumimoji="1" lang="ja-JP" altLang="en-US"/>
        </a:p>
      </dgm:t>
    </dgm:pt>
    <dgm:pt modelId="{50859ED7-41CD-4F43-A8C8-E0F7E05ECD5F}">
      <dgm:prSet/>
      <dgm:spPr/>
      <dgm:t>
        <a:bodyPr/>
        <a:lstStyle/>
        <a:p>
          <a:pPr rtl="0"/>
          <a:r>
            <a:rPr kumimoji="1" lang="ja-JP" altLang="en-US" dirty="0" smtClean="0"/>
            <a:t>公民館の一部区画を</a:t>
          </a:r>
          <a:r>
            <a:rPr kumimoji="1" lang="ja-JP" altLang="en-US" dirty="0" smtClean="0">
              <a:solidFill>
                <a:srgbClr val="FF0000"/>
              </a:solidFill>
            </a:rPr>
            <a:t>福祉避難室</a:t>
          </a:r>
          <a:r>
            <a:rPr kumimoji="1" lang="ja-JP" altLang="en-US" dirty="0" smtClean="0"/>
            <a:t>として活用</a:t>
          </a:r>
          <a:endParaRPr kumimoji="1" lang="en-US" dirty="0"/>
        </a:p>
      </dgm:t>
    </dgm:pt>
    <dgm:pt modelId="{5CA09EA7-6BF1-450D-A7EF-41B5489914CB}" type="parTrans" cxnId="{37BA1E85-A42D-4077-BF95-B26B69D725DF}">
      <dgm:prSet/>
      <dgm:spPr/>
      <dgm:t>
        <a:bodyPr/>
        <a:lstStyle/>
        <a:p>
          <a:endParaRPr kumimoji="1" lang="ja-JP" altLang="en-US"/>
        </a:p>
      </dgm:t>
    </dgm:pt>
    <dgm:pt modelId="{8BB5B216-4DD2-49C2-855E-D284F095B4AD}" type="sibTrans" cxnId="{37BA1E85-A42D-4077-BF95-B26B69D725DF}">
      <dgm:prSet/>
      <dgm:spPr/>
      <dgm:t>
        <a:bodyPr/>
        <a:lstStyle/>
        <a:p>
          <a:endParaRPr kumimoji="1" lang="ja-JP" altLang="en-US"/>
        </a:p>
      </dgm:t>
    </dgm:pt>
    <dgm:pt modelId="{D5BBD558-9A25-4002-AFA1-3A40297D4AC4}">
      <dgm:prSet/>
      <dgm:spPr/>
      <dgm:t>
        <a:bodyPr/>
        <a:lstStyle/>
        <a:p>
          <a:pPr rtl="0"/>
          <a:r>
            <a:rPr kumimoji="1" lang="ja-JP" altLang="en-US" dirty="0" smtClean="0"/>
            <a:t>一時的にでも要援護者は避難をしてくる</a:t>
          </a:r>
          <a:endParaRPr kumimoji="1" lang="en-US" dirty="0"/>
        </a:p>
      </dgm:t>
    </dgm:pt>
    <dgm:pt modelId="{A0F58C15-278C-400C-92FC-702457C16F36}" type="parTrans" cxnId="{9B7B0B59-075E-4136-86C5-76C2456479E8}">
      <dgm:prSet/>
      <dgm:spPr/>
      <dgm:t>
        <a:bodyPr/>
        <a:lstStyle/>
        <a:p>
          <a:endParaRPr kumimoji="1" lang="ja-JP" altLang="en-US"/>
        </a:p>
      </dgm:t>
    </dgm:pt>
    <dgm:pt modelId="{5A04FAE6-294E-479F-9B2B-926E46581DAE}" type="sibTrans" cxnId="{9B7B0B59-075E-4136-86C5-76C2456479E8}">
      <dgm:prSet/>
      <dgm:spPr/>
      <dgm:t>
        <a:bodyPr/>
        <a:lstStyle/>
        <a:p>
          <a:endParaRPr kumimoji="1" lang="ja-JP" altLang="en-US"/>
        </a:p>
      </dgm:t>
    </dgm:pt>
    <dgm:pt modelId="{21F7E9D1-101C-422F-AEFC-DD34B6EC73D1}">
      <dgm:prSet/>
      <dgm:spPr/>
      <dgm:t>
        <a:bodyPr/>
        <a:lstStyle/>
        <a:p>
          <a:pPr rtl="0"/>
          <a:r>
            <a:rPr kumimoji="1" lang="ja-JP" altLang="en-US" dirty="0" smtClean="0">
              <a:solidFill>
                <a:schemeClr val="tx1"/>
              </a:solidFill>
            </a:rPr>
            <a:t>避難後の避難所生活を想定した訓練の実施</a:t>
          </a:r>
          <a:endParaRPr kumimoji="1" lang="en-US" dirty="0">
            <a:solidFill>
              <a:schemeClr val="tx1"/>
            </a:solidFill>
          </a:endParaRPr>
        </a:p>
      </dgm:t>
    </dgm:pt>
    <dgm:pt modelId="{E58A3D66-AA45-478F-B0C2-AAFFFD140842}" type="parTrans" cxnId="{203F15DF-0510-46B8-ABE4-F4A3FFCA19B0}">
      <dgm:prSet/>
      <dgm:spPr/>
      <dgm:t>
        <a:bodyPr/>
        <a:lstStyle/>
        <a:p>
          <a:endParaRPr kumimoji="1" lang="ja-JP" altLang="en-US"/>
        </a:p>
      </dgm:t>
    </dgm:pt>
    <dgm:pt modelId="{73D76476-D82D-4031-BCE5-76BF2C4EBC81}" type="sibTrans" cxnId="{203F15DF-0510-46B8-ABE4-F4A3FFCA19B0}">
      <dgm:prSet/>
      <dgm:spPr/>
      <dgm:t>
        <a:bodyPr/>
        <a:lstStyle/>
        <a:p>
          <a:endParaRPr kumimoji="1" lang="ja-JP" altLang="en-US"/>
        </a:p>
      </dgm:t>
    </dgm:pt>
    <dgm:pt modelId="{679EEBE6-CF4A-4863-B8FF-5B4915EF4951}">
      <dgm:prSet/>
      <dgm:spPr/>
      <dgm:t>
        <a:bodyPr/>
        <a:lstStyle/>
        <a:p>
          <a:pPr rtl="0"/>
          <a:r>
            <a:rPr kumimoji="1" lang="ja-JP" altLang="en-US" dirty="0" smtClean="0">
              <a:solidFill>
                <a:schemeClr val="tx1"/>
              </a:solidFill>
            </a:rPr>
            <a:t>そこから災害時に必要なニーズを把握</a:t>
          </a:r>
          <a:endParaRPr kumimoji="1" lang="en-US" dirty="0">
            <a:solidFill>
              <a:schemeClr val="tx1"/>
            </a:solidFill>
          </a:endParaRPr>
        </a:p>
      </dgm:t>
    </dgm:pt>
    <dgm:pt modelId="{3B18C914-0B5F-40C4-8749-B37C463DCE6B}" type="parTrans" cxnId="{52C26B50-0B61-4100-AA0F-CA1EA61960D0}">
      <dgm:prSet/>
      <dgm:spPr/>
      <dgm:t>
        <a:bodyPr/>
        <a:lstStyle/>
        <a:p>
          <a:endParaRPr kumimoji="1" lang="ja-JP" altLang="en-US"/>
        </a:p>
      </dgm:t>
    </dgm:pt>
    <dgm:pt modelId="{D9CBD95B-85FC-4A93-BA7A-143D4511F9DE}" type="sibTrans" cxnId="{52C26B50-0B61-4100-AA0F-CA1EA61960D0}">
      <dgm:prSet/>
      <dgm:spPr/>
      <dgm:t>
        <a:bodyPr/>
        <a:lstStyle/>
        <a:p>
          <a:endParaRPr kumimoji="1" lang="ja-JP" altLang="en-US"/>
        </a:p>
      </dgm:t>
    </dgm:pt>
    <dgm:pt modelId="{4A5675FB-7B75-4E3B-961B-7870758C96F2}">
      <dgm:prSet/>
      <dgm:spPr/>
      <dgm:t>
        <a:bodyPr/>
        <a:lstStyle/>
        <a:p>
          <a:pPr rtl="0"/>
          <a:r>
            <a:rPr kumimoji="1" lang="ja-JP" altLang="en-US" dirty="0" smtClean="0">
              <a:solidFill>
                <a:schemeClr val="tx1"/>
              </a:solidFill>
            </a:rPr>
            <a:t>避難所を運営するのは地域住民</a:t>
          </a:r>
          <a:endParaRPr kumimoji="1" lang="en-US" dirty="0">
            <a:solidFill>
              <a:schemeClr val="tx1"/>
            </a:solidFill>
          </a:endParaRPr>
        </a:p>
      </dgm:t>
    </dgm:pt>
    <dgm:pt modelId="{10E90A93-282E-46FE-AFAC-1CA3475B1E40}" type="parTrans" cxnId="{283E60D4-64E9-4396-A04D-7E252418C5C7}">
      <dgm:prSet/>
      <dgm:spPr/>
      <dgm:t>
        <a:bodyPr/>
        <a:lstStyle/>
        <a:p>
          <a:endParaRPr kumimoji="1" lang="ja-JP" altLang="en-US"/>
        </a:p>
      </dgm:t>
    </dgm:pt>
    <dgm:pt modelId="{6A48F2C2-EAA8-466A-B8A7-4D8159E9EA12}" type="sibTrans" cxnId="{283E60D4-64E9-4396-A04D-7E252418C5C7}">
      <dgm:prSet/>
      <dgm:spPr/>
      <dgm:t>
        <a:bodyPr/>
        <a:lstStyle/>
        <a:p>
          <a:endParaRPr kumimoji="1" lang="ja-JP" altLang="en-US"/>
        </a:p>
      </dgm:t>
    </dgm:pt>
    <dgm:pt modelId="{B2EDFBE8-2C47-418A-98A6-4F14BAE86DF0}" type="pres">
      <dgm:prSet presAssocID="{2BE30415-0AD8-4CF4-A912-921D33973FD6}" presName="linear" presStyleCnt="0">
        <dgm:presLayoutVars>
          <dgm:animLvl val="lvl"/>
          <dgm:resizeHandles val="exact"/>
        </dgm:presLayoutVars>
      </dgm:prSet>
      <dgm:spPr/>
      <dgm:t>
        <a:bodyPr/>
        <a:lstStyle/>
        <a:p>
          <a:endParaRPr kumimoji="1" lang="ja-JP" altLang="en-US"/>
        </a:p>
      </dgm:t>
    </dgm:pt>
    <dgm:pt modelId="{4083ABFE-CADA-46B5-A31B-55FA35D6CA7D}" type="pres">
      <dgm:prSet presAssocID="{3344C430-B7E1-4DDF-ABE3-4D9EA8DFE2EF}" presName="parentText" presStyleLbl="node1" presStyleIdx="0" presStyleCnt="6">
        <dgm:presLayoutVars>
          <dgm:chMax val="0"/>
          <dgm:bulletEnabled val="1"/>
        </dgm:presLayoutVars>
      </dgm:prSet>
      <dgm:spPr/>
      <dgm:t>
        <a:bodyPr/>
        <a:lstStyle/>
        <a:p>
          <a:endParaRPr kumimoji="1" lang="ja-JP" altLang="en-US"/>
        </a:p>
      </dgm:t>
    </dgm:pt>
    <dgm:pt modelId="{5177FB3E-A000-4431-87BC-0026B2B7420F}" type="pres">
      <dgm:prSet presAssocID="{F8E548D8-2A0B-4AEC-B36B-047AFA492905}" presName="spacer" presStyleCnt="0"/>
      <dgm:spPr/>
    </dgm:pt>
    <dgm:pt modelId="{511733F7-BB21-4372-9B48-F35311EBEFC5}" type="pres">
      <dgm:prSet presAssocID="{50859ED7-41CD-4F43-A8C8-E0F7E05ECD5F}" presName="parentText" presStyleLbl="node1" presStyleIdx="1" presStyleCnt="6">
        <dgm:presLayoutVars>
          <dgm:chMax val="0"/>
          <dgm:bulletEnabled val="1"/>
        </dgm:presLayoutVars>
      </dgm:prSet>
      <dgm:spPr/>
      <dgm:t>
        <a:bodyPr/>
        <a:lstStyle/>
        <a:p>
          <a:endParaRPr kumimoji="1" lang="ja-JP" altLang="en-US"/>
        </a:p>
      </dgm:t>
    </dgm:pt>
    <dgm:pt modelId="{A077BE3A-0AC9-4F93-84AA-CAA43D954E9C}" type="pres">
      <dgm:prSet presAssocID="{8BB5B216-4DD2-49C2-855E-D284F095B4AD}" presName="spacer" presStyleCnt="0"/>
      <dgm:spPr/>
    </dgm:pt>
    <dgm:pt modelId="{7001EBF7-CCED-4829-ADE2-CA33B0F5101A}" type="pres">
      <dgm:prSet presAssocID="{D5BBD558-9A25-4002-AFA1-3A40297D4AC4}" presName="parentText" presStyleLbl="node1" presStyleIdx="2" presStyleCnt="6">
        <dgm:presLayoutVars>
          <dgm:chMax val="0"/>
          <dgm:bulletEnabled val="1"/>
        </dgm:presLayoutVars>
      </dgm:prSet>
      <dgm:spPr/>
      <dgm:t>
        <a:bodyPr/>
        <a:lstStyle/>
        <a:p>
          <a:endParaRPr kumimoji="1" lang="ja-JP" altLang="en-US"/>
        </a:p>
      </dgm:t>
    </dgm:pt>
    <dgm:pt modelId="{FFDE8A8E-5731-4398-BB42-BF714633D6E1}" type="pres">
      <dgm:prSet presAssocID="{5A04FAE6-294E-479F-9B2B-926E46581DAE}" presName="spacer" presStyleCnt="0"/>
      <dgm:spPr/>
    </dgm:pt>
    <dgm:pt modelId="{F4CF2C0C-8512-4B08-9D7A-8A9C87F50BBC}" type="pres">
      <dgm:prSet presAssocID="{21F7E9D1-101C-422F-AEFC-DD34B6EC73D1}" presName="parentText" presStyleLbl="node1" presStyleIdx="3" presStyleCnt="6">
        <dgm:presLayoutVars>
          <dgm:chMax val="0"/>
          <dgm:bulletEnabled val="1"/>
        </dgm:presLayoutVars>
      </dgm:prSet>
      <dgm:spPr/>
      <dgm:t>
        <a:bodyPr/>
        <a:lstStyle/>
        <a:p>
          <a:endParaRPr kumimoji="1" lang="ja-JP" altLang="en-US"/>
        </a:p>
      </dgm:t>
    </dgm:pt>
    <dgm:pt modelId="{3AB96F4F-FB23-452C-8869-6EBC04DAD3FC}" type="pres">
      <dgm:prSet presAssocID="{73D76476-D82D-4031-BCE5-76BF2C4EBC81}" presName="spacer" presStyleCnt="0"/>
      <dgm:spPr/>
    </dgm:pt>
    <dgm:pt modelId="{20178852-700E-40AE-B2DF-3010A1854AC9}" type="pres">
      <dgm:prSet presAssocID="{679EEBE6-CF4A-4863-B8FF-5B4915EF4951}" presName="parentText" presStyleLbl="node1" presStyleIdx="4" presStyleCnt="6">
        <dgm:presLayoutVars>
          <dgm:chMax val="0"/>
          <dgm:bulletEnabled val="1"/>
        </dgm:presLayoutVars>
      </dgm:prSet>
      <dgm:spPr/>
      <dgm:t>
        <a:bodyPr/>
        <a:lstStyle/>
        <a:p>
          <a:endParaRPr kumimoji="1" lang="ja-JP" altLang="en-US"/>
        </a:p>
      </dgm:t>
    </dgm:pt>
    <dgm:pt modelId="{03C6ED1E-13AE-4904-B413-A1DDED253049}" type="pres">
      <dgm:prSet presAssocID="{D9CBD95B-85FC-4A93-BA7A-143D4511F9DE}" presName="spacer" presStyleCnt="0"/>
      <dgm:spPr/>
    </dgm:pt>
    <dgm:pt modelId="{455D703D-D8DA-439C-9A5C-D5EDBC898D86}" type="pres">
      <dgm:prSet presAssocID="{4A5675FB-7B75-4E3B-961B-7870758C96F2}" presName="parentText" presStyleLbl="node1" presStyleIdx="5" presStyleCnt="6">
        <dgm:presLayoutVars>
          <dgm:chMax val="0"/>
          <dgm:bulletEnabled val="1"/>
        </dgm:presLayoutVars>
      </dgm:prSet>
      <dgm:spPr/>
      <dgm:t>
        <a:bodyPr/>
        <a:lstStyle/>
        <a:p>
          <a:endParaRPr kumimoji="1" lang="ja-JP" altLang="en-US"/>
        </a:p>
      </dgm:t>
    </dgm:pt>
  </dgm:ptLst>
  <dgm:cxnLst>
    <dgm:cxn modelId="{4BF0C142-DB33-42CA-9AA3-3E476FF76B81}" type="presOf" srcId="{3344C430-B7E1-4DDF-ABE3-4D9EA8DFE2EF}" destId="{4083ABFE-CADA-46B5-A31B-55FA35D6CA7D}" srcOrd="0" destOrd="0" presId="urn:microsoft.com/office/officeart/2005/8/layout/vList2"/>
    <dgm:cxn modelId="{37BA1E85-A42D-4077-BF95-B26B69D725DF}" srcId="{2BE30415-0AD8-4CF4-A912-921D33973FD6}" destId="{50859ED7-41CD-4F43-A8C8-E0F7E05ECD5F}" srcOrd="1" destOrd="0" parTransId="{5CA09EA7-6BF1-450D-A7EF-41B5489914CB}" sibTransId="{8BB5B216-4DD2-49C2-855E-D284F095B4AD}"/>
    <dgm:cxn modelId="{98385A89-E6F2-4AE1-AFF6-CB2F46B685F7}" type="presOf" srcId="{679EEBE6-CF4A-4863-B8FF-5B4915EF4951}" destId="{20178852-700E-40AE-B2DF-3010A1854AC9}" srcOrd="0" destOrd="0" presId="urn:microsoft.com/office/officeart/2005/8/layout/vList2"/>
    <dgm:cxn modelId="{3FC583FD-DE61-4548-9543-5C6392E4E2EF}" srcId="{2BE30415-0AD8-4CF4-A912-921D33973FD6}" destId="{3344C430-B7E1-4DDF-ABE3-4D9EA8DFE2EF}" srcOrd="0" destOrd="0" parTransId="{F12AA1D3-12D4-414A-AD00-F23F7CAF6946}" sibTransId="{F8E548D8-2A0B-4AEC-B36B-047AFA492905}"/>
    <dgm:cxn modelId="{1D0D1800-CAFF-419E-B9DC-6CCD574BDFC8}" type="presOf" srcId="{D5BBD558-9A25-4002-AFA1-3A40297D4AC4}" destId="{7001EBF7-CCED-4829-ADE2-CA33B0F5101A}" srcOrd="0" destOrd="0" presId="urn:microsoft.com/office/officeart/2005/8/layout/vList2"/>
    <dgm:cxn modelId="{9B7B0B59-075E-4136-86C5-76C2456479E8}" srcId="{2BE30415-0AD8-4CF4-A912-921D33973FD6}" destId="{D5BBD558-9A25-4002-AFA1-3A40297D4AC4}" srcOrd="2" destOrd="0" parTransId="{A0F58C15-278C-400C-92FC-702457C16F36}" sibTransId="{5A04FAE6-294E-479F-9B2B-926E46581DAE}"/>
    <dgm:cxn modelId="{52C26B50-0B61-4100-AA0F-CA1EA61960D0}" srcId="{2BE30415-0AD8-4CF4-A912-921D33973FD6}" destId="{679EEBE6-CF4A-4863-B8FF-5B4915EF4951}" srcOrd="4" destOrd="0" parTransId="{3B18C914-0B5F-40C4-8749-B37C463DCE6B}" sibTransId="{D9CBD95B-85FC-4A93-BA7A-143D4511F9DE}"/>
    <dgm:cxn modelId="{ED04ED89-F2C9-48AA-BAF6-D1E0F8657203}" type="presOf" srcId="{50859ED7-41CD-4F43-A8C8-E0F7E05ECD5F}" destId="{511733F7-BB21-4372-9B48-F35311EBEFC5}" srcOrd="0" destOrd="0" presId="urn:microsoft.com/office/officeart/2005/8/layout/vList2"/>
    <dgm:cxn modelId="{203F15DF-0510-46B8-ABE4-F4A3FFCA19B0}" srcId="{2BE30415-0AD8-4CF4-A912-921D33973FD6}" destId="{21F7E9D1-101C-422F-AEFC-DD34B6EC73D1}" srcOrd="3" destOrd="0" parTransId="{E58A3D66-AA45-478F-B0C2-AAFFFD140842}" sibTransId="{73D76476-D82D-4031-BCE5-76BF2C4EBC81}"/>
    <dgm:cxn modelId="{448518B2-DA3B-4F06-B7FF-C7B6C555A46C}" type="presOf" srcId="{2BE30415-0AD8-4CF4-A912-921D33973FD6}" destId="{B2EDFBE8-2C47-418A-98A6-4F14BAE86DF0}" srcOrd="0" destOrd="0" presId="urn:microsoft.com/office/officeart/2005/8/layout/vList2"/>
    <dgm:cxn modelId="{ED244411-C9F5-4D1E-BD2D-161252FD3FF2}" type="presOf" srcId="{21F7E9D1-101C-422F-AEFC-DD34B6EC73D1}" destId="{F4CF2C0C-8512-4B08-9D7A-8A9C87F50BBC}" srcOrd="0" destOrd="0" presId="urn:microsoft.com/office/officeart/2005/8/layout/vList2"/>
    <dgm:cxn modelId="{283E60D4-64E9-4396-A04D-7E252418C5C7}" srcId="{2BE30415-0AD8-4CF4-A912-921D33973FD6}" destId="{4A5675FB-7B75-4E3B-961B-7870758C96F2}" srcOrd="5" destOrd="0" parTransId="{10E90A93-282E-46FE-AFAC-1CA3475B1E40}" sibTransId="{6A48F2C2-EAA8-466A-B8A7-4D8159E9EA12}"/>
    <dgm:cxn modelId="{B2E8A84C-410D-4584-95E9-244CBCA647C8}" type="presOf" srcId="{4A5675FB-7B75-4E3B-961B-7870758C96F2}" destId="{455D703D-D8DA-439C-9A5C-D5EDBC898D86}" srcOrd="0" destOrd="0" presId="urn:microsoft.com/office/officeart/2005/8/layout/vList2"/>
    <dgm:cxn modelId="{755E45D9-CA65-4094-9DF8-5CAE95AAAFCF}" type="presParOf" srcId="{B2EDFBE8-2C47-418A-98A6-4F14BAE86DF0}" destId="{4083ABFE-CADA-46B5-A31B-55FA35D6CA7D}" srcOrd="0" destOrd="0" presId="urn:microsoft.com/office/officeart/2005/8/layout/vList2"/>
    <dgm:cxn modelId="{46E84084-6085-40CB-BD0F-02CBBE3760C5}" type="presParOf" srcId="{B2EDFBE8-2C47-418A-98A6-4F14BAE86DF0}" destId="{5177FB3E-A000-4431-87BC-0026B2B7420F}" srcOrd="1" destOrd="0" presId="urn:microsoft.com/office/officeart/2005/8/layout/vList2"/>
    <dgm:cxn modelId="{59865C16-9CFD-440A-A3FD-4C26E90E59A4}" type="presParOf" srcId="{B2EDFBE8-2C47-418A-98A6-4F14BAE86DF0}" destId="{511733F7-BB21-4372-9B48-F35311EBEFC5}" srcOrd="2" destOrd="0" presId="urn:microsoft.com/office/officeart/2005/8/layout/vList2"/>
    <dgm:cxn modelId="{BCC2C57F-BB2C-4891-AF5D-88F1FD66A0EE}" type="presParOf" srcId="{B2EDFBE8-2C47-418A-98A6-4F14BAE86DF0}" destId="{A077BE3A-0AC9-4F93-84AA-CAA43D954E9C}" srcOrd="3" destOrd="0" presId="urn:microsoft.com/office/officeart/2005/8/layout/vList2"/>
    <dgm:cxn modelId="{616E32A1-4E41-468F-90FC-7DE9F689BB77}" type="presParOf" srcId="{B2EDFBE8-2C47-418A-98A6-4F14BAE86DF0}" destId="{7001EBF7-CCED-4829-ADE2-CA33B0F5101A}" srcOrd="4" destOrd="0" presId="urn:microsoft.com/office/officeart/2005/8/layout/vList2"/>
    <dgm:cxn modelId="{C46B1964-32B8-493C-9B8B-0A95B71C3E57}" type="presParOf" srcId="{B2EDFBE8-2C47-418A-98A6-4F14BAE86DF0}" destId="{FFDE8A8E-5731-4398-BB42-BF714633D6E1}" srcOrd="5" destOrd="0" presId="urn:microsoft.com/office/officeart/2005/8/layout/vList2"/>
    <dgm:cxn modelId="{79E33CD9-3045-49B0-846F-2AE306BC010D}" type="presParOf" srcId="{B2EDFBE8-2C47-418A-98A6-4F14BAE86DF0}" destId="{F4CF2C0C-8512-4B08-9D7A-8A9C87F50BBC}" srcOrd="6" destOrd="0" presId="urn:microsoft.com/office/officeart/2005/8/layout/vList2"/>
    <dgm:cxn modelId="{73A72A14-1C49-4CD2-9D8D-8053B7102C82}" type="presParOf" srcId="{B2EDFBE8-2C47-418A-98A6-4F14BAE86DF0}" destId="{3AB96F4F-FB23-452C-8869-6EBC04DAD3FC}" srcOrd="7" destOrd="0" presId="urn:microsoft.com/office/officeart/2005/8/layout/vList2"/>
    <dgm:cxn modelId="{7D906A72-80E2-4B54-A9E5-21BCC1AFFA72}" type="presParOf" srcId="{B2EDFBE8-2C47-418A-98A6-4F14BAE86DF0}" destId="{20178852-700E-40AE-B2DF-3010A1854AC9}" srcOrd="8" destOrd="0" presId="urn:microsoft.com/office/officeart/2005/8/layout/vList2"/>
    <dgm:cxn modelId="{F4F42853-0AE9-4057-A661-806BCF757FD2}" type="presParOf" srcId="{B2EDFBE8-2C47-418A-98A6-4F14BAE86DF0}" destId="{03C6ED1E-13AE-4904-B413-A1DDED253049}" srcOrd="9" destOrd="0" presId="urn:microsoft.com/office/officeart/2005/8/layout/vList2"/>
    <dgm:cxn modelId="{5A55343F-CD23-4E6B-80F7-A0CFF6DF5894}" type="presParOf" srcId="{B2EDFBE8-2C47-418A-98A6-4F14BAE86DF0}" destId="{455D703D-D8DA-439C-9A5C-D5EDBC898D86}"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2FBF9A-D110-4E3C-ACAE-93BD905CC57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BA09EF38-A2D6-4D83-9B8B-79CE06C3E3E2}">
      <dgm:prSet phldrT="[テキスト]"/>
      <dgm:spPr/>
      <dgm:t>
        <a:bodyPr/>
        <a:lstStyle/>
        <a:p>
          <a:r>
            <a:rPr lang="ja-JP" altLang="en-US" dirty="0" smtClean="0"/>
            <a:t>防災は基本的に共助</a:t>
          </a:r>
          <a:r>
            <a:rPr lang="en-US" altLang="ja-JP" dirty="0" smtClean="0"/>
            <a:t>―</a:t>
          </a:r>
          <a:r>
            <a:rPr lang="ja-JP" altLang="en-US" dirty="0" smtClean="0"/>
            <a:t>自助が基調</a:t>
          </a:r>
          <a:endParaRPr kumimoji="1" lang="ja-JP" altLang="en-US" dirty="0"/>
        </a:p>
      </dgm:t>
    </dgm:pt>
    <dgm:pt modelId="{523F0B5B-D263-4F34-BB73-2DEE1BEFA391}" type="parTrans" cxnId="{D607392D-09C4-49DC-884D-2A9CBA661970}">
      <dgm:prSet/>
      <dgm:spPr/>
      <dgm:t>
        <a:bodyPr/>
        <a:lstStyle/>
        <a:p>
          <a:endParaRPr kumimoji="1" lang="ja-JP" altLang="en-US"/>
        </a:p>
      </dgm:t>
    </dgm:pt>
    <dgm:pt modelId="{7BC90B53-3818-46D5-860D-26674D670514}" type="sibTrans" cxnId="{D607392D-09C4-49DC-884D-2A9CBA661970}">
      <dgm:prSet/>
      <dgm:spPr/>
      <dgm:t>
        <a:bodyPr/>
        <a:lstStyle/>
        <a:p>
          <a:endParaRPr kumimoji="1" lang="ja-JP" altLang="en-US"/>
        </a:p>
      </dgm:t>
    </dgm:pt>
    <dgm:pt modelId="{8C9AF3DB-8B8B-4675-97BB-5DABFBC2CF54}">
      <dgm:prSet/>
      <dgm:spPr/>
      <dgm:t>
        <a:bodyPr/>
        <a:lstStyle/>
        <a:p>
          <a:r>
            <a:rPr lang="ja-JP" altLang="en-US" dirty="0" smtClean="0"/>
            <a:t>阪神・淡路大震災では、ほとんどが隣人・知人が救出</a:t>
          </a:r>
          <a:endParaRPr lang="ja-JP" altLang="en-US" dirty="0"/>
        </a:p>
      </dgm:t>
    </dgm:pt>
    <dgm:pt modelId="{965A3EF8-BE4A-43EC-A5DD-7A231C002F37}" type="parTrans" cxnId="{18318628-BB94-4822-878B-912992B5772A}">
      <dgm:prSet/>
      <dgm:spPr/>
      <dgm:t>
        <a:bodyPr/>
        <a:lstStyle/>
        <a:p>
          <a:endParaRPr kumimoji="1" lang="ja-JP" altLang="en-US"/>
        </a:p>
      </dgm:t>
    </dgm:pt>
    <dgm:pt modelId="{0C778107-CFA3-4230-86B1-888501C5156F}" type="sibTrans" cxnId="{18318628-BB94-4822-878B-912992B5772A}">
      <dgm:prSet/>
      <dgm:spPr/>
      <dgm:t>
        <a:bodyPr/>
        <a:lstStyle/>
        <a:p>
          <a:endParaRPr kumimoji="1" lang="ja-JP" altLang="en-US"/>
        </a:p>
      </dgm:t>
    </dgm:pt>
    <dgm:pt modelId="{C7DCE0E1-4807-4810-A030-30F7F9D3C972}">
      <dgm:prSet/>
      <dgm:spPr/>
      <dgm:t>
        <a:bodyPr/>
        <a:lstStyle/>
        <a:p>
          <a:r>
            <a:rPr lang="ja-JP" altLang="en-US" dirty="0" smtClean="0"/>
            <a:t>初期対応（避難・救出）は地域に依存せざるを得ない</a:t>
          </a:r>
          <a:endParaRPr lang="ja-JP" altLang="en-US" dirty="0"/>
        </a:p>
      </dgm:t>
    </dgm:pt>
    <dgm:pt modelId="{57C53DDA-C9C3-4414-871E-C296A55773ED}" type="parTrans" cxnId="{26D8CD4E-F94E-472F-BF12-AC146EB33371}">
      <dgm:prSet/>
      <dgm:spPr/>
      <dgm:t>
        <a:bodyPr/>
        <a:lstStyle/>
        <a:p>
          <a:endParaRPr kumimoji="1" lang="ja-JP" altLang="en-US"/>
        </a:p>
      </dgm:t>
    </dgm:pt>
    <dgm:pt modelId="{27F2FBF9-4FA2-4192-907B-DDA3A6A21908}" type="sibTrans" cxnId="{26D8CD4E-F94E-472F-BF12-AC146EB33371}">
      <dgm:prSet/>
      <dgm:spPr/>
      <dgm:t>
        <a:bodyPr/>
        <a:lstStyle/>
        <a:p>
          <a:endParaRPr kumimoji="1" lang="ja-JP" altLang="en-US"/>
        </a:p>
      </dgm:t>
    </dgm:pt>
    <dgm:pt modelId="{A0ACE8FB-A5A7-4717-A5A5-F3E98EA6117F}">
      <dgm:prSet/>
      <dgm:spPr/>
      <dgm:t>
        <a:bodyPr/>
        <a:lstStyle/>
        <a:p>
          <a:r>
            <a:rPr lang="ja-JP" altLang="en-US" dirty="0" smtClean="0"/>
            <a:t>相互扶助を基本とした地域力の活用</a:t>
          </a:r>
          <a:endParaRPr lang="ja-JP" altLang="en-US" dirty="0"/>
        </a:p>
      </dgm:t>
    </dgm:pt>
    <dgm:pt modelId="{89F3BDDA-7015-41A3-AA1B-C2756682B23D}" type="parTrans" cxnId="{3D541D08-B814-42D4-9392-A490C8AEEF96}">
      <dgm:prSet/>
      <dgm:spPr/>
      <dgm:t>
        <a:bodyPr/>
        <a:lstStyle/>
        <a:p>
          <a:endParaRPr kumimoji="1" lang="ja-JP" altLang="en-US"/>
        </a:p>
      </dgm:t>
    </dgm:pt>
    <dgm:pt modelId="{0A9F2E0D-1514-4D00-8973-E7664C49101B}" type="sibTrans" cxnId="{3D541D08-B814-42D4-9392-A490C8AEEF96}">
      <dgm:prSet/>
      <dgm:spPr/>
      <dgm:t>
        <a:bodyPr/>
        <a:lstStyle/>
        <a:p>
          <a:endParaRPr kumimoji="1" lang="ja-JP" altLang="en-US"/>
        </a:p>
      </dgm:t>
    </dgm:pt>
    <dgm:pt modelId="{DD5B04BB-3C3F-4675-895E-87B18E25F74F}">
      <dgm:prSet/>
      <dgm:spPr/>
      <dgm:t>
        <a:bodyPr/>
        <a:lstStyle/>
        <a:p>
          <a:r>
            <a:rPr lang="ja-JP" altLang="en-US" dirty="0" smtClean="0"/>
            <a:t>個人・世帯だけでの対策では限界がある</a:t>
          </a:r>
          <a:endParaRPr lang="ja-JP" altLang="en-US" dirty="0"/>
        </a:p>
      </dgm:t>
    </dgm:pt>
    <dgm:pt modelId="{098BE18E-03FF-450A-A6A6-9208241FEDB0}" type="parTrans" cxnId="{96806E02-6C63-45B0-86BB-08A24250139F}">
      <dgm:prSet/>
      <dgm:spPr/>
      <dgm:t>
        <a:bodyPr/>
        <a:lstStyle/>
        <a:p>
          <a:endParaRPr kumimoji="1" lang="ja-JP" altLang="en-US"/>
        </a:p>
      </dgm:t>
    </dgm:pt>
    <dgm:pt modelId="{7795B559-055E-404C-AC3F-F9F8E5135F68}" type="sibTrans" cxnId="{96806E02-6C63-45B0-86BB-08A24250139F}">
      <dgm:prSet/>
      <dgm:spPr/>
      <dgm:t>
        <a:bodyPr/>
        <a:lstStyle/>
        <a:p>
          <a:endParaRPr kumimoji="1" lang="ja-JP" altLang="en-US"/>
        </a:p>
      </dgm:t>
    </dgm:pt>
    <dgm:pt modelId="{16612DA7-C1EB-495F-B52D-1C813CD8C0DC}">
      <dgm:prSet/>
      <dgm:spPr/>
      <dgm:t>
        <a:bodyPr/>
        <a:lstStyle/>
        <a:p>
          <a:r>
            <a:rPr lang="ja-JP" altLang="en-US" dirty="0" smtClean="0"/>
            <a:t>防犯・福祉とならんで地域力の活用が望まれる</a:t>
          </a:r>
          <a:endParaRPr lang="ja-JP" altLang="en-US" dirty="0"/>
        </a:p>
      </dgm:t>
    </dgm:pt>
    <dgm:pt modelId="{D0D90E58-7EC8-4434-8B5D-5B0CE8F2FBB7}" type="parTrans" cxnId="{C3A7398C-7CA2-4082-A7FF-EEA93B4ABB52}">
      <dgm:prSet/>
      <dgm:spPr/>
      <dgm:t>
        <a:bodyPr/>
        <a:lstStyle/>
        <a:p>
          <a:endParaRPr kumimoji="1" lang="ja-JP" altLang="en-US"/>
        </a:p>
      </dgm:t>
    </dgm:pt>
    <dgm:pt modelId="{F19814B2-F4A9-45D9-9EF5-FED0CA561B63}" type="sibTrans" cxnId="{C3A7398C-7CA2-4082-A7FF-EEA93B4ABB52}">
      <dgm:prSet/>
      <dgm:spPr/>
      <dgm:t>
        <a:bodyPr/>
        <a:lstStyle/>
        <a:p>
          <a:endParaRPr kumimoji="1" lang="ja-JP" altLang="en-US"/>
        </a:p>
      </dgm:t>
    </dgm:pt>
    <dgm:pt modelId="{5CDF7B3C-439F-477E-B84C-091D26E2F82D}">
      <dgm:prSet/>
      <dgm:spPr/>
      <dgm:t>
        <a:bodyPr/>
        <a:lstStyle/>
        <a:p>
          <a:r>
            <a:rPr lang="ja-JP" altLang="en-US" dirty="0" smtClean="0"/>
            <a:t>防災の社会的関心を促す</a:t>
          </a:r>
          <a:r>
            <a:rPr lang="en-US" altLang="ja-JP" dirty="0" smtClean="0"/>
            <a:t>―</a:t>
          </a:r>
          <a:r>
            <a:rPr lang="ja-JP" altLang="en-US" dirty="0" smtClean="0"/>
            <a:t>地域の課題としての防災</a:t>
          </a:r>
          <a:endParaRPr lang="ja-JP" altLang="en-US" dirty="0"/>
        </a:p>
      </dgm:t>
    </dgm:pt>
    <dgm:pt modelId="{D9AD858B-6451-468A-AFC9-B96780BC64B0}" type="parTrans" cxnId="{85B0F218-BA66-4ACF-B058-44201A321A3D}">
      <dgm:prSet/>
      <dgm:spPr/>
      <dgm:t>
        <a:bodyPr/>
        <a:lstStyle/>
        <a:p>
          <a:endParaRPr kumimoji="1" lang="ja-JP" altLang="en-US"/>
        </a:p>
      </dgm:t>
    </dgm:pt>
    <dgm:pt modelId="{F8E2B400-4BE8-4613-9978-A528C3444298}" type="sibTrans" cxnId="{85B0F218-BA66-4ACF-B058-44201A321A3D}">
      <dgm:prSet/>
      <dgm:spPr/>
      <dgm:t>
        <a:bodyPr/>
        <a:lstStyle/>
        <a:p>
          <a:endParaRPr kumimoji="1" lang="ja-JP" altLang="en-US"/>
        </a:p>
      </dgm:t>
    </dgm:pt>
    <dgm:pt modelId="{DEACDFEA-CB39-4DCE-8A6F-D446D45542F5}">
      <dgm:prSet/>
      <dgm:spPr/>
      <dgm:t>
        <a:bodyPr/>
        <a:lstStyle/>
        <a:p>
          <a:r>
            <a:rPr lang="ja-JP" altLang="en-US" dirty="0" smtClean="0"/>
            <a:t>地域的な関心が高いほど、防災力は向上していく</a:t>
          </a:r>
          <a:endParaRPr lang="ja-JP" altLang="en-US" dirty="0"/>
        </a:p>
      </dgm:t>
    </dgm:pt>
    <dgm:pt modelId="{B0C3FE74-050C-44B6-89F4-D9F04C35D8F9}" type="parTrans" cxnId="{F0ED2548-2E6B-4138-97F7-B702B8A7C4B2}">
      <dgm:prSet/>
      <dgm:spPr/>
      <dgm:t>
        <a:bodyPr/>
        <a:lstStyle/>
        <a:p>
          <a:endParaRPr kumimoji="1" lang="ja-JP" altLang="en-US"/>
        </a:p>
      </dgm:t>
    </dgm:pt>
    <dgm:pt modelId="{7D1C5DC4-5D5B-440D-8075-99850BCBCCBD}" type="sibTrans" cxnId="{F0ED2548-2E6B-4138-97F7-B702B8A7C4B2}">
      <dgm:prSet/>
      <dgm:spPr/>
      <dgm:t>
        <a:bodyPr/>
        <a:lstStyle/>
        <a:p>
          <a:endParaRPr kumimoji="1" lang="ja-JP" altLang="en-US"/>
        </a:p>
      </dgm:t>
    </dgm:pt>
    <dgm:pt modelId="{D98BAE43-1C41-4178-81F2-A1F7523B217F}">
      <dgm:prSet/>
      <dgm:spPr/>
      <dgm:t>
        <a:bodyPr/>
        <a:lstStyle/>
        <a:p>
          <a:r>
            <a:rPr lang="ja-JP" altLang="en-US" dirty="0" smtClean="0">
              <a:solidFill>
                <a:srgbClr val="FF0000"/>
              </a:solidFill>
            </a:rPr>
            <a:t>地域</a:t>
          </a:r>
          <a:r>
            <a:rPr lang="ja-JP" altLang="en-US" dirty="0" smtClean="0">
              <a:solidFill>
                <a:srgbClr val="FF0000"/>
              </a:solidFill>
            </a:rPr>
            <a:t>防災・防災教育を</a:t>
          </a:r>
          <a:r>
            <a:rPr lang="ja-JP" altLang="en-US" dirty="0" smtClean="0">
              <a:solidFill>
                <a:srgbClr val="FF0000"/>
              </a:solidFill>
            </a:rPr>
            <a:t>コーディネートする拠点としての</a:t>
          </a:r>
          <a:r>
            <a:rPr lang="ja-JP" altLang="en-US" dirty="0" smtClean="0">
              <a:solidFill>
                <a:srgbClr val="FF0000"/>
              </a:solidFill>
            </a:rPr>
            <a:t>公民館</a:t>
          </a:r>
          <a:endParaRPr lang="ja-JP" altLang="en-US" dirty="0">
            <a:solidFill>
              <a:srgbClr val="FF0000"/>
            </a:solidFill>
          </a:endParaRPr>
        </a:p>
      </dgm:t>
    </dgm:pt>
    <dgm:pt modelId="{9AC68F13-815C-48AE-88AD-6E222B15C4A6}" type="parTrans" cxnId="{B82E0B73-7F8A-411F-AD2E-14BC74213140}">
      <dgm:prSet/>
      <dgm:spPr/>
      <dgm:t>
        <a:bodyPr/>
        <a:lstStyle/>
        <a:p>
          <a:endParaRPr kumimoji="1" lang="ja-JP" altLang="en-US"/>
        </a:p>
      </dgm:t>
    </dgm:pt>
    <dgm:pt modelId="{237A96F0-F4FF-46FC-8658-DBB42B1573E2}" type="sibTrans" cxnId="{B82E0B73-7F8A-411F-AD2E-14BC74213140}">
      <dgm:prSet/>
      <dgm:spPr/>
      <dgm:t>
        <a:bodyPr/>
        <a:lstStyle/>
        <a:p>
          <a:endParaRPr kumimoji="1" lang="ja-JP" altLang="en-US"/>
        </a:p>
      </dgm:t>
    </dgm:pt>
    <dgm:pt modelId="{196AD9C6-2096-4FD4-9670-044F9FCB762B}" type="pres">
      <dgm:prSet presAssocID="{912FBF9A-D110-4E3C-ACAE-93BD905CC576}" presName="linear" presStyleCnt="0">
        <dgm:presLayoutVars>
          <dgm:dir/>
          <dgm:animLvl val="lvl"/>
          <dgm:resizeHandles val="exact"/>
        </dgm:presLayoutVars>
      </dgm:prSet>
      <dgm:spPr/>
      <dgm:t>
        <a:bodyPr/>
        <a:lstStyle/>
        <a:p>
          <a:endParaRPr kumimoji="1" lang="ja-JP" altLang="en-US"/>
        </a:p>
      </dgm:t>
    </dgm:pt>
    <dgm:pt modelId="{D2D4ABC5-77BF-4845-9EC4-D1CCBB557FBD}" type="pres">
      <dgm:prSet presAssocID="{BA09EF38-A2D6-4D83-9B8B-79CE06C3E3E2}" presName="parentLin" presStyleCnt="0"/>
      <dgm:spPr/>
    </dgm:pt>
    <dgm:pt modelId="{68803CC2-66B3-40FF-85B1-D2457FE93AC2}" type="pres">
      <dgm:prSet presAssocID="{BA09EF38-A2D6-4D83-9B8B-79CE06C3E3E2}" presName="parentLeftMargin" presStyleLbl="node1" presStyleIdx="0" presStyleCnt="3"/>
      <dgm:spPr/>
      <dgm:t>
        <a:bodyPr/>
        <a:lstStyle/>
        <a:p>
          <a:endParaRPr kumimoji="1" lang="ja-JP" altLang="en-US"/>
        </a:p>
      </dgm:t>
    </dgm:pt>
    <dgm:pt modelId="{A9F383CD-37AA-4DBF-960D-8398DC6E9574}" type="pres">
      <dgm:prSet presAssocID="{BA09EF38-A2D6-4D83-9B8B-79CE06C3E3E2}" presName="parentText" presStyleLbl="node1" presStyleIdx="0" presStyleCnt="3">
        <dgm:presLayoutVars>
          <dgm:chMax val="0"/>
          <dgm:bulletEnabled val="1"/>
        </dgm:presLayoutVars>
      </dgm:prSet>
      <dgm:spPr/>
      <dgm:t>
        <a:bodyPr/>
        <a:lstStyle/>
        <a:p>
          <a:endParaRPr kumimoji="1" lang="ja-JP" altLang="en-US"/>
        </a:p>
      </dgm:t>
    </dgm:pt>
    <dgm:pt modelId="{8CC0EA53-318C-4511-98BD-8A7B71A9CF3E}" type="pres">
      <dgm:prSet presAssocID="{BA09EF38-A2D6-4D83-9B8B-79CE06C3E3E2}" presName="negativeSpace" presStyleCnt="0"/>
      <dgm:spPr/>
    </dgm:pt>
    <dgm:pt modelId="{25F6A606-AAAF-459C-BA2C-7635FDB6F9F0}" type="pres">
      <dgm:prSet presAssocID="{BA09EF38-A2D6-4D83-9B8B-79CE06C3E3E2}" presName="childText" presStyleLbl="conFgAcc1" presStyleIdx="0" presStyleCnt="3">
        <dgm:presLayoutVars>
          <dgm:bulletEnabled val="1"/>
        </dgm:presLayoutVars>
      </dgm:prSet>
      <dgm:spPr/>
      <dgm:t>
        <a:bodyPr/>
        <a:lstStyle/>
        <a:p>
          <a:endParaRPr kumimoji="1" lang="ja-JP" altLang="en-US"/>
        </a:p>
      </dgm:t>
    </dgm:pt>
    <dgm:pt modelId="{2CB5C15D-80EF-40B3-B55C-0B8A1404321B}" type="pres">
      <dgm:prSet presAssocID="{7BC90B53-3818-46D5-860D-26674D670514}" presName="spaceBetweenRectangles" presStyleCnt="0"/>
      <dgm:spPr/>
    </dgm:pt>
    <dgm:pt modelId="{5AE205C6-B739-48B6-9B0E-7DE81A59D280}" type="pres">
      <dgm:prSet presAssocID="{A0ACE8FB-A5A7-4717-A5A5-F3E98EA6117F}" presName="parentLin" presStyleCnt="0"/>
      <dgm:spPr/>
    </dgm:pt>
    <dgm:pt modelId="{335F6800-B9B1-4C80-97BA-08695C49526D}" type="pres">
      <dgm:prSet presAssocID="{A0ACE8FB-A5A7-4717-A5A5-F3E98EA6117F}" presName="parentLeftMargin" presStyleLbl="node1" presStyleIdx="0" presStyleCnt="3"/>
      <dgm:spPr/>
      <dgm:t>
        <a:bodyPr/>
        <a:lstStyle/>
        <a:p>
          <a:endParaRPr kumimoji="1" lang="ja-JP" altLang="en-US"/>
        </a:p>
      </dgm:t>
    </dgm:pt>
    <dgm:pt modelId="{1E929621-5310-499D-8965-D9F72D05EAAA}" type="pres">
      <dgm:prSet presAssocID="{A0ACE8FB-A5A7-4717-A5A5-F3E98EA6117F}" presName="parentText" presStyleLbl="node1" presStyleIdx="1" presStyleCnt="3">
        <dgm:presLayoutVars>
          <dgm:chMax val="0"/>
          <dgm:bulletEnabled val="1"/>
        </dgm:presLayoutVars>
      </dgm:prSet>
      <dgm:spPr/>
      <dgm:t>
        <a:bodyPr/>
        <a:lstStyle/>
        <a:p>
          <a:endParaRPr kumimoji="1" lang="ja-JP" altLang="en-US"/>
        </a:p>
      </dgm:t>
    </dgm:pt>
    <dgm:pt modelId="{D8CEFDF8-C73A-42F7-B0DD-8EA1F931F681}" type="pres">
      <dgm:prSet presAssocID="{A0ACE8FB-A5A7-4717-A5A5-F3E98EA6117F}" presName="negativeSpace" presStyleCnt="0"/>
      <dgm:spPr/>
    </dgm:pt>
    <dgm:pt modelId="{E5B00A02-4AEE-4398-8555-2407BA9D7EEB}" type="pres">
      <dgm:prSet presAssocID="{A0ACE8FB-A5A7-4717-A5A5-F3E98EA6117F}" presName="childText" presStyleLbl="conFgAcc1" presStyleIdx="1" presStyleCnt="3">
        <dgm:presLayoutVars>
          <dgm:bulletEnabled val="1"/>
        </dgm:presLayoutVars>
      </dgm:prSet>
      <dgm:spPr/>
      <dgm:t>
        <a:bodyPr/>
        <a:lstStyle/>
        <a:p>
          <a:endParaRPr kumimoji="1" lang="ja-JP" altLang="en-US"/>
        </a:p>
      </dgm:t>
    </dgm:pt>
    <dgm:pt modelId="{EA445C7B-9853-41E6-AF33-5BE9828D0E71}" type="pres">
      <dgm:prSet presAssocID="{0A9F2E0D-1514-4D00-8973-E7664C49101B}" presName="spaceBetweenRectangles" presStyleCnt="0"/>
      <dgm:spPr/>
    </dgm:pt>
    <dgm:pt modelId="{C3FE250B-34DB-4D0C-9575-757751D2914A}" type="pres">
      <dgm:prSet presAssocID="{5CDF7B3C-439F-477E-B84C-091D26E2F82D}" presName="parentLin" presStyleCnt="0"/>
      <dgm:spPr/>
    </dgm:pt>
    <dgm:pt modelId="{7DE5EA8A-06DD-4CB9-B3E6-70C3B44740B6}" type="pres">
      <dgm:prSet presAssocID="{5CDF7B3C-439F-477E-B84C-091D26E2F82D}" presName="parentLeftMargin" presStyleLbl="node1" presStyleIdx="1" presStyleCnt="3"/>
      <dgm:spPr/>
      <dgm:t>
        <a:bodyPr/>
        <a:lstStyle/>
        <a:p>
          <a:endParaRPr kumimoji="1" lang="ja-JP" altLang="en-US"/>
        </a:p>
      </dgm:t>
    </dgm:pt>
    <dgm:pt modelId="{CD42D255-CA54-4E4C-8060-2000741A8A95}" type="pres">
      <dgm:prSet presAssocID="{5CDF7B3C-439F-477E-B84C-091D26E2F82D}" presName="parentText" presStyleLbl="node1" presStyleIdx="2" presStyleCnt="3">
        <dgm:presLayoutVars>
          <dgm:chMax val="0"/>
          <dgm:bulletEnabled val="1"/>
        </dgm:presLayoutVars>
      </dgm:prSet>
      <dgm:spPr/>
      <dgm:t>
        <a:bodyPr/>
        <a:lstStyle/>
        <a:p>
          <a:endParaRPr kumimoji="1" lang="ja-JP" altLang="en-US"/>
        </a:p>
      </dgm:t>
    </dgm:pt>
    <dgm:pt modelId="{47BD63D4-AE6F-4FD6-A922-6922C336B4F5}" type="pres">
      <dgm:prSet presAssocID="{5CDF7B3C-439F-477E-B84C-091D26E2F82D}" presName="negativeSpace" presStyleCnt="0"/>
      <dgm:spPr/>
    </dgm:pt>
    <dgm:pt modelId="{EF154AA6-BB82-4ECE-9686-B3B0EA457A9D}" type="pres">
      <dgm:prSet presAssocID="{5CDF7B3C-439F-477E-B84C-091D26E2F82D}" presName="childText" presStyleLbl="conFgAcc1" presStyleIdx="2" presStyleCnt="3">
        <dgm:presLayoutVars>
          <dgm:bulletEnabled val="1"/>
        </dgm:presLayoutVars>
      </dgm:prSet>
      <dgm:spPr/>
      <dgm:t>
        <a:bodyPr/>
        <a:lstStyle/>
        <a:p>
          <a:endParaRPr kumimoji="1" lang="ja-JP" altLang="en-US"/>
        </a:p>
      </dgm:t>
    </dgm:pt>
  </dgm:ptLst>
  <dgm:cxnLst>
    <dgm:cxn modelId="{1E98A6D0-063A-4EF7-8A12-43715463AD5B}" type="presOf" srcId="{A0ACE8FB-A5A7-4717-A5A5-F3E98EA6117F}" destId="{335F6800-B9B1-4C80-97BA-08695C49526D}" srcOrd="0" destOrd="0" presId="urn:microsoft.com/office/officeart/2005/8/layout/list1"/>
    <dgm:cxn modelId="{B34E39CE-B778-497B-AE1A-FC1B01A61F4B}" type="presOf" srcId="{C7DCE0E1-4807-4810-A030-30F7F9D3C972}" destId="{25F6A606-AAAF-459C-BA2C-7635FDB6F9F0}" srcOrd="0" destOrd="1" presId="urn:microsoft.com/office/officeart/2005/8/layout/list1"/>
    <dgm:cxn modelId="{21B5B735-80A6-4CE8-94EC-F5C071E0A5B0}" type="presOf" srcId="{DD5B04BB-3C3F-4675-895E-87B18E25F74F}" destId="{E5B00A02-4AEE-4398-8555-2407BA9D7EEB}" srcOrd="0" destOrd="0" presId="urn:microsoft.com/office/officeart/2005/8/layout/list1"/>
    <dgm:cxn modelId="{B82E0B73-7F8A-411F-AD2E-14BC74213140}" srcId="{5CDF7B3C-439F-477E-B84C-091D26E2F82D}" destId="{D98BAE43-1C41-4178-81F2-A1F7523B217F}" srcOrd="1" destOrd="0" parTransId="{9AC68F13-815C-48AE-88AD-6E222B15C4A6}" sibTransId="{237A96F0-F4FF-46FC-8658-DBB42B1573E2}"/>
    <dgm:cxn modelId="{578502BF-0F40-4B1D-B223-FF824EDC782B}" type="presOf" srcId="{BA09EF38-A2D6-4D83-9B8B-79CE06C3E3E2}" destId="{A9F383CD-37AA-4DBF-960D-8398DC6E9574}" srcOrd="1" destOrd="0" presId="urn:microsoft.com/office/officeart/2005/8/layout/list1"/>
    <dgm:cxn modelId="{F0ED2548-2E6B-4138-97F7-B702B8A7C4B2}" srcId="{5CDF7B3C-439F-477E-B84C-091D26E2F82D}" destId="{DEACDFEA-CB39-4DCE-8A6F-D446D45542F5}" srcOrd="0" destOrd="0" parTransId="{B0C3FE74-050C-44B6-89F4-D9F04C35D8F9}" sibTransId="{7D1C5DC4-5D5B-440D-8075-99850BCBCCBD}"/>
    <dgm:cxn modelId="{18318628-BB94-4822-878B-912992B5772A}" srcId="{BA09EF38-A2D6-4D83-9B8B-79CE06C3E3E2}" destId="{8C9AF3DB-8B8B-4675-97BB-5DABFBC2CF54}" srcOrd="0" destOrd="0" parTransId="{965A3EF8-BE4A-43EC-A5DD-7A231C002F37}" sibTransId="{0C778107-CFA3-4230-86B1-888501C5156F}"/>
    <dgm:cxn modelId="{ECC9609B-28AF-411F-850F-E5D1D343F502}" type="presOf" srcId="{BA09EF38-A2D6-4D83-9B8B-79CE06C3E3E2}" destId="{68803CC2-66B3-40FF-85B1-D2457FE93AC2}" srcOrd="0" destOrd="0" presId="urn:microsoft.com/office/officeart/2005/8/layout/list1"/>
    <dgm:cxn modelId="{4CA5EAB4-42BF-43C9-8600-C1F8013CCEBA}" type="presOf" srcId="{16612DA7-C1EB-495F-B52D-1C813CD8C0DC}" destId="{E5B00A02-4AEE-4398-8555-2407BA9D7EEB}" srcOrd="0" destOrd="1" presId="urn:microsoft.com/office/officeart/2005/8/layout/list1"/>
    <dgm:cxn modelId="{4FD66D5A-4FF9-4962-95D0-3F6F953EE172}" type="presOf" srcId="{5CDF7B3C-439F-477E-B84C-091D26E2F82D}" destId="{CD42D255-CA54-4E4C-8060-2000741A8A95}" srcOrd="1" destOrd="0" presId="urn:microsoft.com/office/officeart/2005/8/layout/list1"/>
    <dgm:cxn modelId="{26D8CD4E-F94E-472F-BF12-AC146EB33371}" srcId="{BA09EF38-A2D6-4D83-9B8B-79CE06C3E3E2}" destId="{C7DCE0E1-4807-4810-A030-30F7F9D3C972}" srcOrd="1" destOrd="0" parTransId="{57C53DDA-C9C3-4414-871E-C296A55773ED}" sibTransId="{27F2FBF9-4FA2-4192-907B-DDA3A6A21908}"/>
    <dgm:cxn modelId="{D607392D-09C4-49DC-884D-2A9CBA661970}" srcId="{912FBF9A-D110-4E3C-ACAE-93BD905CC576}" destId="{BA09EF38-A2D6-4D83-9B8B-79CE06C3E3E2}" srcOrd="0" destOrd="0" parTransId="{523F0B5B-D263-4F34-BB73-2DEE1BEFA391}" sibTransId="{7BC90B53-3818-46D5-860D-26674D670514}"/>
    <dgm:cxn modelId="{67E82BD0-E6CE-4B9B-A7E5-27AEDE90BE04}" type="presOf" srcId="{5CDF7B3C-439F-477E-B84C-091D26E2F82D}" destId="{7DE5EA8A-06DD-4CB9-B3E6-70C3B44740B6}" srcOrd="0" destOrd="0" presId="urn:microsoft.com/office/officeart/2005/8/layout/list1"/>
    <dgm:cxn modelId="{96806E02-6C63-45B0-86BB-08A24250139F}" srcId="{A0ACE8FB-A5A7-4717-A5A5-F3E98EA6117F}" destId="{DD5B04BB-3C3F-4675-895E-87B18E25F74F}" srcOrd="0" destOrd="0" parTransId="{098BE18E-03FF-450A-A6A6-9208241FEDB0}" sibTransId="{7795B559-055E-404C-AC3F-F9F8E5135F68}"/>
    <dgm:cxn modelId="{9BDFF9BA-5F28-410F-9537-73E11188FFA6}" type="presOf" srcId="{DEACDFEA-CB39-4DCE-8A6F-D446D45542F5}" destId="{EF154AA6-BB82-4ECE-9686-B3B0EA457A9D}" srcOrd="0" destOrd="0" presId="urn:microsoft.com/office/officeart/2005/8/layout/list1"/>
    <dgm:cxn modelId="{D4FB2570-F33F-4DC3-AAFD-DC826CC05CE4}" type="presOf" srcId="{D98BAE43-1C41-4178-81F2-A1F7523B217F}" destId="{EF154AA6-BB82-4ECE-9686-B3B0EA457A9D}" srcOrd="0" destOrd="1" presId="urn:microsoft.com/office/officeart/2005/8/layout/list1"/>
    <dgm:cxn modelId="{BC6CD0FE-7FE0-4107-8D86-55F92213A4AE}" type="presOf" srcId="{A0ACE8FB-A5A7-4717-A5A5-F3E98EA6117F}" destId="{1E929621-5310-499D-8965-D9F72D05EAAA}" srcOrd="1" destOrd="0" presId="urn:microsoft.com/office/officeart/2005/8/layout/list1"/>
    <dgm:cxn modelId="{C3A7398C-7CA2-4082-A7FF-EEA93B4ABB52}" srcId="{A0ACE8FB-A5A7-4717-A5A5-F3E98EA6117F}" destId="{16612DA7-C1EB-495F-B52D-1C813CD8C0DC}" srcOrd="1" destOrd="0" parTransId="{D0D90E58-7EC8-4434-8B5D-5B0CE8F2FBB7}" sibTransId="{F19814B2-F4A9-45D9-9EF5-FED0CA561B63}"/>
    <dgm:cxn modelId="{85B0F218-BA66-4ACF-B058-44201A321A3D}" srcId="{912FBF9A-D110-4E3C-ACAE-93BD905CC576}" destId="{5CDF7B3C-439F-477E-B84C-091D26E2F82D}" srcOrd="2" destOrd="0" parTransId="{D9AD858B-6451-468A-AFC9-B96780BC64B0}" sibTransId="{F8E2B400-4BE8-4613-9978-A528C3444298}"/>
    <dgm:cxn modelId="{DB5F6BBA-E40A-4E48-9B72-81C73C0412C1}" type="presOf" srcId="{912FBF9A-D110-4E3C-ACAE-93BD905CC576}" destId="{196AD9C6-2096-4FD4-9670-044F9FCB762B}" srcOrd="0" destOrd="0" presId="urn:microsoft.com/office/officeart/2005/8/layout/list1"/>
    <dgm:cxn modelId="{3D541D08-B814-42D4-9392-A490C8AEEF96}" srcId="{912FBF9A-D110-4E3C-ACAE-93BD905CC576}" destId="{A0ACE8FB-A5A7-4717-A5A5-F3E98EA6117F}" srcOrd="1" destOrd="0" parTransId="{89F3BDDA-7015-41A3-AA1B-C2756682B23D}" sibTransId="{0A9F2E0D-1514-4D00-8973-E7664C49101B}"/>
    <dgm:cxn modelId="{B4818A8D-F426-4125-9BC8-A745B2188C65}" type="presOf" srcId="{8C9AF3DB-8B8B-4675-97BB-5DABFBC2CF54}" destId="{25F6A606-AAAF-459C-BA2C-7635FDB6F9F0}" srcOrd="0" destOrd="0" presId="urn:microsoft.com/office/officeart/2005/8/layout/list1"/>
    <dgm:cxn modelId="{3E7F498D-27A6-4C91-AF7B-27D82E508833}" type="presParOf" srcId="{196AD9C6-2096-4FD4-9670-044F9FCB762B}" destId="{D2D4ABC5-77BF-4845-9EC4-D1CCBB557FBD}" srcOrd="0" destOrd="0" presId="urn:microsoft.com/office/officeart/2005/8/layout/list1"/>
    <dgm:cxn modelId="{5F79F6FE-4D8A-4CD0-A62F-9DDEE541162D}" type="presParOf" srcId="{D2D4ABC5-77BF-4845-9EC4-D1CCBB557FBD}" destId="{68803CC2-66B3-40FF-85B1-D2457FE93AC2}" srcOrd="0" destOrd="0" presId="urn:microsoft.com/office/officeart/2005/8/layout/list1"/>
    <dgm:cxn modelId="{79467E11-9136-4809-8D74-FA976C9E6434}" type="presParOf" srcId="{D2D4ABC5-77BF-4845-9EC4-D1CCBB557FBD}" destId="{A9F383CD-37AA-4DBF-960D-8398DC6E9574}" srcOrd="1" destOrd="0" presId="urn:microsoft.com/office/officeart/2005/8/layout/list1"/>
    <dgm:cxn modelId="{4285D0F1-164C-400A-8BAC-4FBC9AA2818B}" type="presParOf" srcId="{196AD9C6-2096-4FD4-9670-044F9FCB762B}" destId="{8CC0EA53-318C-4511-98BD-8A7B71A9CF3E}" srcOrd="1" destOrd="0" presId="urn:microsoft.com/office/officeart/2005/8/layout/list1"/>
    <dgm:cxn modelId="{44DCB3FC-BAE3-4A26-B3B4-E7E7AA09D110}" type="presParOf" srcId="{196AD9C6-2096-4FD4-9670-044F9FCB762B}" destId="{25F6A606-AAAF-459C-BA2C-7635FDB6F9F0}" srcOrd="2" destOrd="0" presId="urn:microsoft.com/office/officeart/2005/8/layout/list1"/>
    <dgm:cxn modelId="{0D557986-EE77-45EF-8906-9BAE70384D57}" type="presParOf" srcId="{196AD9C6-2096-4FD4-9670-044F9FCB762B}" destId="{2CB5C15D-80EF-40B3-B55C-0B8A1404321B}" srcOrd="3" destOrd="0" presId="urn:microsoft.com/office/officeart/2005/8/layout/list1"/>
    <dgm:cxn modelId="{4201E400-F329-4BDD-9DFE-722D73303E7E}" type="presParOf" srcId="{196AD9C6-2096-4FD4-9670-044F9FCB762B}" destId="{5AE205C6-B739-48B6-9B0E-7DE81A59D280}" srcOrd="4" destOrd="0" presId="urn:microsoft.com/office/officeart/2005/8/layout/list1"/>
    <dgm:cxn modelId="{D91A7758-9FA8-4663-ABCE-0A05D0BEC07B}" type="presParOf" srcId="{5AE205C6-B739-48B6-9B0E-7DE81A59D280}" destId="{335F6800-B9B1-4C80-97BA-08695C49526D}" srcOrd="0" destOrd="0" presId="urn:microsoft.com/office/officeart/2005/8/layout/list1"/>
    <dgm:cxn modelId="{56CDB7A4-CC59-46C2-B80A-85912C6CF396}" type="presParOf" srcId="{5AE205C6-B739-48B6-9B0E-7DE81A59D280}" destId="{1E929621-5310-499D-8965-D9F72D05EAAA}" srcOrd="1" destOrd="0" presId="urn:microsoft.com/office/officeart/2005/8/layout/list1"/>
    <dgm:cxn modelId="{BFB36289-DBF0-4D52-9589-6CA4BC15335F}" type="presParOf" srcId="{196AD9C6-2096-4FD4-9670-044F9FCB762B}" destId="{D8CEFDF8-C73A-42F7-B0DD-8EA1F931F681}" srcOrd="5" destOrd="0" presId="urn:microsoft.com/office/officeart/2005/8/layout/list1"/>
    <dgm:cxn modelId="{BAD4320F-5845-42A3-B801-1D686086582D}" type="presParOf" srcId="{196AD9C6-2096-4FD4-9670-044F9FCB762B}" destId="{E5B00A02-4AEE-4398-8555-2407BA9D7EEB}" srcOrd="6" destOrd="0" presId="urn:microsoft.com/office/officeart/2005/8/layout/list1"/>
    <dgm:cxn modelId="{048D4EAE-0275-4679-B45B-1DB484CCABF2}" type="presParOf" srcId="{196AD9C6-2096-4FD4-9670-044F9FCB762B}" destId="{EA445C7B-9853-41E6-AF33-5BE9828D0E71}" srcOrd="7" destOrd="0" presId="urn:microsoft.com/office/officeart/2005/8/layout/list1"/>
    <dgm:cxn modelId="{D1CECC97-F6C8-4E0E-AC36-10028B27F603}" type="presParOf" srcId="{196AD9C6-2096-4FD4-9670-044F9FCB762B}" destId="{C3FE250B-34DB-4D0C-9575-757751D2914A}" srcOrd="8" destOrd="0" presId="urn:microsoft.com/office/officeart/2005/8/layout/list1"/>
    <dgm:cxn modelId="{8432B353-50AA-4059-A54C-AF13C6913365}" type="presParOf" srcId="{C3FE250B-34DB-4D0C-9575-757751D2914A}" destId="{7DE5EA8A-06DD-4CB9-B3E6-70C3B44740B6}" srcOrd="0" destOrd="0" presId="urn:microsoft.com/office/officeart/2005/8/layout/list1"/>
    <dgm:cxn modelId="{BDE1D841-97B0-4CF1-86C0-CA8CA92B10A5}" type="presParOf" srcId="{C3FE250B-34DB-4D0C-9575-757751D2914A}" destId="{CD42D255-CA54-4E4C-8060-2000741A8A95}" srcOrd="1" destOrd="0" presId="urn:microsoft.com/office/officeart/2005/8/layout/list1"/>
    <dgm:cxn modelId="{FD25B5BF-E01D-4EF3-8E9D-0D07CAC9E62E}" type="presParOf" srcId="{196AD9C6-2096-4FD4-9670-044F9FCB762B}" destId="{47BD63D4-AE6F-4FD6-A922-6922C336B4F5}" srcOrd="9" destOrd="0" presId="urn:microsoft.com/office/officeart/2005/8/layout/list1"/>
    <dgm:cxn modelId="{5C903B7B-2471-48E4-BBC2-65399BDE7396}" type="presParOf" srcId="{196AD9C6-2096-4FD4-9670-044F9FCB762B}" destId="{EF154AA6-BB82-4ECE-9686-B3B0EA457A9D}"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E7C2F6-83F6-4FB7-8E2E-A5FA9B948CCF}"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kumimoji="1" lang="ja-JP" altLang="en-US"/>
        </a:p>
      </dgm:t>
    </dgm:pt>
    <dgm:pt modelId="{E04BC39D-4357-4834-90B3-8A44083AA8B4}">
      <dgm:prSet phldrT="[テキスト]"/>
      <dgm:spPr/>
      <dgm:t>
        <a:bodyPr/>
        <a:lstStyle/>
        <a:p>
          <a:r>
            <a:rPr lang="ja-JP" altLang="en-US" dirty="0" smtClean="0"/>
            <a:t>要援護者に関する個人情報の収集・共有</a:t>
          </a:r>
          <a:endParaRPr kumimoji="1" lang="ja-JP" altLang="en-US" dirty="0"/>
        </a:p>
      </dgm:t>
    </dgm:pt>
    <dgm:pt modelId="{5B119304-7322-4FD8-819A-2868566610CD}" type="parTrans" cxnId="{EB819B0C-539E-4041-BA95-12668F3BE67A}">
      <dgm:prSet/>
      <dgm:spPr/>
      <dgm:t>
        <a:bodyPr/>
        <a:lstStyle/>
        <a:p>
          <a:endParaRPr kumimoji="1" lang="ja-JP" altLang="en-US"/>
        </a:p>
      </dgm:t>
    </dgm:pt>
    <dgm:pt modelId="{2EA026E6-839C-4668-8BC2-173A54929BDC}" type="sibTrans" cxnId="{EB819B0C-539E-4041-BA95-12668F3BE67A}">
      <dgm:prSet/>
      <dgm:spPr/>
      <dgm:t>
        <a:bodyPr/>
        <a:lstStyle/>
        <a:p>
          <a:endParaRPr kumimoji="1" lang="ja-JP" altLang="en-US"/>
        </a:p>
      </dgm:t>
    </dgm:pt>
    <dgm:pt modelId="{257019A7-D3B1-4EB9-81E5-343E9EE2AF4A}">
      <dgm:prSet/>
      <dgm:spPr/>
      <dgm:t>
        <a:bodyPr/>
        <a:lstStyle/>
        <a:p>
          <a:r>
            <a:rPr lang="ja-JP" altLang="en-US" dirty="0" smtClean="0"/>
            <a:t>要援護者に対する避難支援</a:t>
          </a:r>
          <a:endParaRPr lang="en-US" altLang="ja-JP" dirty="0" smtClean="0"/>
        </a:p>
      </dgm:t>
    </dgm:pt>
    <dgm:pt modelId="{D35DB58E-09D4-4BCC-96DA-ABBE150695DA}" type="parTrans" cxnId="{382DEDC4-C1AE-4525-99E6-6CD3E1E87080}">
      <dgm:prSet/>
      <dgm:spPr/>
      <dgm:t>
        <a:bodyPr/>
        <a:lstStyle/>
        <a:p>
          <a:endParaRPr kumimoji="1" lang="ja-JP" altLang="en-US"/>
        </a:p>
      </dgm:t>
    </dgm:pt>
    <dgm:pt modelId="{90A45177-9A85-4994-AF3B-0F4E2E2FB5A2}" type="sibTrans" cxnId="{382DEDC4-C1AE-4525-99E6-6CD3E1E87080}">
      <dgm:prSet/>
      <dgm:spPr/>
      <dgm:t>
        <a:bodyPr/>
        <a:lstStyle/>
        <a:p>
          <a:endParaRPr kumimoji="1" lang="ja-JP" altLang="en-US"/>
        </a:p>
      </dgm:t>
    </dgm:pt>
    <dgm:pt modelId="{BF06EC74-6B07-4830-9376-3ACB79F0AE0A}">
      <dgm:prSet/>
      <dgm:spPr/>
      <dgm:t>
        <a:bodyPr/>
        <a:lstStyle/>
        <a:p>
          <a:r>
            <a:rPr lang="ja-JP" altLang="en-US" dirty="0" smtClean="0"/>
            <a:t>要援護者に対する避難後の支援</a:t>
          </a:r>
          <a:endParaRPr lang="en-US" altLang="ja-JP" dirty="0" smtClean="0"/>
        </a:p>
      </dgm:t>
    </dgm:pt>
    <dgm:pt modelId="{88519224-EC48-475C-BC85-771AFEDD0865}" type="parTrans" cxnId="{F493E4F0-0545-4B20-AA67-D0919126514C}">
      <dgm:prSet/>
      <dgm:spPr/>
      <dgm:t>
        <a:bodyPr/>
        <a:lstStyle/>
        <a:p>
          <a:endParaRPr kumimoji="1" lang="ja-JP" altLang="en-US"/>
        </a:p>
      </dgm:t>
    </dgm:pt>
    <dgm:pt modelId="{9C793186-11E9-49DB-81B8-DC98A335B676}" type="sibTrans" cxnId="{F493E4F0-0545-4B20-AA67-D0919126514C}">
      <dgm:prSet/>
      <dgm:spPr/>
      <dgm:t>
        <a:bodyPr/>
        <a:lstStyle/>
        <a:p>
          <a:endParaRPr kumimoji="1" lang="ja-JP" altLang="en-US"/>
        </a:p>
      </dgm:t>
    </dgm:pt>
    <dgm:pt modelId="{553BFDF3-060E-48FB-AA85-AE1233ECB178}">
      <dgm:prSet phldrT="[テキスト]"/>
      <dgm:spPr/>
      <dgm:t>
        <a:bodyPr/>
        <a:lstStyle/>
        <a:p>
          <a:r>
            <a:rPr kumimoji="1" lang="ja-JP" altLang="en-US" dirty="0" smtClean="0"/>
            <a:t>個人情報保護に関する法令を遵守しながら進めていく</a:t>
          </a:r>
          <a:endParaRPr kumimoji="1" lang="ja-JP" altLang="en-US" dirty="0"/>
        </a:p>
      </dgm:t>
    </dgm:pt>
    <dgm:pt modelId="{305E01A8-2F3C-46D7-8E73-DD7271CC08B7}" type="parTrans" cxnId="{04A915A6-507F-4A71-A455-A44223AEA2A8}">
      <dgm:prSet/>
      <dgm:spPr/>
      <dgm:t>
        <a:bodyPr/>
        <a:lstStyle/>
        <a:p>
          <a:endParaRPr kumimoji="1" lang="ja-JP" altLang="en-US"/>
        </a:p>
      </dgm:t>
    </dgm:pt>
    <dgm:pt modelId="{8E745274-6B03-4962-845F-5A48B3C560BA}" type="sibTrans" cxnId="{04A915A6-507F-4A71-A455-A44223AEA2A8}">
      <dgm:prSet/>
      <dgm:spPr/>
      <dgm:t>
        <a:bodyPr/>
        <a:lstStyle/>
        <a:p>
          <a:endParaRPr kumimoji="1" lang="ja-JP" altLang="en-US"/>
        </a:p>
      </dgm:t>
    </dgm:pt>
    <dgm:pt modelId="{27B2F99F-AFC9-45E7-A514-E43C9B6BC730}">
      <dgm:prSet/>
      <dgm:spPr/>
      <dgm:t>
        <a:bodyPr/>
        <a:lstStyle/>
        <a:p>
          <a:r>
            <a:rPr lang="ja-JP" altLang="en-US" dirty="0" smtClean="0"/>
            <a:t>個人情報の収集・共有段階において、避難場所、避難経路、避難支援者をあらかじめ選定し、記録しておく</a:t>
          </a:r>
          <a:endParaRPr lang="en-US" altLang="ja-JP" dirty="0" smtClean="0"/>
        </a:p>
      </dgm:t>
    </dgm:pt>
    <dgm:pt modelId="{1D242B75-1FFC-4B4B-8270-DEAEE84902CD}" type="parTrans" cxnId="{4649D924-4210-4779-A5DA-80A4C4A80283}">
      <dgm:prSet/>
      <dgm:spPr/>
      <dgm:t>
        <a:bodyPr/>
        <a:lstStyle/>
        <a:p>
          <a:endParaRPr kumimoji="1" lang="ja-JP" altLang="en-US"/>
        </a:p>
      </dgm:t>
    </dgm:pt>
    <dgm:pt modelId="{6B3C7A33-92DC-497D-B85E-1F70B0A5A92C}" type="sibTrans" cxnId="{4649D924-4210-4779-A5DA-80A4C4A80283}">
      <dgm:prSet/>
      <dgm:spPr/>
      <dgm:t>
        <a:bodyPr/>
        <a:lstStyle/>
        <a:p>
          <a:endParaRPr kumimoji="1" lang="ja-JP" altLang="en-US"/>
        </a:p>
      </dgm:t>
    </dgm:pt>
    <dgm:pt modelId="{9C389D36-CB23-4ED7-8C5C-65592E27EEDF}">
      <dgm:prSet/>
      <dgm:spPr/>
      <dgm:t>
        <a:bodyPr/>
        <a:lstStyle/>
        <a:p>
          <a:r>
            <a:rPr lang="ja-JP" altLang="en-US" dirty="0" smtClean="0"/>
            <a:t>医療・介護サービス等の継続　</a:t>
          </a:r>
          <a:endParaRPr lang="en-US" altLang="ja-JP" dirty="0" smtClean="0"/>
        </a:p>
      </dgm:t>
    </dgm:pt>
    <dgm:pt modelId="{9DD208B8-6864-4910-B8E3-C98A8D2F9A17}" type="parTrans" cxnId="{354A83B1-6948-40C8-A743-A7FEE70C3D85}">
      <dgm:prSet/>
      <dgm:spPr/>
      <dgm:t>
        <a:bodyPr/>
        <a:lstStyle/>
        <a:p>
          <a:endParaRPr kumimoji="1" lang="ja-JP" altLang="en-US"/>
        </a:p>
      </dgm:t>
    </dgm:pt>
    <dgm:pt modelId="{A728BF58-84EB-4A27-A3D3-8F060D2DC247}" type="sibTrans" cxnId="{354A83B1-6948-40C8-A743-A7FEE70C3D85}">
      <dgm:prSet/>
      <dgm:spPr/>
      <dgm:t>
        <a:bodyPr/>
        <a:lstStyle/>
        <a:p>
          <a:endParaRPr kumimoji="1" lang="ja-JP" altLang="en-US"/>
        </a:p>
      </dgm:t>
    </dgm:pt>
    <dgm:pt modelId="{F700C31E-496C-4E40-BF16-96AE2ABAC6BA}">
      <dgm:prSet/>
      <dgm:spPr/>
      <dgm:t>
        <a:bodyPr/>
        <a:lstStyle/>
        <a:p>
          <a:r>
            <a:rPr lang="ja-JP" altLang="en-US" dirty="0" smtClean="0"/>
            <a:t>避難後に配慮すべき情報もあらかじめ収集・共有しておく</a:t>
          </a:r>
          <a:endParaRPr lang="en-US" altLang="ja-JP" dirty="0" smtClean="0"/>
        </a:p>
      </dgm:t>
    </dgm:pt>
    <dgm:pt modelId="{3D2E32B3-2AD0-4885-A10B-A0C52B4EDE2B}" type="parTrans" cxnId="{5B0A6AC4-E515-47C5-957D-63A7DCE8FCE9}">
      <dgm:prSet/>
      <dgm:spPr/>
      <dgm:t>
        <a:bodyPr/>
        <a:lstStyle/>
        <a:p>
          <a:endParaRPr kumimoji="1" lang="ja-JP" altLang="en-US"/>
        </a:p>
      </dgm:t>
    </dgm:pt>
    <dgm:pt modelId="{56854D88-F357-4FAF-B099-31B2D64A8626}" type="sibTrans" cxnId="{5B0A6AC4-E515-47C5-957D-63A7DCE8FCE9}">
      <dgm:prSet/>
      <dgm:spPr/>
      <dgm:t>
        <a:bodyPr/>
        <a:lstStyle/>
        <a:p>
          <a:endParaRPr kumimoji="1" lang="ja-JP" altLang="en-US"/>
        </a:p>
      </dgm:t>
    </dgm:pt>
    <dgm:pt modelId="{4FAF31D5-1A2A-4672-B48C-0AFC0AF3D89D}" type="pres">
      <dgm:prSet presAssocID="{5DE7C2F6-83F6-4FB7-8E2E-A5FA9B948CCF}" presName="outerComposite" presStyleCnt="0">
        <dgm:presLayoutVars>
          <dgm:chMax val="5"/>
          <dgm:dir/>
          <dgm:resizeHandles val="exact"/>
        </dgm:presLayoutVars>
      </dgm:prSet>
      <dgm:spPr/>
      <dgm:t>
        <a:bodyPr/>
        <a:lstStyle/>
        <a:p>
          <a:endParaRPr kumimoji="1" lang="ja-JP" altLang="en-US"/>
        </a:p>
      </dgm:t>
    </dgm:pt>
    <dgm:pt modelId="{6EDAE788-6A28-4E81-AE46-82BF02F08F51}" type="pres">
      <dgm:prSet presAssocID="{5DE7C2F6-83F6-4FB7-8E2E-A5FA9B948CCF}" presName="dummyMaxCanvas" presStyleCnt="0">
        <dgm:presLayoutVars/>
      </dgm:prSet>
      <dgm:spPr/>
    </dgm:pt>
    <dgm:pt modelId="{67EE5BBF-F5FF-49CD-9AFB-E4A167D003E7}" type="pres">
      <dgm:prSet presAssocID="{5DE7C2F6-83F6-4FB7-8E2E-A5FA9B948CCF}" presName="ThreeNodes_1" presStyleLbl="node1" presStyleIdx="0" presStyleCnt="3">
        <dgm:presLayoutVars>
          <dgm:bulletEnabled val="1"/>
        </dgm:presLayoutVars>
      </dgm:prSet>
      <dgm:spPr/>
      <dgm:t>
        <a:bodyPr/>
        <a:lstStyle/>
        <a:p>
          <a:endParaRPr kumimoji="1" lang="ja-JP" altLang="en-US"/>
        </a:p>
      </dgm:t>
    </dgm:pt>
    <dgm:pt modelId="{9F95D259-4E11-4340-8D56-A4FB9D81D711}" type="pres">
      <dgm:prSet presAssocID="{5DE7C2F6-83F6-4FB7-8E2E-A5FA9B948CCF}" presName="ThreeNodes_2" presStyleLbl="node1" presStyleIdx="1" presStyleCnt="3">
        <dgm:presLayoutVars>
          <dgm:bulletEnabled val="1"/>
        </dgm:presLayoutVars>
      </dgm:prSet>
      <dgm:spPr/>
      <dgm:t>
        <a:bodyPr/>
        <a:lstStyle/>
        <a:p>
          <a:endParaRPr kumimoji="1" lang="ja-JP" altLang="en-US"/>
        </a:p>
      </dgm:t>
    </dgm:pt>
    <dgm:pt modelId="{769848EA-CAF9-4604-8292-BC366A0E42BD}" type="pres">
      <dgm:prSet presAssocID="{5DE7C2F6-83F6-4FB7-8E2E-A5FA9B948CCF}" presName="ThreeNodes_3" presStyleLbl="node1" presStyleIdx="2" presStyleCnt="3">
        <dgm:presLayoutVars>
          <dgm:bulletEnabled val="1"/>
        </dgm:presLayoutVars>
      </dgm:prSet>
      <dgm:spPr/>
      <dgm:t>
        <a:bodyPr/>
        <a:lstStyle/>
        <a:p>
          <a:endParaRPr kumimoji="1" lang="ja-JP" altLang="en-US"/>
        </a:p>
      </dgm:t>
    </dgm:pt>
    <dgm:pt modelId="{8A1C24A1-EE69-4B55-996B-E246A2F9BADB}" type="pres">
      <dgm:prSet presAssocID="{5DE7C2F6-83F6-4FB7-8E2E-A5FA9B948CCF}" presName="ThreeConn_1-2" presStyleLbl="fgAccFollowNode1" presStyleIdx="0" presStyleCnt="2">
        <dgm:presLayoutVars>
          <dgm:bulletEnabled val="1"/>
        </dgm:presLayoutVars>
      </dgm:prSet>
      <dgm:spPr/>
      <dgm:t>
        <a:bodyPr/>
        <a:lstStyle/>
        <a:p>
          <a:endParaRPr kumimoji="1" lang="ja-JP" altLang="en-US"/>
        </a:p>
      </dgm:t>
    </dgm:pt>
    <dgm:pt modelId="{16C8E7EF-3917-4E1E-A0F9-BE5FCD74C40F}" type="pres">
      <dgm:prSet presAssocID="{5DE7C2F6-83F6-4FB7-8E2E-A5FA9B948CCF}" presName="ThreeConn_2-3" presStyleLbl="fgAccFollowNode1" presStyleIdx="1" presStyleCnt="2">
        <dgm:presLayoutVars>
          <dgm:bulletEnabled val="1"/>
        </dgm:presLayoutVars>
      </dgm:prSet>
      <dgm:spPr/>
      <dgm:t>
        <a:bodyPr/>
        <a:lstStyle/>
        <a:p>
          <a:endParaRPr kumimoji="1" lang="ja-JP" altLang="en-US"/>
        </a:p>
      </dgm:t>
    </dgm:pt>
    <dgm:pt modelId="{18055AFD-1936-4B0D-B2B0-24CBDA36AF99}" type="pres">
      <dgm:prSet presAssocID="{5DE7C2F6-83F6-4FB7-8E2E-A5FA9B948CCF}" presName="ThreeNodes_1_text" presStyleLbl="node1" presStyleIdx="2" presStyleCnt="3">
        <dgm:presLayoutVars>
          <dgm:bulletEnabled val="1"/>
        </dgm:presLayoutVars>
      </dgm:prSet>
      <dgm:spPr/>
      <dgm:t>
        <a:bodyPr/>
        <a:lstStyle/>
        <a:p>
          <a:endParaRPr kumimoji="1" lang="ja-JP" altLang="en-US"/>
        </a:p>
      </dgm:t>
    </dgm:pt>
    <dgm:pt modelId="{B72175F8-BFC3-4A9C-8802-5FA193926F79}" type="pres">
      <dgm:prSet presAssocID="{5DE7C2F6-83F6-4FB7-8E2E-A5FA9B948CCF}" presName="ThreeNodes_2_text" presStyleLbl="node1" presStyleIdx="2" presStyleCnt="3">
        <dgm:presLayoutVars>
          <dgm:bulletEnabled val="1"/>
        </dgm:presLayoutVars>
      </dgm:prSet>
      <dgm:spPr/>
      <dgm:t>
        <a:bodyPr/>
        <a:lstStyle/>
        <a:p>
          <a:endParaRPr kumimoji="1" lang="ja-JP" altLang="en-US"/>
        </a:p>
      </dgm:t>
    </dgm:pt>
    <dgm:pt modelId="{07FDDE7A-85E7-4F09-AA79-6A2920402702}" type="pres">
      <dgm:prSet presAssocID="{5DE7C2F6-83F6-4FB7-8E2E-A5FA9B948CCF}" presName="ThreeNodes_3_text" presStyleLbl="node1" presStyleIdx="2" presStyleCnt="3">
        <dgm:presLayoutVars>
          <dgm:bulletEnabled val="1"/>
        </dgm:presLayoutVars>
      </dgm:prSet>
      <dgm:spPr/>
      <dgm:t>
        <a:bodyPr/>
        <a:lstStyle/>
        <a:p>
          <a:endParaRPr kumimoji="1" lang="ja-JP" altLang="en-US"/>
        </a:p>
      </dgm:t>
    </dgm:pt>
  </dgm:ptLst>
  <dgm:cxnLst>
    <dgm:cxn modelId="{03B632EB-DA5A-4B3D-B804-BA1B0593D2EA}" type="presOf" srcId="{E04BC39D-4357-4834-90B3-8A44083AA8B4}" destId="{67EE5BBF-F5FF-49CD-9AFB-E4A167D003E7}" srcOrd="0" destOrd="0" presId="urn:microsoft.com/office/officeart/2005/8/layout/vProcess5"/>
    <dgm:cxn modelId="{9048F328-8368-43B7-8AEC-EBE4CECD1530}" type="presOf" srcId="{F700C31E-496C-4E40-BF16-96AE2ABAC6BA}" destId="{769848EA-CAF9-4604-8292-BC366A0E42BD}" srcOrd="0" destOrd="2" presId="urn:microsoft.com/office/officeart/2005/8/layout/vProcess5"/>
    <dgm:cxn modelId="{700B626E-5B62-4F40-8C2D-5A43882B2CF8}" type="presOf" srcId="{BF06EC74-6B07-4830-9376-3ACB79F0AE0A}" destId="{07FDDE7A-85E7-4F09-AA79-6A2920402702}" srcOrd="1" destOrd="0" presId="urn:microsoft.com/office/officeart/2005/8/layout/vProcess5"/>
    <dgm:cxn modelId="{92803836-A8EB-47F8-8409-B70E26ADC0D0}" type="presOf" srcId="{F700C31E-496C-4E40-BF16-96AE2ABAC6BA}" destId="{07FDDE7A-85E7-4F09-AA79-6A2920402702}" srcOrd="1" destOrd="2" presId="urn:microsoft.com/office/officeart/2005/8/layout/vProcess5"/>
    <dgm:cxn modelId="{4649D924-4210-4779-A5DA-80A4C4A80283}" srcId="{257019A7-D3B1-4EB9-81E5-343E9EE2AF4A}" destId="{27B2F99F-AFC9-45E7-A514-E43C9B6BC730}" srcOrd="0" destOrd="0" parTransId="{1D242B75-1FFC-4B4B-8270-DEAEE84902CD}" sibTransId="{6B3C7A33-92DC-497D-B85E-1F70B0A5A92C}"/>
    <dgm:cxn modelId="{9E2DDF38-EB8B-4139-A64D-4417D0155992}" type="presOf" srcId="{27B2F99F-AFC9-45E7-A514-E43C9B6BC730}" destId="{9F95D259-4E11-4340-8D56-A4FB9D81D711}" srcOrd="0" destOrd="1" presId="urn:microsoft.com/office/officeart/2005/8/layout/vProcess5"/>
    <dgm:cxn modelId="{27390F5E-8393-4969-9C7A-221DA32BC3C5}" type="presOf" srcId="{E04BC39D-4357-4834-90B3-8A44083AA8B4}" destId="{18055AFD-1936-4B0D-B2B0-24CBDA36AF99}" srcOrd="1" destOrd="0" presId="urn:microsoft.com/office/officeart/2005/8/layout/vProcess5"/>
    <dgm:cxn modelId="{382DEDC4-C1AE-4525-99E6-6CD3E1E87080}" srcId="{5DE7C2F6-83F6-4FB7-8E2E-A5FA9B948CCF}" destId="{257019A7-D3B1-4EB9-81E5-343E9EE2AF4A}" srcOrd="1" destOrd="0" parTransId="{D35DB58E-09D4-4BCC-96DA-ABBE150695DA}" sibTransId="{90A45177-9A85-4994-AF3B-0F4E2E2FB5A2}"/>
    <dgm:cxn modelId="{0103E119-D22B-4321-9BA9-0706C3EC4F5A}" type="presOf" srcId="{5DE7C2F6-83F6-4FB7-8E2E-A5FA9B948CCF}" destId="{4FAF31D5-1A2A-4672-B48C-0AFC0AF3D89D}" srcOrd="0" destOrd="0" presId="urn:microsoft.com/office/officeart/2005/8/layout/vProcess5"/>
    <dgm:cxn modelId="{F493E4F0-0545-4B20-AA67-D0919126514C}" srcId="{5DE7C2F6-83F6-4FB7-8E2E-A5FA9B948CCF}" destId="{BF06EC74-6B07-4830-9376-3ACB79F0AE0A}" srcOrd="2" destOrd="0" parTransId="{88519224-EC48-475C-BC85-771AFEDD0865}" sibTransId="{9C793186-11E9-49DB-81B8-DC98A335B676}"/>
    <dgm:cxn modelId="{27D4373F-BEE8-45AA-A5CA-235D06AF639E}" type="presOf" srcId="{27B2F99F-AFC9-45E7-A514-E43C9B6BC730}" destId="{B72175F8-BFC3-4A9C-8802-5FA193926F79}" srcOrd="1" destOrd="1" presId="urn:microsoft.com/office/officeart/2005/8/layout/vProcess5"/>
    <dgm:cxn modelId="{A93553C5-1B4C-414F-B030-9BAB1AEBEF9F}" type="presOf" srcId="{2EA026E6-839C-4668-8BC2-173A54929BDC}" destId="{8A1C24A1-EE69-4B55-996B-E246A2F9BADB}" srcOrd="0" destOrd="0" presId="urn:microsoft.com/office/officeart/2005/8/layout/vProcess5"/>
    <dgm:cxn modelId="{D75CCB91-D006-4635-B44B-95AA51AC3C52}" type="presOf" srcId="{257019A7-D3B1-4EB9-81E5-343E9EE2AF4A}" destId="{9F95D259-4E11-4340-8D56-A4FB9D81D711}" srcOrd="0" destOrd="0" presId="urn:microsoft.com/office/officeart/2005/8/layout/vProcess5"/>
    <dgm:cxn modelId="{0E3B5ACE-D1E9-4CD7-B503-F9A963160FEC}" type="presOf" srcId="{553BFDF3-060E-48FB-AA85-AE1233ECB178}" destId="{18055AFD-1936-4B0D-B2B0-24CBDA36AF99}" srcOrd="1" destOrd="1" presId="urn:microsoft.com/office/officeart/2005/8/layout/vProcess5"/>
    <dgm:cxn modelId="{9FDDE58F-61C8-4E93-9A94-B9294BDE0151}" type="presOf" srcId="{257019A7-D3B1-4EB9-81E5-343E9EE2AF4A}" destId="{B72175F8-BFC3-4A9C-8802-5FA193926F79}" srcOrd="1" destOrd="0" presId="urn:microsoft.com/office/officeart/2005/8/layout/vProcess5"/>
    <dgm:cxn modelId="{9D67B453-1891-4346-A45A-9467ACC02356}" type="presOf" srcId="{553BFDF3-060E-48FB-AA85-AE1233ECB178}" destId="{67EE5BBF-F5FF-49CD-9AFB-E4A167D003E7}" srcOrd="0" destOrd="1" presId="urn:microsoft.com/office/officeart/2005/8/layout/vProcess5"/>
    <dgm:cxn modelId="{EB819B0C-539E-4041-BA95-12668F3BE67A}" srcId="{5DE7C2F6-83F6-4FB7-8E2E-A5FA9B948CCF}" destId="{E04BC39D-4357-4834-90B3-8A44083AA8B4}" srcOrd="0" destOrd="0" parTransId="{5B119304-7322-4FD8-819A-2868566610CD}" sibTransId="{2EA026E6-839C-4668-8BC2-173A54929BDC}"/>
    <dgm:cxn modelId="{354A83B1-6948-40C8-A743-A7FEE70C3D85}" srcId="{BF06EC74-6B07-4830-9376-3ACB79F0AE0A}" destId="{9C389D36-CB23-4ED7-8C5C-65592E27EEDF}" srcOrd="0" destOrd="0" parTransId="{9DD208B8-6864-4910-B8E3-C98A8D2F9A17}" sibTransId="{A728BF58-84EB-4A27-A3D3-8F060D2DC247}"/>
    <dgm:cxn modelId="{73050157-95AD-4BEB-BAEE-3ABCC2DE6491}" type="presOf" srcId="{90A45177-9A85-4994-AF3B-0F4E2E2FB5A2}" destId="{16C8E7EF-3917-4E1E-A0F9-BE5FCD74C40F}" srcOrd="0" destOrd="0" presId="urn:microsoft.com/office/officeart/2005/8/layout/vProcess5"/>
    <dgm:cxn modelId="{BC04CD38-4062-42E2-BF18-D68CFFFD7A86}" type="presOf" srcId="{9C389D36-CB23-4ED7-8C5C-65592E27EEDF}" destId="{769848EA-CAF9-4604-8292-BC366A0E42BD}" srcOrd="0" destOrd="1" presId="urn:microsoft.com/office/officeart/2005/8/layout/vProcess5"/>
    <dgm:cxn modelId="{5B0A6AC4-E515-47C5-957D-63A7DCE8FCE9}" srcId="{BF06EC74-6B07-4830-9376-3ACB79F0AE0A}" destId="{F700C31E-496C-4E40-BF16-96AE2ABAC6BA}" srcOrd="1" destOrd="0" parTransId="{3D2E32B3-2AD0-4885-A10B-A0C52B4EDE2B}" sibTransId="{56854D88-F357-4FAF-B099-31B2D64A8626}"/>
    <dgm:cxn modelId="{26E9AFF1-EB70-467B-9FF7-FFFC8F198DAC}" type="presOf" srcId="{BF06EC74-6B07-4830-9376-3ACB79F0AE0A}" destId="{769848EA-CAF9-4604-8292-BC366A0E42BD}" srcOrd="0" destOrd="0" presId="urn:microsoft.com/office/officeart/2005/8/layout/vProcess5"/>
    <dgm:cxn modelId="{82A0DF3A-EF2E-43BA-BC00-5E3DAABDE1CA}" type="presOf" srcId="{9C389D36-CB23-4ED7-8C5C-65592E27EEDF}" destId="{07FDDE7A-85E7-4F09-AA79-6A2920402702}" srcOrd="1" destOrd="1" presId="urn:microsoft.com/office/officeart/2005/8/layout/vProcess5"/>
    <dgm:cxn modelId="{04A915A6-507F-4A71-A455-A44223AEA2A8}" srcId="{E04BC39D-4357-4834-90B3-8A44083AA8B4}" destId="{553BFDF3-060E-48FB-AA85-AE1233ECB178}" srcOrd="0" destOrd="0" parTransId="{305E01A8-2F3C-46D7-8E73-DD7271CC08B7}" sibTransId="{8E745274-6B03-4962-845F-5A48B3C560BA}"/>
    <dgm:cxn modelId="{CB43CD6E-B5CE-499E-A504-4578E67320E3}" type="presParOf" srcId="{4FAF31D5-1A2A-4672-B48C-0AFC0AF3D89D}" destId="{6EDAE788-6A28-4E81-AE46-82BF02F08F51}" srcOrd="0" destOrd="0" presId="urn:microsoft.com/office/officeart/2005/8/layout/vProcess5"/>
    <dgm:cxn modelId="{61F23279-202B-4E83-AEFF-E3E184EB5311}" type="presParOf" srcId="{4FAF31D5-1A2A-4672-B48C-0AFC0AF3D89D}" destId="{67EE5BBF-F5FF-49CD-9AFB-E4A167D003E7}" srcOrd="1" destOrd="0" presId="urn:microsoft.com/office/officeart/2005/8/layout/vProcess5"/>
    <dgm:cxn modelId="{C73D0E1D-2756-4890-B0C0-6287EB9BA995}" type="presParOf" srcId="{4FAF31D5-1A2A-4672-B48C-0AFC0AF3D89D}" destId="{9F95D259-4E11-4340-8D56-A4FB9D81D711}" srcOrd="2" destOrd="0" presId="urn:microsoft.com/office/officeart/2005/8/layout/vProcess5"/>
    <dgm:cxn modelId="{A8213709-BAC0-4032-8186-C5DD21C673BA}" type="presParOf" srcId="{4FAF31D5-1A2A-4672-B48C-0AFC0AF3D89D}" destId="{769848EA-CAF9-4604-8292-BC366A0E42BD}" srcOrd="3" destOrd="0" presId="urn:microsoft.com/office/officeart/2005/8/layout/vProcess5"/>
    <dgm:cxn modelId="{6403134F-0324-4D22-BE49-2105DB4B99C2}" type="presParOf" srcId="{4FAF31D5-1A2A-4672-B48C-0AFC0AF3D89D}" destId="{8A1C24A1-EE69-4B55-996B-E246A2F9BADB}" srcOrd="4" destOrd="0" presId="urn:microsoft.com/office/officeart/2005/8/layout/vProcess5"/>
    <dgm:cxn modelId="{273695D1-EC4A-4AD5-87FA-6F2D9C81281C}" type="presParOf" srcId="{4FAF31D5-1A2A-4672-B48C-0AFC0AF3D89D}" destId="{16C8E7EF-3917-4E1E-A0F9-BE5FCD74C40F}" srcOrd="5" destOrd="0" presId="urn:microsoft.com/office/officeart/2005/8/layout/vProcess5"/>
    <dgm:cxn modelId="{0A08BF4E-99D7-4F3D-A1C9-17FB7A5AD053}" type="presParOf" srcId="{4FAF31D5-1A2A-4672-B48C-0AFC0AF3D89D}" destId="{18055AFD-1936-4B0D-B2B0-24CBDA36AF99}" srcOrd="6" destOrd="0" presId="urn:microsoft.com/office/officeart/2005/8/layout/vProcess5"/>
    <dgm:cxn modelId="{10B0DEE0-E4B0-408A-875A-39FC00AE81B8}" type="presParOf" srcId="{4FAF31D5-1A2A-4672-B48C-0AFC0AF3D89D}" destId="{B72175F8-BFC3-4A9C-8802-5FA193926F79}" srcOrd="7" destOrd="0" presId="urn:microsoft.com/office/officeart/2005/8/layout/vProcess5"/>
    <dgm:cxn modelId="{66F44EC3-6797-4E6F-976C-7F6F0A3420C5}" type="presParOf" srcId="{4FAF31D5-1A2A-4672-B48C-0AFC0AF3D89D}" destId="{07FDDE7A-85E7-4F09-AA79-6A2920402702}"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2A1AF0-CB7A-4603-B3FD-AD5AD2FA3A5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kumimoji="1" lang="ja-JP" altLang="en-US"/>
        </a:p>
      </dgm:t>
    </dgm:pt>
    <dgm:pt modelId="{F84FBA84-48B4-491A-8B20-A69D2BF0EFC8}">
      <dgm:prSet phldrT="[テキスト]"/>
      <dgm:spPr/>
      <dgm:t>
        <a:bodyPr/>
        <a:lstStyle/>
        <a:p>
          <a:r>
            <a:rPr kumimoji="1" lang="ja-JP" altLang="en-US" dirty="0" smtClean="0"/>
            <a:t>台帳を作ることが自己目的化してはいけない</a:t>
          </a:r>
          <a:endParaRPr kumimoji="1" lang="ja-JP" altLang="en-US" dirty="0"/>
        </a:p>
      </dgm:t>
    </dgm:pt>
    <dgm:pt modelId="{48BDB43B-4028-4979-9BF7-2A9C306DE17D}" type="parTrans" cxnId="{24EDB492-4C1C-45A2-8370-AEC8A6C34263}">
      <dgm:prSet/>
      <dgm:spPr/>
      <dgm:t>
        <a:bodyPr/>
        <a:lstStyle/>
        <a:p>
          <a:endParaRPr kumimoji="1" lang="ja-JP" altLang="en-US"/>
        </a:p>
      </dgm:t>
    </dgm:pt>
    <dgm:pt modelId="{1B4C2735-FAE9-4B70-826C-3B3C0B39E9AA}" type="sibTrans" cxnId="{24EDB492-4C1C-45A2-8370-AEC8A6C34263}">
      <dgm:prSet/>
      <dgm:spPr/>
      <dgm:t>
        <a:bodyPr/>
        <a:lstStyle/>
        <a:p>
          <a:endParaRPr kumimoji="1" lang="ja-JP" altLang="en-US"/>
        </a:p>
      </dgm:t>
    </dgm:pt>
    <dgm:pt modelId="{25C75D4D-5E07-4D82-A112-FC3ECA2FACEA}">
      <dgm:prSet/>
      <dgm:spPr/>
      <dgm:t>
        <a:bodyPr/>
        <a:lstStyle/>
        <a:p>
          <a:r>
            <a:rPr kumimoji="1" lang="ja-JP" altLang="en-US" dirty="0" smtClean="0"/>
            <a:t>台帳づくりをきっかけにコミュニケーションを図ってもらう</a:t>
          </a:r>
          <a:endParaRPr kumimoji="1" lang="en-US" altLang="ja-JP" dirty="0" smtClean="0"/>
        </a:p>
      </dgm:t>
    </dgm:pt>
    <dgm:pt modelId="{334AF8A1-3BEE-4469-8CAC-F8B90E70C4FE}" type="parTrans" cxnId="{244E4729-6FAA-46FC-8C5B-6104B57201A0}">
      <dgm:prSet/>
      <dgm:spPr/>
      <dgm:t>
        <a:bodyPr/>
        <a:lstStyle/>
        <a:p>
          <a:endParaRPr kumimoji="1" lang="ja-JP" altLang="en-US"/>
        </a:p>
      </dgm:t>
    </dgm:pt>
    <dgm:pt modelId="{C5F24EEB-2FBF-43D4-A79D-457648FDC9E0}" type="sibTrans" cxnId="{244E4729-6FAA-46FC-8C5B-6104B57201A0}">
      <dgm:prSet/>
      <dgm:spPr/>
      <dgm:t>
        <a:bodyPr/>
        <a:lstStyle/>
        <a:p>
          <a:endParaRPr kumimoji="1" lang="ja-JP" altLang="en-US"/>
        </a:p>
      </dgm:t>
    </dgm:pt>
    <dgm:pt modelId="{28302A31-9E71-4F29-9F4B-890E6188595E}">
      <dgm:prSet/>
      <dgm:spPr/>
      <dgm:t>
        <a:bodyPr/>
        <a:lstStyle/>
        <a:p>
          <a:r>
            <a:rPr kumimoji="1" lang="ja-JP" altLang="en-US" dirty="0" smtClean="0"/>
            <a:t>「記録」ではなくて、普段からの「記憶」が大事</a:t>
          </a:r>
          <a:endParaRPr kumimoji="1" lang="ja-JP" altLang="en-US" dirty="0"/>
        </a:p>
      </dgm:t>
    </dgm:pt>
    <dgm:pt modelId="{EA074977-A055-472F-B9B1-47572737E57E}" type="parTrans" cxnId="{FDB81188-CD02-4D4D-90CE-D69B15EEC490}">
      <dgm:prSet/>
      <dgm:spPr/>
      <dgm:t>
        <a:bodyPr/>
        <a:lstStyle/>
        <a:p>
          <a:endParaRPr kumimoji="1" lang="ja-JP" altLang="en-US"/>
        </a:p>
      </dgm:t>
    </dgm:pt>
    <dgm:pt modelId="{F1670E11-98AF-4982-A353-E03D191AB28C}" type="sibTrans" cxnId="{FDB81188-CD02-4D4D-90CE-D69B15EEC490}">
      <dgm:prSet/>
      <dgm:spPr/>
      <dgm:t>
        <a:bodyPr/>
        <a:lstStyle/>
        <a:p>
          <a:endParaRPr kumimoji="1" lang="ja-JP" altLang="en-US"/>
        </a:p>
      </dgm:t>
    </dgm:pt>
    <dgm:pt modelId="{F0698EF2-BD9C-4166-B7CF-40BAF06EEE20}">
      <dgm:prSet phldrT="[テキスト]"/>
      <dgm:spPr/>
      <dgm:t>
        <a:bodyPr/>
        <a:lstStyle/>
        <a:p>
          <a:r>
            <a:rPr kumimoji="1" lang="ja-JP" altLang="en-US" dirty="0" smtClean="0"/>
            <a:t>台帳を作ったら終わりというわけではない</a:t>
          </a:r>
          <a:endParaRPr kumimoji="1" lang="ja-JP" altLang="en-US" dirty="0"/>
        </a:p>
      </dgm:t>
    </dgm:pt>
    <dgm:pt modelId="{60585508-05DC-4871-9FBE-6767B2922108}" type="parTrans" cxnId="{39C143F9-3A8E-4196-AEB7-E03BA041CCD7}">
      <dgm:prSet/>
      <dgm:spPr/>
      <dgm:t>
        <a:bodyPr/>
        <a:lstStyle/>
        <a:p>
          <a:endParaRPr kumimoji="1" lang="ja-JP" altLang="en-US"/>
        </a:p>
      </dgm:t>
    </dgm:pt>
    <dgm:pt modelId="{499C7971-8DF5-42CC-85A6-DC5BA7263A90}" type="sibTrans" cxnId="{39C143F9-3A8E-4196-AEB7-E03BA041CCD7}">
      <dgm:prSet/>
      <dgm:spPr/>
      <dgm:t>
        <a:bodyPr/>
        <a:lstStyle/>
        <a:p>
          <a:endParaRPr kumimoji="1" lang="ja-JP" altLang="en-US"/>
        </a:p>
      </dgm:t>
    </dgm:pt>
    <dgm:pt modelId="{11D330E9-DCAC-40B6-AB12-7B4CFDAC0045}" type="pres">
      <dgm:prSet presAssocID="{702A1AF0-CB7A-4603-B3FD-AD5AD2FA3A57}" presName="linear" presStyleCnt="0">
        <dgm:presLayoutVars>
          <dgm:animLvl val="lvl"/>
          <dgm:resizeHandles val="exact"/>
        </dgm:presLayoutVars>
      </dgm:prSet>
      <dgm:spPr/>
      <dgm:t>
        <a:bodyPr/>
        <a:lstStyle/>
        <a:p>
          <a:endParaRPr kumimoji="1" lang="ja-JP" altLang="en-US"/>
        </a:p>
      </dgm:t>
    </dgm:pt>
    <dgm:pt modelId="{50C542CA-2F6C-4F12-9EE6-154ADD266CCD}" type="pres">
      <dgm:prSet presAssocID="{F84FBA84-48B4-491A-8B20-A69D2BF0EFC8}" presName="parentText" presStyleLbl="node1" presStyleIdx="0" presStyleCnt="4" custLinFactNeighborX="-840">
        <dgm:presLayoutVars>
          <dgm:chMax val="0"/>
          <dgm:bulletEnabled val="1"/>
        </dgm:presLayoutVars>
      </dgm:prSet>
      <dgm:spPr/>
      <dgm:t>
        <a:bodyPr/>
        <a:lstStyle/>
        <a:p>
          <a:endParaRPr kumimoji="1" lang="ja-JP" altLang="en-US"/>
        </a:p>
      </dgm:t>
    </dgm:pt>
    <dgm:pt modelId="{88F30D8C-41C9-45D0-89D1-FAFC1C517E5C}" type="pres">
      <dgm:prSet presAssocID="{1B4C2735-FAE9-4B70-826C-3B3C0B39E9AA}" presName="spacer" presStyleCnt="0"/>
      <dgm:spPr/>
    </dgm:pt>
    <dgm:pt modelId="{A9752BE4-AC4D-46D3-ABE0-813502650FC3}" type="pres">
      <dgm:prSet presAssocID="{F0698EF2-BD9C-4166-B7CF-40BAF06EEE20}" presName="parentText" presStyleLbl="node1" presStyleIdx="1" presStyleCnt="4">
        <dgm:presLayoutVars>
          <dgm:chMax val="0"/>
          <dgm:bulletEnabled val="1"/>
        </dgm:presLayoutVars>
      </dgm:prSet>
      <dgm:spPr/>
      <dgm:t>
        <a:bodyPr/>
        <a:lstStyle/>
        <a:p>
          <a:endParaRPr kumimoji="1" lang="ja-JP" altLang="en-US"/>
        </a:p>
      </dgm:t>
    </dgm:pt>
    <dgm:pt modelId="{1F2258C8-8F47-4C82-B1E2-DBD77D6926E7}" type="pres">
      <dgm:prSet presAssocID="{499C7971-8DF5-42CC-85A6-DC5BA7263A90}" presName="spacer" presStyleCnt="0"/>
      <dgm:spPr/>
    </dgm:pt>
    <dgm:pt modelId="{9744BE52-E9AC-4327-BF45-610CDD0B1D04}" type="pres">
      <dgm:prSet presAssocID="{25C75D4D-5E07-4D82-A112-FC3ECA2FACEA}" presName="parentText" presStyleLbl="node1" presStyleIdx="2" presStyleCnt="4">
        <dgm:presLayoutVars>
          <dgm:chMax val="0"/>
          <dgm:bulletEnabled val="1"/>
        </dgm:presLayoutVars>
      </dgm:prSet>
      <dgm:spPr/>
      <dgm:t>
        <a:bodyPr/>
        <a:lstStyle/>
        <a:p>
          <a:endParaRPr kumimoji="1" lang="ja-JP" altLang="en-US"/>
        </a:p>
      </dgm:t>
    </dgm:pt>
    <dgm:pt modelId="{068714FC-F3BC-4CEA-8581-718526C54DF5}" type="pres">
      <dgm:prSet presAssocID="{C5F24EEB-2FBF-43D4-A79D-457648FDC9E0}" presName="spacer" presStyleCnt="0"/>
      <dgm:spPr/>
    </dgm:pt>
    <dgm:pt modelId="{7E9658E2-9327-4249-8B55-F7B2E92951F1}" type="pres">
      <dgm:prSet presAssocID="{28302A31-9E71-4F29-9F4B-890E6188595E}" presName="parentText" presStyleLbl="node1" presStyleIdx="3" presStyleCnt="4">
        <dgm:presLayoutVars>
          <dgm:chMax val="0"/>
          <dgm:bulletEnabled val="1"/>
        </dgm:presLayoutVars>
      </dgm:prSet>
      <dgm:spPr/>
      <dgm:t>
        <a:bodyPr/>
        <a:lstStyle/>
        <a:p>
          <a:endParaRPr kumimoji="1" lang="ja-JP" altLang="en-US"/>
        </a:p>
      </dgm:t>
    </dgm:pt>
  </dgm:ptLst>
  <dgm:cxnLst>
    <dgm:cxn modelId="{39C143F9-3A8E-4196-AEB7-E03BA041CCD7}" srcId="{702A1AF0-CB7A-4603-B3FD-AD5AD2FA3A57}" destId="{F0698EF2-BD9C-4166-B7CF-40BAF06EEE20}" srcOrd="1" destOrd="0" parTransId="{60585508-05DC-4871-9FBE-6767B2922108}" sibTransId="{499C7971-8DF5-42CC-85A6-DC5BA7263A90}"/>
    <dgm:cxn modelId="{CCB396B7-3AB3-4962-A01C-5FD594B56315}" type="presOf" srcId="{25C75D4D-5E07-4D82-A112-FC3ECA2FACEA}" destId="{9744BE52-E9AC-4327-BF45-610CDD0B1D04}" srcOrd="0" destOrd="0" presId="urn:microsoft.com/office/officeart/2005/8/layout/vList2"/>
    <dgm:cxn modelId="{FDB81188-CD02-4D4D-90CE-D69B15EEC490}" srcId="{702A1AF0-CB7A-4603-B3FD-AD5AD2FA3A57}" destId="{28302A31-9E71-4F29-9F4B-890E6188595E}" srcOrd="3" destOrd="0" parTransId="{EA074977-A055-472F-B9B1-47572737E57E}" sibTransId="{F1670E11-98AF-4982-A353-E03D191AB28C}"/>
    <dgm:cxn modelId="{0CC9A785-720C-41B1-BAD0-E8B0E823CE80}" type="presOf" srcId="{F84FBA84-48B4-491A-8B20-A69D2BF0EFC8}" destId="{50C542CA-2F6C-4F12-9EE6-154ADD266CCD}" srcOrd="0" destOrd="0" presId="urn:microsoft.com/office/officeart/2005/8/layout/vList2"/>
    <dgm:cxn modelId="{197D0808-F28F-4650-8C19-0B8D87E74617}" type="presOf" srcId="{28302A31-9E71-4F29-9F4B-890E6188595E}" destId="{7E9658E2-9327-4249-8B55-F7B2E92951F1}" srcOrd="0" destOrd="0" presId="urn:microsoft.com/office/officeart/2005/8/layout/vList2"/>
    <dgm:cxn modelId="{C20EB42E-A629-48B4-9D52-AA824CE378DF}" type="presOf" srcId="{702A1AF0-CB7A-4603-B3FD-AD5AD2FA3A57}" destId="{11D330E9-DCAC-40B6-AB12-7B4CFDAC0045}" srcOrd="0" destOrd="0" presId="urn:microsoft.com/office/officeart/2005/8/layout/vList2"/>
    <dgm:cxn modelId="{244E4729-6FAA-46FC-8C5B-6104B57201A0}" srcId="{702A1AF0-CB7A-4603-B3FD-AD5AD2FA3A57}" destId="{25C75D4D-5E07-4D82-A112-FC3ECA2FACEA}" srcOrd="2" destOrd="0" parTransId="{334AF8A1-3BEE-4469-8CAC-F8B90E70C4FE}" sibTransId="{C5F24EEB-2FBF-43D4-A79D-457648FDC9E0}"/>
    <dgm:cxn modelId="{24EDB492-4C1C-45A2-8370-AEC8A6C34263}" srcId="{702A1AF0-CB7A-4603-B3FD-AD5AD2FA3A57}" destId="{F84FBA84-48B4-491A-8B20-A69D2BF0EFC8}" srcOrd="0" destOrd="0" parTransId="{48BDB43B-4028-4979-9BF7-2A9C306DE17D}" sibTransId="{1B4C2735-FAE9-4B70-826C-3B3C0B39E9AA}"/>
    <dgm:cxn modelId="{0DFDD3BA-00E5-45D6-95FF-2098351A7335}" type="presOf" srcId="{F0698EF2-BD9C-4166-B7CF-40BAF06EEE20}" destId="{A9752BE4-AC4D-46D3-ABE0-813502650FC3}" srcOrd="0" destOrd="0" presId="urn:microsoft.com/office/officeart/2005/8/layout/vList2"/>
    <dgm:cxn modelId="{364AE6D7-AF96-493A-9948-D50D211C35E6}" type="presParOf" srcId="{11D330E9-DCAC-40B6-AB12-7B4CFDAC0045}" destId="{50C542CA-2F6C-4F12-9EE6-154ADD266CCD}" srcOrd="0" destOrd="0" presId="urn:microsoft.com/office/officeart/2005/8/layout/vList2"/>
    <dgm:cxn modelId="{C96C4DF3-81B7-4FD5-A494-8AAF4F0FB5F6}" type="presParOf" srcId="{11D330E9-DCAC-40B6-AB12-7B4CFDAC0045}" destId="{88F30D8C-41C9-45D0-89D1-FAFC1C517E5C}" srcOrd="1" destOrd="0" presId="urn:microsoft.com/office/officeart/2005/8/layout/vList2"/>
    <dgm:cxn modelId="{6F5F319D-ECD2-4A97-80E8-775A812356E8}" type="presParOf" srcId="{11D330E9-DCAC-40B6-AB12-7B4CFDAC0045}" destId="{A9752BE4-AC4D-46D3-ABE0-813502650FC3}" srcOrd="2" destOrd="0" presId="urn:microsoft.com/office/officeart/2005/8/layout/vList2"/>
    <dgm:cxn modelId="{A4D337A1-3324-40B5-9844-264B74DCD3B0}" type="presParOf" srcId="{11D330E9-DCAC-40B6-AB12-7B4CFDAC0045}" destId="{1F2258C8-8F47-4C82-B1E2-DBD77D6926E7}" srcOrd="3" destOrd="0" presId="urn:microsoft.com/office/officeart/2005/8/layout/vList2"/>
    <dgm:cxn modelId="{151DB388-CA8C-4BB0-87D7-20A899456100}" type="presParOf" srcId="{11D330E9-DCAC-40B6-AB12-7B4CFDAC0045}" destId="{9744BE52-E9AC-4327-BF45-610CDD0B1D04}" srcOrd="4" destOrd="0" presId="urn:microsoft.com/office/officeart/2005/8/layout/vList2"/>
    <dgm:cxn modelId="{99193C9B-D6DA-460B-B714-70625202B6C9}" type="presParOf" srcId="{11D330E9-DCAC-40B6-AB12-7B4CFDAC0045}" destId="{068714FC-F3BC-4CEA-8581-718526C54DF5}" srcOrd="5" destOrd="0" presId="urn:microsoft.com/office/officeart/2005/8/layout/vList2"/>
    <dgm:cxn modelId="{9401D7AA-24FB-4CBD-95B9-67F9CCD34D7B}" type="presParOf" srcId="{11D330E9-DCAC-40B6-AB12-7B4CFDAC0045}" destId="{7E9658E2-9327-4249-8B55-F7B2E92951F1}"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BB291A-142E-479F-8F2E-AB376CDD869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kumimoji="1" lang="ja-JP" altLang="en-US"/>
        </a:p>
      </dgm:t>
    </dgm:pt>
    <dgm:pt modelId="{69C6EFA0-0367-4F85-ADF8-46110FFC0BF7}">
      <dgm:prSet/>
      <dgm:spPr/>
      <dgm:t>
        <a:bodyPr/>
        <a:lstStyle/>
        <a:p>
          <a:pPr rtl="0"/>
          <a:r>
            <a:rPr kumimoji="1" lang="ja-JP" altLang="en-US" dirty="0" smtClean="0"/>
            <a:t>市町村の</a:t>
          </a:r>
          <a:r>
            <a:rPr kumimoji="1" lang="ja-JP" dirty="0" smtClean="0"/>
            <a:t>地域防災計画</a:t>
          </a:r>
          <a:endParaRPr kumimoji="1" lang="en-US" dirty="0"/>
        </a:p>
      </dgm:t>
    </dgm:pt>
    <dgm:pt modelId="{0D56CB7E-83B4-4540-B2A9-418EA86E837A}" type="parTrans" cxnId="{C0078AE7-949B-47DB-94FC-2CCAF576146F}">
      <dgm:prSet/>
      <dgm:spPr/>
      <dgm:t>
        <a:bodyPr/>
        <a:lstStyle/>
        <a:p>
          <a:endParaRPr kumimoji="1" lang="ja-JP" altLang="en-US"/>
        </a:p>
      </dgm:t>
    </dgm:pt>
    <dgm:pt modelId="{13B506D0-DAEA-43C7-A388-CDE2AA0FF4F6}" type="sibTrans" cxnId="{C0078AE7-949B-47DB-94FC-2CCAF576146F}">
      <dgm:prSet/>
      <dgm:spPr/>
      <dgm:t>
        <a:bodyPr/>
        <a:lstStyle/>
        <a:p>
          <a:endParaRPr kumimoji="1" lang="ja-JP" altLang="en-US"/>
        </a:p>
      </dgm:t>
    </dgm:pt>
    <dgm:pt modelId="{E28F5CB6-18F4-42C7-A0A3-F57C9B031466}">
      <dgm:prSet/>
      <dgm:spPr/>
      <dgm:t>
        <a:bodyPr/>
        <a:lstStyle/>
        <a:p>
          <a:pPr rtl="0"/>
          <a:r>
            <a:rPr kumimoji="1" lang="ja-JP" altLang="en-US" dirty="0" smtClean="0"/>
            <a:t>市町村の</a:t>
          </a:r>
          <a:r>
            <a:rPr kumimoji="1" lang="ja-JP" dirty="0" smtClean="0"/>
            <a:t>地域福祉計画</a:t>
          </a:r>
          <a:endParaRPr kumimoji="1" lang="en-US" dirty="0"/>
        </a:p>
      </dgm:t>
    </dgm:pt>
    <dgm:pt modelId="{00A74CCC-865D-4B1D-8EAF-D89748C9358D}" type="parTrans" cxnId="{CD171F19-FDBF-49B3-A991-54CC7DCBDBE9}">
      <dgm:prSet/>
      <dgm:spPr/>
      <dgm:t>
        <a:bodyPr/>
        <a:lstStyle/>
        <a:p>
          <a:endParaRPr kumimoji="1" lang="ja-JP" altLang="en-US"/>
        </a:p>
      </dgm:t>
    </dgm:pt>
    <dgm:pt modelId="{85F92525-4F35-401B-B7C5-766CCE20B5F6}" type="sibTrans" cxnId="{CD171F19-FDBF-49B3-A991-54CC7DCBDBE9}">
      <dgm:prSet/>
      <dgm:spPr/>
      <dgm:t>
        <a:bodyPr/>
        <a:lstStyle/>
        <a:p>
          <a:endParaRPr kumimoji="1" lang="ja-JP" altLang="en-US"/>
        </a:p>
      </dgm:t>
    </dgm:pt>
    <dgm:pt modelId="{A80F3EE7-2CD3-4597-A2C1-456092C8901F}">
      <dgm:prSet/>
      <dgm:spPr/>
      <dgm:t>
        <a:bodyPr/>
        <a:lstStyle/>
        <a:p>
          <a:pPr rtl="0"/>
          <a:r>
            <a:rPr kumimoji="1" lang="ja-JP" altLang="en-US" dirty="0" smtClean="0"/>
            <a:t>市町村の障害者計画</a:t>
          </a:r>
          <a:endParaRPr kumimoji="1" lang="ja-JP" dirty="0"/>
        </a:p>
      </dgm:t>
    </dgm:pt>
    <dgm:pt modelId="{61E1801C-C4FE-4E15-898C-A19B3425280C}" type="parTrans" cxnId="{5FB34369-D302-40CA-802C-B4E145ACCD1E}">
      <dgm:prSet/>
      <dgm:spPr/>
      <dgm:t>
        <a:bodyPr/>
        <a:lstStyle/>
        <a:p>
          <a:endParaRPr kumimoji="1" lang="ja-JP" altLang="en-US"/>
        </a:p>
      </dgm:t>
    </dgm:pt>
    <dgm:pt modelId="{02BF1AFC-6571-4801-A6A6-1C8213AB8FA8}" type="sibTrans" cxnId="{5FB34369-D302-40CA-802C-B4E145ACCD1E}">
      <dgm:prSet/>
      <dgm:spPr/>
      <dgm:t>
        <a:bodyPr/>
        <a:lstStyle/>
        <a:p>
          <a:endParaRPr kumimoji="1" lang="ja-JP" altLang="en-US"/>
        </a:p>
      </dgm:t>
    </dgm:pt>
    <dgm:pt modelId="{1E005A8F-455C-44C8-A168-9DBE07AADED3}">
      <dgm:prSet/>
      <dgm:spPr/>
      <dgm:t>
        <a:bodyPr/>
        <a:lstStyle/>
        <a:p>
          <a:pPr rtl="0"/>
          <a:r>
            <a:rPr kumimoji="1" lang="ja-JP" altLang="en-US" dirty="0" smtClean="0"/>
            <a:t>社協の地域福祉活動計画</a:t>
          </a:r>
          <a:endParaRPr kumimoji="1" lang="ja-JP" dirty="0"/>
        </a:p>
      </dgm:t>
    </dgm:pt>
    <dgm:pt modelId="{82125F8D-B087-4E11-AD10-1C1010DFA9C1}" type="parTrans" cxnId="{517B58A2-B72E-415F-AB47-F0669404C4BF}">
      <dgm:prSet/>
      <dgm:spPr/>
      <dgm:t>
        <a:bodyPr/>
        <a:lstStyle/>
        <a:p>
          <a:endParaRPr kumimoji="1" lang="ja-JP" altLang="en-US"/>
        </a:p>
      </dgm:t>
    </dgm:pt>
    <dgm:pt modelId="{3AD03420-F695-43DE-A568-197F6AC232D9}" type="sibTrans" cxnId="{517B58A2-B72E-415F-AB47-F0669404C4BF}">
      <dgm:prSet/>
      <dgm:spPr/>
      <dgm:t>
        <a:bodyPr/>
        <a:lstStyle/>
        <a:p>
          <a:endParaRPr kumimoji="1" lang="ja-JP" altLang="en-US"/>
        </a:p>
      </dgm:t>
    </dgm:pt>
    <dgm:pt modelId="{6747FDBD-D682-4552-AD1E-E6246FD589B7}" type="pres">
      <dgm:prSet presAssocID="{16BB291A-142E-479F-8F2E-AB376CDD8691}" presName="linear" presStyleCnt="0">
        <dgm:presLayoutVars>
          <dgm:animLvl val="lvl"/>
          <dgm:resizeHandles val="exact"/>
        </dgm:presLayoutVars>
      </dgm:prSet>
      <dgm:spPr/>
      <dgm:t>
        <a:bodyPr/>
        <a:lstStyle/>
        <a:p>
          <a:endParaRPr kumimoji="1" lang="ja-JP" altLang="en-US"/>
        </a:p>
      </dgm:t>
    </dgm:pt>
    <dgm:pt modelId="{5622F75D-BDDA-404E-98F6-CCAE4F311CF7}" type="pres">
      <dgm:prSet presAssocID="{69C6EFA0-0367-4F85-ADF8-46110FFC0BF7}" presName="parentText" presStyleLbl="node1" presStyleIdx="0" presStyleCnt="4">
        <dgm:presLayoutVars>
          <dgm:chMax val="0"/>
          <dgm:bulletEnabled val="1"/>
        </dgm:presLayoutVars>
      </dgm:prSet>
      <dgm:spPr/>
      <dgm:t>
        <a:bodyPr/>
        <a:lstStyle/>
        <a:p>
          <a:endParaRPr kumimoji="1" lang="ja-JP" altLang="en-US"/>
        </a:p>
      </dgm:t>
    </dgm:pt>
    <dgm:pt modelId="{30495451-DD04-41A3-A93C-E2ADBCB57312}" type="pres">
      <dgm:prSet presAssocID="{13B506D0-DAEA-43C7-A388-CDE2AA0FF4F6}" presName="spacer" presStyleCnt="0"/>
      <dgm:spPr/>
    </dgm:pt>
    <dgm:pt modelId="{78884E18-5260-4A4D-BB47-88F2F6A0F963}" type="pres">
      <dgm:prSet presAssocID="{E28F5CB6-18F4-42C7-A0A3-F57C9B031466}" presName="parentText" presStyleLbl="node1" presStyleIdx="1" presStyleCnt="4">
        <dgm:presLayoutVars>
          <dgm:chMax val="0"/>
          <dgm:bulletEnabled val="1"/>
        </dgm:presLayoutVars>
      </dgm:prSet>
      <dgm:spPr/>
      <dgm:t>
        <a:bodyPr/>
        <a:lstStyle/>
        <a:p>
          <a:endParaRPr kumimoji="1" lang="ja-JP" altLang="en-US"/>
        </a:p>
      </dgm:t>
    </dgm:pt>
    <dgm:pt modelId="{48A4B196-EEA6-486A-B881-EE7DE31479A9}" type="pres">
      <dgm:prSet presAssocID="{85F92525-4F35-401B-B7C5-766CCE20B5F6}" presName="spacer" presStyleCnt="0"/>
      <dgm:spPr/>
    </dgm:pt>
    <dgm:pt modelId="{4BFB2117-C2AC-4821-8672-A19F25B3B132}" type="pres">
      <dgm:prSet presAssocID="{A80F3EE7-2CD3-4597-A2C1-456092C8901F}" presName="parentText" presStyleLbl="node1" presStyleIdx="2" presStyleCnt="4">
        <dgm:presLayoutVars>
          <dgm:chMax val="0"/>
          <dgm:bulletEnabled val="1"/>
        </dgm:presLayoutVars>
      </dgm:prSet>
      <dgm:spPr/>
      <dgm:t>
        <a:bodyPr/>
        <a:lstStyle/>
        <a:p>
          <a:endParaRPr kumimoji="1" lang="ja-JP" altLang="en-US"/>
        </a:p>
      </dgm:t>
    </dgm:pt>
    <dgm:pt modelId="{E78A5011-0F94-4CC6-BC8F-7101323BDDF8}" type="pres">
      <dgm:prSet presAssocID="{02BF1AFC-6571-4801-A6A6-1C8213AB8FA8}" presName="spacer" presStyleCnt="0"/>
      <dgm:spPr/>
    </dgm:pt>
    <dgm:pt modelId="{9A767DEF-48BA-4E08-9AB6-48D519B8F570}" type="pres">
      <dgm:prSet presAssocID="{1E005A8F-455C-44C8-A168-9DBE07AADED3}" presName="parentText" presStyleLbl="node1" presStyleIdx="3" presStyleCnt="4">
        <dgm:presLayoutVars>
          <dgm:chMax val="0"/>
          <dgm:bulletEnabled val="1"/>
        </dgm:presLayoutVars>
      </dgm:prSet>
      <dgm:spPr/>
      <dgm:t>
        <a:bodyPr/>
        <a:lstStyle/>
        <a:p>
          <a:endParaRPr kumimoji="1" lang="ja-JP" altLang="en-US"/>
        </a:p>
      </dgm:t>
    </dgm:pt>
  </dgm:ptLst>
  <dgm:cxnLst>
    <dgm:cxn modelId="{C0078AE7-949B-47DB-94FC-2CCAF576146F}" srcId="{16BB291A-142E-479F-8F2E-AB376CDD8691}" destId="{69C6EFA0-0367-4F85-ADF8-46110FFC0BF7}" srcOrd="0" destOrd="0" parTransId="{0D56CB7E-83B4-4540-B2A9-418EA86E837A}" sibTransId="{13B506D0-DAEA-43C7-A388-CDE2AA0FF4F6}"/>
    <dgm:cxn modelId="{EF644442-2140-4F1D-894F-89E29353A70A}" type="presOf" srcId="{E28F5CB6-18F4-42C7-A0A3-F57C9B031466}" destId="{78884E18-5260-4A4D-BB47-88F2F6A0F963}" srcOrd="0" destOrd="0" presId="urn:microsoft.com/office/officeart/2005/8/layout/vList2"/>
    <dgm:cxn modelId="{CBDF4F85-FBD2-4D31-BF06-EF55BCEB3908}" type="presOf" srcId="{1E005A8F-455C-44C8-A168-9DBE07AADED3}" destId="{9A767DEF-48BA-4E08-9AB6-48D519B8F570}" srcOrd="0" destOrd="0" presId="urn:microsoft.com/office/officeart/2005/8/layout/vList2"/>
    <dgm:cxn modelId="{517B58A2-B72E-415F-AB47-F0669404C4BF}" srcId="{16BB291A-142E-479F-8F2E-AB376CDD8691}" destId="{1E005A8F-455C-44C8-A168-9DBE07AADED3}" srcOrd="3" destOrd="0" parTransId="{82125F8D-B087-4E11-AD10-1C1010DFA9C1}" sibTransId="{3AD03420-F695-43DE-A568-197F6AC232D9}"/>
    <dgm:cxn modelId="{CD171F19-FDBF-49B3-A991-54CC7DCBDBE9}" srcId="{16BB291A-142E-479F-8F2E-AB376CDD8691}" destId="{E28F5CB6-18F4-42C7-A0A3-F57C9B031466}" srcOrd="1" destOrd="0" parTransId="{00A74CCC-865D-4B1D-8EAF-D89748C9358D}" sibTransId="{85F92525-4F35-401B-B7C5-766CCE20B5F6}"/>
    <dgm:cxn modelId="{C342EF2C-23F6-417D-AC15-CEB9DCB687FB}" type="presOf" srcId="{69C6EFA0-0367-4F85-ADF8-46110FFC0BF7}" destId="{5622F75D-BDDA-404E-98F6-CCAE4F311CF7}" srcOrd="0" destOrd="0" presId="urn:microsoft.com/office/officeart/2005/8/layout/vList2"/>
    <dgm:cxn modelId="{5FB34369-D302-40CA-802C-B4E145ACCD1E}" srcId="{16BB291A-142E-479F-8F2E-AB376CDD8691}" destId="{A80F3EE7-2CD3-4597-A2C1-456092C8901F}" srcOrd="2" destOrd="0" parTransId="{61E1801C-C4FE-4E15-898C-A19B3425280C}" sibTransId="{02BF1AFC-6571-4801-A6A6-1C8213AB8FA8}"/>
    <dgm:cxn modelId="{47274E1B-EE5C-4136-AF38-6A9C5399410D}" type="presOf" srcId="{A80F3EE7-2CD3-4597-A2C1-456092C8901F}" destId="{4BFB2117-C2AC-4821-8672-A19F25B3B132}" srcOrd="0" destOrd="0" presId="urn:microsoft.com/office/officeart/2005/8/layout/vList2"/>
    <dgm:cxn modelId="{8ABDB171-07C7-45E1-90C5-6E9C961BA1AB}" type="presOf" srcId="{16BB291A-142E-479F-8F2E-AB376CDD8691}" destId="{6747FDBD-D682-4552-AD1E-E6246FD589B7}" srcOrd="0" destOrd="0" presId="urn:microsoft.com/office/officeart/2005/8/layout/vList2"/>
    <dgm:cxn modelId="{D4A30635-BFA6-4C6B-99FF-009433B3F84A}" type="presParOf" srcId="{6747FDBD-D682-4552-AD1E-E6246FD589B7}" destId="{5622F75D-BDDA-404E-98F6-CCAE4F311CF7}" srcOrd="0" destOrd="0" presId="urn:microsoft.com/office/officeart/2005/8/layout/vList2"/>
    <dgm:cxn modelId="{BB405036-1469-4B15-B8AB-71BF153E1434}" type="presParOf" srcId="{6747FDBD-D682-4552-AD1E-E6246FD589B7}" destId="{30495451-DD04-41A3-A93C-E2ADBCB57312}" srcOrd="1" destOrd="0" presId="urn:microsoft.com/office/officeart/2005/8/layout/vList2"/>
    <dgm:cxn modelId="{477E87EB-F9F7-47A4-94DC-C0B8FFA1981B}" type="presParOf" srcId="{6747FDBD-D682-4552-AD1E-E6246FD589B7}" destId="{78884E18-5260-4A4D-BB47-88F2F6A0F963}" srcOrd="2" destOrd="0" presId="urn:microsoft.com/office/officeart/2005/8/layout/vList2"/>
    <dgm:cxn modelId="{4E789D12-E191-4992-B181-686120C5E0D5}" type="presParOf" srcId="{6747FDBD-D682-4552-AD1E-E6246FD589B7}" destId="{48A4B196-EEA6-486A-B881-EE7DE31479A9}" srcOrd="3" destOrd="0" presId="urn:microsoft.com/office/officeart/2005/8/layout/vList2"/>
    <dgm:cxn modelId="{2A3F768B-CB5D-4068-BFA5-EB51CBDEC0D4}" type="presParOf" srcId="{6747FDBD-D682-4552-AD1E-E6246FD589B7}" destId="{4BFB2117-C2AC-4821-8672-A19F25B3B132}" srcOrd="4" destOrd="0" presId="urn:microsoft.com/office/officeart/2005/8/layout/vList2"/>
    <dgm:cxn modelId="{31FC5946-0EEF-4BF0-978D-3D5963B34D12}" type="presParOf" srcId="{6747FDBD-D682-4552-AD1E-E6246FD589B7}" destId="{E78A5011-0F94-4CC6-BC8F-7101323BDDF8}" srcOrd="5" destOrd="0" presId="urn:microsoft.com/office/officeart/2005/8/layout/vList2"/>
    <dgm:cxn modelId="{C50B2B8C-EF48-45D9-AFE4-145638FF288C}" type="presParOf" srcId="{6747FDBD-D682-4552-AD1E-E6246FD589B7}" destId="{9A767DEF-48BA-4E08-9AB6-48D519B8F570}"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FF00B4-4528-41A3-AF31-8F54C1202D52}"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kumimoji="1" lang="ja-JP" altLang="en-US"/>
        </a:p>
      </dgm:t>
    </dgm:pt>
    <dgm:pt modelId="{18396439-F04E-4A23-A3F1-6A2E452CCA59}">
      <dgm:prSet phldrT="[テキスト]"/>
      <dgm:spPr/>
      <dgm:t>
        <a:bodyPr/>
        <a:lstStyle/>
        <a:p>
          <a:r>
            <a:rPr lang="ja-JP" altLang="ja-JP" dirty="0" smtClean="0"/>
            <a:t>どのような被害（場所・規模など）が予想されているのか？</a:t>
          </a:r>
          <a:endParaRPr kumimoji="1" lang="ja-JP" altLang="en-US" dirty="0"/>
        </a:p>
      </dgm:t>
    </dgm:pt>
    <dgm:pt modelId="{DB46D0FE-8FEE-4746-89D8-377DCA2063E1}" type="parTrans" cxnId="{D2D16F86-24D0-4C53-A37D-CB264A665CC9}">
      <dgm:prSet/>
      <dgm:spPr/>
      <dgm:t>
        <a:bodyPr/>
        <a:lstStyle/>
        <a:p>
          <a:endParaRPr kumimoji="1" lang="ja-JP" altLang="en-US"/>
        </a:p>
      </dgm:t>
    </dgm:pt>
    <dgm:pt modelId="{EAB80885-BAB1-404B-82AC-26F2D7E4B2D0}" type="sibTrans" cxnId="{D2D16F86-24D0-4C53-A37D-CB264A665CC9}">
      <dgm:prSet/>
      <dgm:spPr/>
      <dgm:t>
        <a:bodyPr/>
        <a:lstStyle/>
        <a:p>
          <a:endParaRPr kumimoji="1" lang="ja-JP" altLang="en-US"/>
        </a:p>
      </dgm:t>
    </dgm:pt>
    <dgm:pt modelId="{A65C0998-8489-4256-AF35-D3064B1B4664}">
      <dgm:prSet/>
      <dgm:spPr/>
      <dgm:t>
        <a:bodyPr/>
        <a:lstStyle/>
        <a:p>
          <a:r>
            <a:rPr lang="ja-JP" altLang="ja-JP" dirty="0" smtClean="0"/>
            <a:t>街の構造はどうなっているのか？</a:t>
          </a:r>
          <a:endParaRPr lang="en-US" altLang="ja-JP" dirty="0" smtClean="0"/>
        </a:p>
      </dgm:t>
    </dgm:pt>
    <dgm:pt modelId="{AA423831-7B20-44CA-8769-9CBFFC184995}" type="parTrans" cxnId="{4512FBF9-266F-4D89-A1C4-2ACF8CB0C481}">
      <dgm:prSet/>
      <dgm:spPr/>
      <dgm:t>
        <a:bodyPr/>
        <a:lstStyle/>
        <a:p>
          <a:endParaRPr kumimoji="1" lang="ja-JP" altLang="en-US"/>
        </a:p>
      </dgm:t>
    </dgm:pt>
    <dgm:pt modelId="{0DE8FD69-3FF3-4DA5-A762-79A5BA267C77}" type="sibTrans" cxnId="{4512FBF9-266F-4D89-A1C4-2ACF8CB0C481}">
      <dgm:prSet/>
      <dgm:spPr/>
      <dgm:t>
        <a:bodyPr/>
        <a:lstStyle/>
        <a:p>
          <a:endParaRPr kumimoji="1" lang="ja-JP" altLang="en-US"/>
        </a:p>
      </dgm:t>
    </dgm:pt>
    <dgm:pt modelId="{2167D16C-0C19-45B6-98FD-C21D33ECC94C}">
      <dgm:prSet/>
      <dgm:spPr/>
      <dgm:t>
        <a:bodyPr/>
        <a:lstStyle/>
        <a:p>
          <a:r>
            <a:rPr lang="ja-JP" altLang="ja-JP" dirty="0" smtClean="0"/>
            <a:t>危険な場所や注意しなければならない施設はどこにあるのか？</a:t>
          </a:r>
          <a:endParaRPr lang="en-US" altLang="ja-JP" dirty="0" smtClean="0"/>
        </a:p>
      </dgm:t>
    </dgm:pt>
    <dgm:pt modelId="{340DA2CE-59A3-4E0F-8D82-D2D336494981}" type="parTrans" cxnId="{73349073-D3B4-4C62-81AA-7E871D5E88DD}">
      <dgm:prSet/>
      <dgm:spPr/>
      <dgm:t>
        <a:bodyPr/>
        <a:lstStyle/>
        <a:p>
          <a:endParaRPr kumimoji="1" lang="ja-JP" altLang="en-US"/>
        </a:p>
      </dgm:t>
    </dgm:pt>
    <dgm:pt modelId="{8562D520-033F-4A4D-AB46-4019FACFBAD0}" type="sibTrans" cxnId="{73349073-D3B4-4C62-81AA-7E871D5E88DD}">
      <dgm:prSet/>
      <dgm:spPr/>
      <dgm:t>
        <a:bodyPr/>
        <a:lstStyle/>
        <a:p>
          <a:endParaRPr kumimoji="1" lang="ja-JP" altLang="en-US"/>
        </a:p>
      </dgm:t>
    </dgm:pt>
    <dgm:pt modelId="{DAE4C5A8-99D3-473D-8A98-53D4E43472C6}">
      <dgm:prSet/>
      <dgm:spPr/>
      <dgm:t>
        <a:bodyPr/>
        <a:lstStyle/>
        <a:p>
          <a:r>
            <a:rPr lang="ja-JP" altLang="ja-JP" dirty="0" smtClean="0"/>
            <a:t>何かあった時にお世話になる場所や施設はどこにあるのか</a:t>
          </a:r>
          <a:r>
            <a:rPr lang="ja-JP" altLang="en-US" dirty="0" smtClean="0"/>
            <a:t>？</a:t>
          </a:r>
          <a:endParaRPr lang="en-US" altLang="ja-JP" dirty="0" smtClean="0"/>
        </a:p>
      </dgm:t>
    </dgm:pt>
    <dgm:pt modelId="{CD1D6FEC-336D-4221-AA66-7F5EE29AD414}" type="parTrans" cxnId="{E5C368C0-0387-4D7E-AA18-DEEA5705BA7D}">
      <dgm:prSet/>
      <dgm:spPr/>
      <dgm:t>
        <a:bodyPr/>
        <a:lstStyle/>
        <a:p>
          <a:endParaRPr kumimoji="1" lang="ja-JP" altLang="en-US"/>
        </a:p>
      </dgm:t>
    </dgm:pt>
    <dgm:pt modelId="{F19A164B-7EE3-4B5F-BFA0-4800F0434F42}" type="sibTrans" cxnId="{E5C368C0-0387-4D7E-AA18-DEEA5705BA7D}">
      <dgm:prSet/>
      <dgm:spPr/>
      <dgm:t>
        <a:bodyPr/>
        <a:lstStyle/>
        <a:p>
          <a:endParaRPr kumimoji="1" lang="ja-JP" altLang="en-US"/>
        </a:p>
      </dgm:t>
    </dgm:pt>
    <dgm:pt modelId="{F3E7DB08-1B5D-440F-8492-7457F5D6BB30}">
      <dgm:prSet/>
      <dgm:spPr/>
      <dgm:t>
        <a:bodyPr/>
        <a:lstStyle/>
        <a:p>
          <a:r>
            <a:rPr lang="ja-JP" altLang="ja-JP" dirty="0" smtClean="0"/>
            <a:t>近所に手助けが必要な人はいないか？</a:t>
          </a:r>
          <a:endParaRPr lang="en-US" altLang="ja-JP" dirty="0" smtClean="0"/>
        </a:p>
      </dgm:t>
    </dgm:pt>
    <dgm:pt modelId="{27A1D5C5-C891-4B77-B360-46F9F4664EDA}" type="parTrans" cxnId="{FB4BCDD3-2158-483D-AFE0-01FE7E0FA6B0}">
      <dgm:prSet/>
      <dgm:spPr/>
      <dgm:t>
        <a:bodyPr/>
        <a:lstStyle/>
        <a:p>
          <a:endParaRPr kumimoji="1" lang="ja-JP" altLang="en-US"/>
        </a:p>
      </dgm:t>
    </dgm:pt>
    <dgm:pt modelId="{3E9653EC-8C99-4F07-9905-5F21F335A63E}" type="sibTrans" cxnId="{FB4BCDD3-2158-483D-AFE0-01FE7E0FA6B0}">
      <dgm:prSet/>
      <dgm:spPr/>
      <dgm:t>
        <a:bodyPr/>
        <a:lstStyle/>
        <a:p>
          <a:endParaRPr kumimoji="1" lang="ja-JP" altLang="en-US"/>
        </a:p>
      </dgm:t>
    </dgm:pt>
    <dgm:pt modelId="{9CDC1D29-681F-4159-900C-394550E7EE76}">
      <dgm:prSet/>
      <dgm:spPr/>
      <dgm:t>
        <a:bodyPr/>
        <a:lstStyle/>
        <a:p>
          <a:r>
            <a:rPr lang="ja-JP" altLang="en-US" dirty="0" smtClean="0"/>
            <a:t>い</a:t>
          </a:r>
          <a:r>
            <a:rPr lang="ja-JP" altLang="ja-JP" dirty="0" smtClean="0"/>
            <a:t>ざとなったら頼りになる人はどこにいるのか</a:t>
          </a:r>
          <a:r>
            <a:rPr lang="ja-JP" altLang="en-US" dirty="0" smtClean="0"/>
            <a:t>？</a:t>
          </a:r>
          <a:endParaRPr lang="en-US" altLang="ja-JP" dirty="0" smtClean="0"/>
        </a:p>
      </dgm:t>
    </dgm:pt>
    <dgm:pt modelId="{D0F2F8F1-4EAA-44C0-85C6-5F4B1B257F15}" type="parTrans" cxnId="{7D508C7B-EB5D-415E-9DCA-C6880735424D}">
      <dgm:prSet/>
      <dgm:spPr/>
      <dgm:t>
        <a:bodyPr/>
        <a:lstStyle/>
        <a:p>
          <a:endParaRPr kumimoji="1" lang="ja-JP" altLang="en-US"/>
        </a:p>
      </dgm:t>
    </dgm:pt>
    <dgm:pt modelId="{53202850-E029-4904-90D2-F059952A11CD}" type="sibTrans" cxnId="{7D508C7B-EB5D-415E-9DCA-C6880735424D}">
      <dgm:prSet/>
      <dgm:spPr/>
      <dgm:t>
        <a:bodyPr/>
        <a:lstStyle/>
        <a:p>
          <a:endParaRPr kumimoji="1" lang="ja-JP" altLang="en-US"/>
        </a:p>
      </dgm:t>
    </dgm:pt>
    <dgm:pt modelId="{FAFCF16B-9A93-4671-A330-5DD8FC99FAA0}" type="pres">
      <dgm:prSet presAssocID="{CDFF00B4-4528-41A3-AF31-8F54C1202D52}" presName="diagram" presStyleCnt="0">
        <dgm:presLayoutVars>
          <dgm:dir/>
          <dgm:resizeHandles val="exact"/>
        </dgm:presLayoutVars>
      </dgm:prSet>
      <dgm:spPr/>
      <dgm:t>
        <a:bodyPr/>
        <a:lstStyle/>
        <a:p>
          <a:endParaRPr kumimoji="1" lang="ja-JP" altLang="en-US"/>
        </a:p>
      </dgm:t>
    </dgm:pt>
    <dgm:pt modelId="{9C9071DA-30BA-4294-A2CE-3638882F0866}" type="pres">
      <dgm:prSet presAssocID="{18396439-F04E-4A23-A3F1-6A2E452CCA59}" presName="node" presStyleLbl="node1" presStyleIdx="0" presStyleCnt="6">
        <dgm:presLayoutVars>
          <dgm:bulletEnabled val="1"/>
        </dgm:presLayoutVars>
      </dgm:prSet>
      <dgm:spPr/>
      <dgm:t>
        <a:bodyPr/>
        <a:lstStyle/>
        <a:p>
          <a:endParaRPr kumimoji="1" lang="ja-JP" altLang="en-US"/>
        </a:p>
      </dgm:t>
    </dgm:pt>
    <dgm:pt modelId="{A8304823-68EC-4931-B37A-012CD6F24B7A}" type="pres">
      <dgm:prSet presAssocID="{EAB80885-BAB1-404B-82AC-26F2D7E4B2D0}" presName="sibTrans" presStyleCnt="0"/>
      <dgm:spPr/>
    </dgm:pt>
    <dgm:pt modelId="{0061CBE6-2825-454C-8FF4-FAAA3060E482}" type="pres">
      <dgm:prSet presAssocID="{A65C0998-8489-4256-AF35-D3064B1B4664}" presName="node" presStyleLbl="node1" presStyleIdx="1" presStyleCnt="6">
        <dgm:presLayoutVars>
          <dgm:bulletEnabled val="1"/>
        </dgm:presLayoutVars>
      </dgm:prSet>
      <dgm:spPr/>
      <dgm:t>
        <a:bodyPr/>
        <a:lstStyle/>
        <a:p>
          <a:endParaRPr kumimoji="1" lang="ja-JP" altLang="en-US"/>
        </a:p>
      </dgm:t>
    </dgm:pt>
    <dgm:pt modelId="{3968113C-9137-4A76-9663-2C681D6BDFEA}" type="pres">
      <dgm:prSet presAssocID="{0DE8FD69-3FF3-4DA5-A762-79A5BA267C77}" presName="sibTrans" presStyleCnt="0"/>
      <dgm:spPr/>
    </dgm:pt>
    <dgm:pt modelId="{2125F907-472E-4D74-9DCD-4B6D75773269}" type="pres">
      <dgm:prSet presAssocID="{2167D16C-0C19-45B6-98FD-C21D33ECC94C}" presName="node" presStyleLbl="node1" presStyleIdx="2" presStyleCnt="6">
        <dgm:presLayoutVars>
          <dgm:bulletEnabled val="1"/>
        </dgm:presLayoutVars>
      </dgm:prSet>
      <dgm:spPr/>
      <dgm:t>
        <a:bodyPr/>
        <a:lstStyle/>
        <a:p>
          <a:endParaRPr kumimoji="1" lang="ja-JP" altLang="en-US"/>
        </a:p>
      </dgm:t>
    </dgm:pt>
    <dgm:pt modelId="{8069D82A-1909-4EA0-B716-578857C8252E}" type="pres">
      <dgm:prSet presAssocID="{8562D520-033F-4A4D-AB46-4019FACFBAD0}" presName="sibTrans" presStyleCnt="0"/>
      <dgm:spPr/>
    </dgm:pt>
    <dgm:pt modelId="{7115A6CF-F825-41E2-A03F-FAA2D0AC8583}" type="pres">
      <dgm:prSet presAssocID="{DAE4C5A8-99D3-473D-8A98-53D4E43472C6}" presName="node" presStyleLbl="node1" presStyleIdx="3" presStyleCnt="6">
        <dgm:presLayoutVars>
          <dgm:bulletEnabled val="1"/>
        </dgm:presLayoutVars>
      </dgm:prSet>
      <dgm:spPr/>
      <dgm:t>
        <a:bodyPr/>
        <a:lstStyle/>
        <a:p>
          <a:endParaRPr kumimoji="1" lang="ja-JP" altLang="en-US"/>
        </a:p>
      </dgm:t>
    </dgm:pt>
    <dgm:pt modelId="{0F6275F4-5624-445B-9C09-E561BD8EBA29}" type="pres">
      <dgm:prSet presAssocID="{F19A164B-7EE3-4B5F-BFA0-4800F0434F42}" presName="sibTrans" presStyleCnt="0"/>
      <dgm:spPr/>
    </dgm:pt>
    <dgm:pt modelId="{15779457-DD2E-45FD-AC28-25890AFAB089}" type="pres">
      <dgm:prSet presAssocID="{F3E7DB08-1B5D-440F-8492-7457F5D6BB30}" presName="node" presStyleLbl="node1" presStyleIdx="4" presStyleCnt="6">
        <dgm:presLayoutVars>
          <dgm:bulletEnabled val="1"/>
        </dgm:presLayoutVars>
      </dgm:prSet>
      <dgm:spPr/>
      <dgm:t>
        <a:bodyPr/>
        <a:lstStyle/>
        <a:p>
          <a:endParaRPr kumimoji="1" lang="ja-JP" altLang="en-US"/>
        </a:p>
      </dgm:t>
    </dgm:pt>
    <dgm:pt modelId="{69FB1B45-26F1-4544-B9FC-36132F981B59}" type="pres">
      <dgm:prSet presAssocID="{3E9653EC-8C99-4F07-9905-5F21F335A63E}" presName="sibTrans" presStyleCnt="0"/>
      <dgm:spPr/>
    </dgm:pt>
    <dgm:pt modelId="{13EE4D99-B470-49E2-B7C4-C91938DA1405}" type="pres">
      <dgm:prSet presAssocID="{9CDC1D29-681F-4159-900C-394550E7EE76}" presName="node" presStyleLbl="node1" presStyleIdx="5" presStyleCnt="6">
        <dgm:presLayoutVars>
          <dgm:bulletEnabled val="1"/>
        </dgm:presLayoutVars>
      </dgm:prSet>
      <dgm:spPr/>
      <dgm:t>
        <a:bodyPr/>
        <a:lstStyle/>
        <a:p>
          <a:endParaRPr kumimoji="1" lang="ja-JP" altLang="en-US"/>
        </a:p>
      </dgm:t>
    </dgm:pt>
  </dgm:ptLst>
  <dgm:cxnLst>
    <dgm:cxn modelId="{7EABE5ED-20FE-468D-9653-A53323D86BDB}" type="presOf" srcId="{2167D16C-0C19-45B6-98FD-C21D33ECC94C}" destId="{2125F907-472E-4D74-9DCD-4B6D75773269}" srcOrd="0" destOrd="0" presId="urn:microsoft.com/office/officeart/2005/8/layout/default"/>
    <dgm:cxn modelId="{E5C368C0-0387-4D7E-AA18-DEEA5705BA7D}" srcId="{CDFF00B4-4528-41A3-AF31-8F54C1202D52}" destId="{DAE4C5A8-99D3-473D-8A98-53D4E43472C6}" srcOrd="3" destOrd="0" parTransId="{CD1D6FEC-336D-4221-AA66-7F5EE29AD414}" sibTransId="{F19A164B-7EE3-4B5F-BFA0-4800F0434F42}"/>
    <dgm:cxn modelId="{73349073-D3B4-4C62-81AA-7E871D5E88DD}" srcId="{CDFF00B4-4528-41A3-AF31-8F54C1202D52}" destId="{2167D16C-0C19-45B6-98FD-C21D33ECC94C}" srcOrd="2" destOrd="0" parTransId="{340DA2CE-59A3-4E0F-8D82-D2D336494981}" sibTransId="{8562D520-033F-4A4D-AB46-4019FACFBAD0}"/>
    <dgm:cxn modelId="{28C1EFDE-9909-488E-B7FC-6D5DA2A0E94B}" type="presOf" srcId="{18396439-F04E-4A23-A3F1-6A2E452CCA59}" destId="{9C9071DA-30BA-4294-A2CE-3638882F0866}" srcOrd="0" destOrd="0" presId="urn:microsoft.com/office/officeart/2005/8/layout/default"/>
    <dgm:cxn modelId="{6AC1D343-0481-41E2-BDAA-56C8F731028A}" type="presOf" srcId="{CDFF00B4-4528-41A3-AF31-8F54C1202D52}" destId="{FAFCF16B-9A93-4671-A330-5DD8FC99FAA0}" srcOrd="0" destOrd="0" presId="urn:microsoft.com/office/officeart/2005/8/layout/default"/>
    <dgm:cxn modelId="{BF188C98-78EE-4FD6-9CA0-AECE4A503611}" type="presOf" srcId="{9CDC1D29-681F-4159-900C-394550E7EE76}" destId="{13EE4D99-B470-49E2-B7C4-C91938DA1405}" srcOrd="0" destOrd="0" presId="urn:microsoft.com/office/officeart/2005/8/layout/default"/>
    <dgm:cxn modelId="{4512FBF9-266F-4D89-A1C4-2ACF8CB0C481}" srcId="{CDFF00B4-4528-41A3-AF31-8F54C1202D52}" destId="{A65C0998-8489-4256-AF35-D3064B1B4664}" srcOrd="1" destOrd="0" parTransId="{AA423831-7B20-44CA-8769-9CBFFC184995}" sibTransId="{0DE8FD69-3FF3-4DA5-A762-79A5BA267C77}"/>
    <dgm:cxn modelId="{5627DE21-E266-4F82-B6B7-C01B6769B9A6}" type="presOf" srcId="{DAE4C5A8-99D3-473D-8A98-53D4E43472C6}" destId="{7115A6CF-F825-41E2-A03F-FAA2D0AC8583}" srcOrd="0" destOrd="0" presId="urn:microsoft.com/office/officeart/2005/8/layout/default"/>
    <dgm:cxn modelId="{D2D16F86-24D0-4C53-A37D-CB264A665CC9}" srcId="{CDFF00B4-4528-41A3-AF31-8F54C1202D52}" destId="{18396439-F04E-4A23-A3F1-6A2E452CCA59}" srcOrd="0" destOrd="0" parTransId="{DB46D0FE-8FEE-4746-89D8-377DCA2063E1}" sibTransId="{EAB80885-BAB1-404B-82AC-26F2D7E4B2D0}"/>
    <dgm:cxn modelId="{7D508C7B-EB5D-415E-9DCA-C6880735424D}" srcId="{CDFF00B4-4528-41A3-AF31-8F54C1202D52}" destId="{9CDC1D29-681F-4159-900C-394550E7EE76}" srcOrd="5" destOrd="0" parTransId="{D0F2F8F1-4EAA-44C0-85C6-5F4B1B257F15}" sibTransId="{53202850-E029-4904-90D2-F059952A11CD}"/>
    <dgm:cxn modelId="{06576CC7-4146-4922-9FDE-5EB94CC16E12}" type="presOf" srcId="{F3E7DB08-1B5D-440F-8492-7457F5D6BB30}" destId="{15779457-DD2E-45FD-AC28-25890AFAB089}" srcOrd="0" destOrd="0" presId="urn:microsoft.com/office/officeart/2005/8/layout/default"/>
    <dgm:cxn modelId="{FB4BCDD3-2158-483D-AFE0-01FE7E0FA6B0}" srcId="{CDFF00B4-4528-41A3-AF31-8F54C1202D52}" destId="{F3E7DB08-1B5D-440F-8492-7457F5D6BB30}" srcOrd="4" destOrd="0" parTransId="{27A1D5C5-C891-4B77-B360-46F9F4664EDA}" sibTransId="{3E9653EC-8C99-4F07-9905-5F21F335A63E}"/>
    <dgm:cxn modelId="{5A23DB45-7099-4AEA-BAF6-0115D68E438B}" type="presOf" srcId="{A65C0998-8489-4256-AF35-D3064B1B4664}" destId="{0061CBE6-2825-454C-8FF4-FAAA3060E482}" srcOrd="0" destOrd="0" presId="urn:microsoft.com/office/officeart/2005/8/layout/default"/>
    <dgm:cxn modelId="{7FEA752A-B6CB-4B02-B99D-241DCB820ABC}" type="presParOf" srcId="{FAFCF16B-9A93-4671-A330-5DD8FC99FAA0}" destId="{9C9071DA-30BA-4294-A2CE-3638882F0866}" srcOrd="0" destOrd="0" presId="urn:microsoft.com/office/officeart/2005/8/layout/default"/>
    <dgm:cxn modelId="{39C22E4D-3985-4CBC-BD21-B87E3DC50B2B}" type="presParOf" srcId="{FAFCF16B-9A93-4671-A330-5DD8FC99FAA0}" destId="{A8304823-68EC-4931-B37A-012CD6F24B7A}" srcOrd="1" destOrd="0" presId="urn:microsoft.com/office/officeart/2005/8/layout/default"/>
    <dgm:cxn modelId="{A6E5ECED-FE2C-4138-80F1-25897952C584}" type="presParOf" srcId="{FAFCF16B-9A93-4671-A330-5DD8FC99FAA0}" destId="{0061CBE6-2825-454C-8FF4-FAAA3060E482}" srcOrd="2" destOrd="0" presId="urn:microsoft.com/office/officeart/2005/8/layout/default"/>
    <dgm:cxn modelId="{4CA4E9D0-2188-4A89-8196-DB82C9EEFA42}" type="presParOf" srcId="{FAFCF16B-9A93-4671-A330-5DD8FC99FAA0}" destId="{3968113C-9137-4A76-9663-2C681D6BDFEA}" srcOrd="3" destOrd="0" presId="urn:microsoft.com/office/officeart/2005/8/layout/default"/>
    <dgm:cxn modelId="{4D65E073-FCC2-44E0-9207-A4CEA37434DB}" type="presParOf" srcId="{FAFCF16B-9A93-4671-A330-5DD8FC99FAA0}" destId="{2125F907-472E-4D74-9DCD-4B6D75773269}" srcOrd="4" destOrd="0" presId="urn:microsoft.com/office/officeart/2005/8/layout/default"/>
    <dgm:cxn modelId="{2C04A5A3-94AF-4457-967B-58166F641DE4}" type="presParOf" srcId="{FAFCF16B-9A93-4671-A330-5DD8FC99FAA0}" destId="{8069D82A-1909-4EA0-B716-578857C8252E}" srcOrd="5" destOrd="0" presId="urn:microsoft.com/office/officeart/2005/8/layout/default"/>
    <dgm:cxn modelId="{18D48700-692A-43C5-9B65-E42A62FD0B8A}" type="presParOf" srcId="{FAFCF16B-9A93-4671-A330-5DD8FC99FAA0}" destId="{7115A6CF-F825-41E2-A03F-FAA2D0AC8583}" srcOrd="6" destOrd="0" presId="urn:microsoft.com/office/officeart/2005/8/layout/default"/>
    <dgm:cxn modelId="{9916B565-E3F1-40D1-85E8-CCFD6715CFA7}" type="presParOf" srcId="{FAFCF16B-9A93-4671-A330-5DD8FC99FAA0}" destId="{0F6275F4-5624-445B-9C09-E561BD8EBA29}" srcOrd="7" destOrd="0" presId="urn:microsoft.com/office/officeart/2005/8/layout/default"/>
    <dgm:cxn modelId="{A45B3ECE-6A80-4429-A382-175FB5A72217}" type="presParOf" srcId="{FAFCF16B-9A93-4671-A330-5DD8FC99FAA0}" destId="{15779457-DD2E-45FD-AC28-25890AFAB089}" srcOrd="8" destOrd="0" presId="urn:microsoft.com/office/officeart/2005/8/layout/default"/>
    <dgm:cxn modelId="{1BC3E4AC-623D-4919-8D04-FD41F60E77D1}" type="presParOf" srcId="{FAFCF16B-9A93-4671-A330-5DD8FC99FAA0}" destId="{69FB1B45-26F1-4544-B9FC-36132F981B59}" srcOrd="9" destOrd="0" presId="urn:microsoft.com/office/officeart/2005/8/layout/default"/>
    <dgm:cxn modelId="{F27581AF-276D-4970-B4D8-741F1C14E88C}" type="presParOf" srcId="{FAFCF16B-9A93-4671-A330-5DD8FC99FAA0}" destId="{13EE4D99-B470-49E2-B7C4-C91938DA1405}"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4BFF5F-0ED7-4002-BDD4-3A6856D5280A}"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kumimoji="1" lang="ja-JP" altLang="en-US"/>
        </a:p>
      </dgm:t>
    </dgm:pt>
    <dgm:pt modelId="{65655390-78A0-46C1-83C3-1C2F517C9387}">
      <dgm:prSet phldrT="[テキスト]"/>
      <dgm:spPr/>
      <dgm:t>
        <a:bodyPr/>
        <a:lstStyle/>
        <a:p>
          <a:r>
            <a:rPr kumimoji="1" lang="ja-JP" altLang="en-US" dirty="0" smtClean="0"/>
            <a:t>最終的には、本日お話しした内容というの</a:t>
          </a:r>
          <a:r>
            <a:rPr kumimoji="1" lang="ja-JP" altLang="en-US" dirty="0" smtClean="0"/>
            <a:t>はすべて「</a:t>
          </a:r>
          <a:r>
            <a:rPr kumimoji="1" lang="ja-JP" altLang="en-US" dirty="0" smtClean="0"/>
            <a:t>防災教育」とリンクしている</a:t>
          </a:r>
          <a:endParaRPr kumimoji="1" lang="ja-JP" altLang="en-US" dirty="0"/>
        </a:p>
      </dgm:t>
    </dgm:pt>
    <dgm:pt modelId="{B74B2D2C-0309-47BE-99B8-F15EF47D62E8}" type="parTrans" cxnId="{91F6301D-4F2D-4502-B79C-2300A68E8C65}">
      <dgm:prSet/>
      <dgm:spPr/>
      <dgm:t>
        <a:bodyPr/>
        <a:lstStyle/>
        <a:p>
          <a:endParaRPr kumimoji="1" lang="ja-JP" altLang="en-US"/>
        </a:p>
      </dgm:t>
    </dgm:pt>
    <dgm:pt modelId="{FB148343-D1DD-41B6-A21D-4007B7F53FD0}" type="sibTrans" cxnId="{91F6301D-4F2D-4502-B79C-2300A68E8C65}">
      <dgm:prSet/>
      <dgm:spPr/>
      <dgm:t>
        <a:bodyPr/>
        <a:lstStyle/>
        <a:p>
          <a:endParaRPr kumimoji="1" lang="ja-JP" altLang="en-US"/>
        </a:p>
      </dgm:t>
    </dgm:pt>
    <dgm:pt modelId="{D28918B6-9DC6-4AAD-B63C-EAB10809731F}">
      <dgm:prSet phldrT="[テキスト]"/>
      <dgm:spPr/>
      <dgm:t>
        <a:bodyPr/>
        <a:lstStyle/>
        <a:p>
          <a:r>
            <a:rPr kumimoji="1" lang="ja-JP" altLang="en-US" dirty="0" smtClean="0"/>
            <a:t>まさに、「社会教育」の拠点として「防災教育」を展開する施設としての公民館という意味づけ</a:t>
          </a:r>
          <a:endParaRPr kumimoji="1" lang="ja-JP" altLang="en-US" dirty="0"/>
        </a:p>
      </dgm:t>
    </dgm:pt>
    <dgm:pt modelId="{6B0AF310-D4D5-4800-9BC6-BF70F103AAA0}" type="parTrans" cxnId="{1B922E54-1D18-4F58-8D07-785DA8DE1185}">
      <dgm:prSet/>
      <dgm:spPr/>
      <dgm:t>
        <a:bodyPr/>
        <a:lstStyle/>
        <a:p>
          <a:endParaRPr kumimoji="1" lang="ja-JP" altLang="en-US"/>
        </a:p>
      </dgm:t>
    </dgm:pt>
    <dgm:pt modelId="{FD5A74D7-BF13-4481-80D0-0A55935C46BA}" type="sibTrans" cxnId="{1B922E54-1D18-4F58-8D07-785DA8DE1185}">
      <dgm:prSet/>
      <dgm:spPr/>
      <dgm:t>
        <a:bodyPr/>
        <a:lstStyle/>
        <a:p>
          <a:endParaRPr kumimoji="1" lang="ja-JP" altLang="en-US"/>
        </a:p>
      </dgm:t>
    </dgm:pt>
    <dgm:pt modelId="{8143CDC1-5555-4646-B8FC-35C7BB3752CE}">
      <dgm:prSet phldrT="[テキスト]"/>
      <dgm:spPr/>
      <dgm:t>
        <a:bodyPr/>
        <a:lstStyle/>
        <a:p>
          <a:r>
            <a:rPr kumimoji="1" lang="ja-JP" altLang="en-US" dirty="0" smtClean="0"/>
            <a:t>「防災教育」を通じて、地域福祉の増進をも図るという相乗的な成果も期待ができる</a:t>
          </a:r>
          <a:endParaRPr kumimoji="1" lang="ja-JP" altLang="en-US" dirty="0"/>
        </a:p>
      </dgm:t>
    </dgm:pt>
    <dgm:pt modelId="{5BEFD143-DF55-4150-BB9E-5C197FFEDB19}" type="parTrans" cxnId="{18FDFD86-0A90-4143-8254-0FAAD3446CF3}">
      <dgm:prSet/>
      <dgm:spPr/>
      <dgm:t>
        <a:bodyPr/>
        <a:lstStyle/>
        <a:p>
          <a:endParaRPr kumimoji="1" lang="ja-JP" altLang="en-US"/>
        </a:p>
      </dgm:t>
    </dgm:pt>
    <dgm:pt modelId="{96362F43-CA02-4C01-A887-9CAAE08EACC5}" type="sibTrans" cxnId="{18FDFD86-0A90-4143-8254-0FAAD3446CF3}">
      <dgm:prSet/>
      <dgm:spPr/>
      <dgm:t>
        <a:bodyPr/>
        <a:lstStyle/>
        <a:p>
          <a:endParaRPr kumimoji="1" lang="ja-JP" altLang="en-US"/>
        </a:p>
      </dgm:t>
    </dgm:pt>
    <dgm:pt modelId="{4131CC60-ED27-4C2F-8B1F-EAC0D67D20AE}" type="pres">
      <dgm:prSet presAssocID="{704BFF5F-0ED7-4002-BDD4-3A6856D5280A}" presName="linear" presStyleCnt="0">
        <dgm:presLayoutVars>
          <dgm:animLvl val="lvl"/>
          <dgm:resizeHandles val="exact"/>
        </dgm:presLayoutVars>
      </dgm:prSet>
      <dgm:spPr/>
      <dgm:t>
        <a:bodyPr/>
        <a:lstStyle/>
        <a:p>
          <a:endParaRPr kumimoji="1" lang="ja-JP" altLang="en-US"/>
        </a:p>
      </dgm:t>
    </dgm:pt>
    <dgm:pt modelId="{939C49BD-A0E2-420E-A697-FE48C2FDB262}" type="pres">
      <dgm:prSet presAssocID="{65655390-78A0-46C1-83C3-1C2F517C9387}" presName="parentText" presStyleLbl="node1" presStyleIdx="0" presStyleCnt="3" custLinFactNeighborX="-1707">
        <dgm:presLayoutVars>
          <dgm:chMax val="0"/>
          <dgm:bulletEnabled val="1"/>
        </dgm:presLayoutVars>
      </dgm:prSet>
      <dgm:spPr/>
      <dgm:t>
        <a:bodyPr/>
        <a:lstStyle/>
        <a:p>
          <a:endParaRPr kumimoji="1" lang="ja-JP" altLang="en-US"/>
        </a:p>
      </dgm:t>
    </dgm:pt>
    <dgm:pt modelId="{4A576442-8B82-4AB5-8AE3-2E52B10DD745}" type="pres">
      <dgm:prSet presAssocID="{FB148343-D1DD-41B6-A21D-4007B7F53FD0}" presName="spacer" presStyleCnt="0"/>
      <dgm:spPr/>
    </dgm:pt>
    <dgm:pt modelId="{6D4FAFAC-49DF-4E96-A061-8512D990F473}" type="pres">
      <dgm:prSet presAssocID="{D28918B6-9DC6-4AAD-B63C-EAB10809731F}" presName="parentText" presStyleLbl="node1" presStyleIdx="1" presStyleCnt="3">
        <dgm:presLayoutVars>
          <dgm:chMax val="0"/>
          <dgm:bulletEnabled val="1"/>
        </dgm:presLayoutVars>
      </dgm:prSet>
      <dgm:spPr/>
      <dgm:t>
        <a:bodyPr/>
        <a:lstStyle/>
        <a:p>
          <a:endParaRPr kumimoji="1" lang="ja-JP" altLang="en-US"/>
        </a:p>
      </dgm:t>
    </dgm:pt>
    <dgm:pt modelId="{22B070FE-F0C5-41BF-893A-B791CA9DE70E}" type="pres">
      <dgm:prSet presAssocID="{FD5A74D7-BF13-4481-80D0-0A55935C46BA}" presName="spacer" presStyleCnt="0"/>
      <dgm:spPr/>
    </dgm:pt>
    <dgm:pt modelId="{04BFC8EB-54D1-45FA-A2B1-EE9843AF22C2}" type="pres">
      <dgm:prSet presAssocID="{8143CDC1-5555-4646-B8FC-35C7BB3752CE}" presName="parentText" presStyleLbl="node1" presStyleIdx="2" presStyleCnt="3">
        <dgm:presLayoutVars>
          <dgm:chMax val="0"/>
          <dgm:bulletEnabled val="1"/>
        </dgm:presLayoutVars>
      </dgm:prSet>
      <dgm:spPr/>
      <dgm:t>
        <a:bodyPr/>
        <a:lstStyle/>
        <a:p>
          <a:endParaRPr kumimoji="1" lang="ja-JP" altLang="en-US"/>
        </a:p>
      </dgm:t>
    </dgm:pt>
  </dgm:ptLst>
  <dgm:cxnLst>
    <dgm:cxn modelId="{18FDFD86-0A90-4143-8254-0FAAD3446CF3}" srcId="{704BFF5F-0ED7-4002-BDD4-3A6856D5280A}" destId="{8143CDC1-5555-4646-B8FC-35C7BB3752CE}" srcOrd="2" destOrd="0" parTransId="{5BEFD143-DF55-4150-BB9E-5C197FFEDB19}" sibTransId="{96362F43-CA02-4C01-A887-9CAAE08EACC5}"/>
    <dgm:cxn modelId="{91F6301D-4F2D-4502-B79C-2300A68E8C65}" srcId="{704BFF5F-0ED7-4002-BDD4-3A6856D5280A}" destId="{65655390-78A0-46C1-83C3-1C2F517C9387}" srcOrd="0" destOrd="0" parTransId="{B74B2D2C-0309-47BE-99B8-F15EF47D62E8}" sibTransId="{FB148343-D1DD-41B6-A21D-4007B7F53FD0}"/>
    <dgm:cxn modelId="{085DB8EC-AA66-4A18-934A-6E4111F89F1E}" type="presOf" srcId="{704BFF5F-0ED7-4002-BDD4-3A6856D5280A}" destId="{4131CC60-ED27-4C2F-8B1F-EAC0D67D20AE}" srcOrd="0" destOrd="0" presId="urn:microsoft.com/office/officeart/2005/8/layout/vList2"/>
    <dgm:cxn modelId="{BB2C014A-D9F8-4788-89DF-75EF8000618C}" type="presOf" srcId="{8143CDC1-5555-4646-B8FC-35C7BB3752CE}" destId="{04BFC8EB-54D1-45FA-A2B1-EE9843AF22C2}" srcOrd="0" destOrd="0" presId="urn:microsoft.com/office/officeart/2005/8/layout/vList2"/>
    <dgm:cxn modelId="{47F73E17-BA48-407D-92E8-50BD20CF7027}" type="presOf" srcId="{65655390-78A0-46C1-83C3-1C2F517C9387}" destId="{939C49BD-A0E2-420E-A697-FE48C2FDB262}" srcOrd="0" destOrd="0" presId="urn:microsoft.com/office/officeart/2005/8/layout/vList2"/>
    <dgm:cxn modelId="{0E19B569-22F7-427D-A5E7-9BF8F45D0DEE}" type="presOf" srcId="{D28918B6-9DC6-4AAD-B63C-EAB10809731F}" destId="{6D4FAFAC-49DF-4E96-A061-8512D990F473}" srcOrd="0" destOrd="0" presId="urn:microsoft.com/office/officeart/2005/8/layout/vList2"/>
    <dgm:cxn modelId="{1B922E54-1D18-4F58-8D07-785DA8DE1185}" srcId="{704BFF5F-0ED7-4002-BDD4-3A6856D5280A}" destId="{D28918B6-9DC6-4AAD-B63C-EAB10809731F}" srcOrd="1" destOrd="0" parTransId="{6B0AF310-D4D5-4800-9BC6-BF70F103AAA0}" sibTransId="{FD5A74D7-BF13-4481-80D0-0A55935C46BA}"/>
    <dgm:cxn modelId="{9141D6F1-1E7F-40C2-B6CA-0075B152D9CF}" type="presParOf" srcId="{4131CC60-ED27-4C2F-8B1F-EAC0D67D20AE}" destId="{939C49BD-A0E2-420E-A697-FE48C2FDB262}" srcOrd="0" destOrd="0" presId="urn:microsoft.com/office/officeart/2005/8/layout/vList2"/>
    <dgm:cxn modelId="{575EF882-2132-4397-81AF-6377DF95EAAF}" type="presParOf" srcId="{4131CC60-ED27-4C2F-8B1F-EAC0D67D20AE}" destId="{4A576442-8B82-4AB5-8AE3-2E52B10DD745}" srcOrd="1" destOrd="0" presId="urn:microsoft.com/office/officeart/2005/8/layout/vList2"/>
    <dgm:cxn modelId="{FE8AD660-5AC3-4BE5-8FF8-E7B5F7E1A127}" type="presParOf" srcId="{4131CC60-ED27-4C2F-8B1F-EAC0D67D20AE}" destId="{6D4FAFAC-49DF-4E96-A061-8512D990F473}" srcOrd="2" destOrd="0" presId="urn:microsoft.com/office/officeart/2005/8/layout/vList2"/>
    <dgm:cxn modelId="{BE5F5C0B-16A6-4021-A4B5-759EA1AC983D}" type="presParOf" srcId="{4131CC60-ED27-4C2F-8B1F-EAC0D67D20AE}" destId="{22B070FE-F0C5-41BF-893A-B791CA9DE70E}" srcOrd="3" destOrd="0" presId="urn:microsoft.com/office/officeart/2005/8/layout/vList2"/>
    <dgm:cxn modelId="{8ABB9D14-7A9B-4C53-8EA5-66EA8BA9F749}" type="presParOf" srcId="{4131CC60-ED27-4C2F-8B1F-EAC0D67D20AE}" destId="{04BFC8EB-54D1-45FA-A2B1-EE9843AF22C2}"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0F51F1-627B-4F2C-8956-24DE78C14B0F}" type="doc">
      <dgm:prSet loTypeId="urn:microsoft.com/office/officeart/2005/8/layout/radial6" loCatId="relationship" qsTypeId="urn:microsoft.com/office/officeart/2005/8/quickstyle/simple1" qsCatId="simple" csTypeId="urn:microsoft.com/office/officeart/2005/8/colors/accent1_1" csCatId="accent1" phldr="1"/>
      <dgm:spPr/>
      <dgm:t>
        <a:bodyPr/>
        <a:lstStyle/>
        <a:p>
          <a:endParaRPr kumimoji="1" lang="ja-JP" altLang="en-US"/>
        </a:p>
      </dgm:t>
    </dgm:pt>
    <dgm:pt modelId="{D9FBD0B5-7901-4165-86C0-ABB1CCFE416F}">
      <dgm:prSet phldrT="[テキスト]"/>
      <dgm:spPr/>
      <dgm:t>
        <a:bodyPr/>
        <a:lstStyle/>
        <a:p>
          <a:r>
            <a:rPr kumimoji="1" lang="ja-JP" altLang="en-US" dirty="0" smtClean="0"/>
            <a:t>公民館</a:t>
          </a:r>
          <a:endParaRPr kumimoji="1" lang="ja-JP" altLang="en-US" dirty="0"/>
        </a:p>
      </dgm:t>
    </dgm:pt>
    <dgm:pt modelId="{8CCFF376-D8D3-401A-B439-7D3311C32A26}" type="parTrans" cxnId="{3AB8F901-5E44-4E2A-A594-D5E5AEE72FDE}">
      <dgm:prSet/>
      <dgm:spPr/>
      <dgm:t>
        <a:bodyPr/>
        <a:lstStyle/>
        <a:p>
          <a:endParaRPr kumimoji="1" lang="ja-JP" altLang="en-US"/>
        </a:p>
      </dgm:t>
    </dgm:pt>
    <dgm:pt modelId="{62AF0A72-E2ED-4426-962B-8D6B7BBF5F80}" type="sibTrans" cxnId="{3AB8F901-5E44-4E2A-A594-D5E5AEE72FDE}">
      <dgm:prSet/>
      <dgm:spPr/>
      <dgm:t>
        <a:bodyPr/>
        <a:lstStyle/>
        <a:p>
          <a:endParaRPr kumimoji="1" lang="ja-JP" altLang="en-US"/>
        </a:p>
      </dgm:t>
    </dgm:pt>
    <dgm:pt modelId="{9A837AA2-A86C-4DB1-9A02-DE73C0A00246}">
      <dgm:prSet phldrT="[テキスト]"/>
      <dgm:spPr/>
      <dgm:t>
        <a:bodyPr/>
        <a:lstStyle/>
        <a:p>
          <a:r>
            <a:rPr kumimoji="1" lang="ja-JP" altLang="en-US" dirty="0" smtClean="0"/>
            <a:t>教育</a:t>
          </a:r>
          <a:endParaRPr kumimoji="1" lang="ja-JP" altLang="en-US" dirty="0"/>
        </a:p>
      </dgm:t>
    </dgm:pt>
    <dgm:pt modelId="{88407D98-2ED5-40A4-8F10-1030E84AA176}" type="parTrans" cxnId="{45E68882-C00F-45B8-8F26-3CFC52851837}">
      <dgm:prSet/>
      <dgm:spPr/>
      <dgm:t>
        <a:bodyPr/>
        <a:lstStyle/>
        <a:p>
          <a:endParaRPr kumimoji="1" lang="ja-JP" altLang="en-US"/>
        </a:p>
      </dgm:t>
    </dgm:pt>
    <dgm:pt modelId="{63918FC2-63D6-4931-8020-E716C4CE7516}" type="sibTrans" cxnId="{45E68882-C00F-45B8-8F26-3CFC52851837}">
      <dgm:prSet/>
      <dgm:spPr/>
      <dgm:t>
        <a:bodyPr/>
        <a:lstStyle/>
        <a:p>
          <a:endParaRPr kumimoji="1" lang="ja-JP" altLang="en-US"/>
        </a:p>
      </dgm:t>
    </dgm:pt>
    <dgm:pt modelId="{B58F2596-3961-40B1-B300-83EDBBF1F3E5}">
      <dgm:prSet phldrT="[テキスト]"/>
      <dgm:spPr/>
      <dgm:t>
        <a:bodyPr/>
        <a:lstStyle/>
        <a:p>
          <a:r>
            <a:rPr kumimoji="1" lang="ja-JP" altLang="en-US" dirty="0" smtClean="0"/>
            <a:t>防災</a:t>
          </a:r>
          <a:endParaRPr kumimoji="1" lang="ja-JP" altLang="en-US" dirty="0"/>
        </a:p>
      </dgm:t>
    </dgm:pt>
    <dgm:pt modelId="{6B151ECB-83C2-4029-926E-1B99FF892E96}" type="parTrans" cxnId="{6306BDD2-8685-4C86-B368-ADC69B034ACC}">
      <dgm:prSet/>
      <dgm:spPr/>
      <dgm:t>
        <a:bodyPr/>
        <a:lstStyle/>
        <a:p>
          <a:endParaRPr kumimoji="1" lang="ja-JP" altLang="en-US"/>
        </a:p>
      </dgm:t>
    </dgm:pt>
    <dgm:pt modelId="{92238D95-05A5-4113-AEAB-571A57FD8E92}" type="sibTrans" cxnId="{6306BDD2-8685-4C86-B368-ADC69B034ACC}">
      <dgm:prSet/>
      <dgm:spPr/>
      <dgm:t>
        <a:bodyPr/>
        <a:lstStyle/>
        <a:p>
          <a:endParaRPr kumimoji="1" lang="ja-JP" altLang="en-US"/>
        </a:p>
      </dgm:t>
    </dgm:pt>
    <dgm:pt modelId="{5AD48B04-E269-4781-9B02-11D9AEA031B6}">
      <dgm:prSet phldrT="[テキスト]"/>
      <dgm:spPr/>
      <dgm:t>
        <a:bodyPr/>
        <a:lstStyle/>
        <a:p>
          <a:r>
            <a:rPr kumimoji="1" lang="ja-JP" altLang="en-US" dirty="0" smtClean="0"/>
            <a:t>福祉</a:t>
          </a:r>
          <a:endParaRPr kumimoji="1" lang="ja-JP" altLang="en-US" dirty="0"/>
        </a:p>
      </dgm:t>
    </dgm:pt>
    <dgm:pt modelId="{34F69381-4CD2-42DA-A70C-502870643105}" type="parTrans" cxnId="{C298B3A9-79D9-4569-9043-B2CAD29FDC02}">
      <dgm:prSet/>
      <dgm:spPr/>
      <dgm:t>
        <a:bodyPr/>
        <a:lstStyle/>
        <a:p>
          <a:endParaRPr kumimoji="1" lang="ja-JP" altLang="en-US"/>
        </a:p>
      </dgm:t>
    </dgm:pt>
    <dgm:pt modelId="{4668459B-8738-427F-AD6D-72EC634FE4C0}" type="sibTrans" cxnId="{C298B3A9-79D9-4569-9043-B2CAD29FDC02}">
      <dgm:prSet/>
      <dgm:spPr/>
      <dgm:t>
        <a:bodyPr/>
        <a:lstStyle/>
        <a:p>
          <a:endParaRPr kumimoji="1" lang="ja-JP" altLang="en-US"/>
        </a:p>
      </dgm:t>
    </dgm:pt>
    <dgm:pt modelId="{9D63DAB2-7BAB-4DF7-A4B5-F6933A841AE7}" type="pres">
      <dgm:prSet presAssocID="{B70F51F1-627B-4F2C-8956-24DE78C14B0F}" presName="Name0" presStyleCnt="0">
        <dgm:presLayoutVars>
          <dgm:chMax val="1"/>
          <dgm:dir/>
          <dgm:animLvl val="ctr"/>
          <dgm:resizeHandles val="exact"/>
        </dgm:presLayoutVars>
      </dgm:prSet>
      <dgm:spPr/>
    </dgm:pt>
    <dgm:pt modelId="{9560DE14-B50C-4CDF-8861-63275F3ABBB3}" type="pres">
      <dgm:prSet presAssocID="{D9FBD0B5-7901-4165-86C0-ABB1CCFE416F}" presName="centerShape" presStyleLbl="node0" presStyleIdx="0" presStyleCnt="1"/>
      <dgm:spPr/>
      <dgm:t>
        <a:bodyPr/>
        <a:lstStyle/>
        <a:p>
          <a:endParaRPr kumimoji="1" lang="ja-JP" altLang="en-US"/>
        </a:p>
      </dgm:t>
    </dgm:pt>
    <dgm:pt modelId="{93D8C1E2-C15E-45A2-9D76-EC30F19E7DC0}" type="pres">
      <dgm:prSet presAssocID="{9A837AA2-A86C-4DB1-9A02-DE73C0A00246}" presName="node" presStyleLbl="node1" presStyleIdx="0" presStyleCnt="3">
        <dgm:presLayoutVars>
          <dgm:bulletEnabled val="1"/>
        </dgm:presLayoutVars>
      </dgm:prSet>
      <dgm:spPr/>
    </dgm:pt>
    <dgm:pt modelId="{BA46E90B-08F1-4247-8AA7-C632B31A40D0}" type="pres">
      <dgm:prSet presAssocID="{9A837AA2-A86C-4DB1-9A02-DE73C0A00246}" presName="dummy" presStyleCnt="0"/>
      <dgm:spPr/>
    </dgm:pt>
    <dgm:pt modelId="{6B0A5329-2E6E-4821-AF03-02980123EA8E}" type="pres">
      <dgm:prSet presAssocID="{63918FC2-63D6-4931-8020-E716C4CE7516}" presName="sibTrans" presStyleLbl="sibTrans2D1" presStyleIdx="0" presStyleCnt="3"/>
      <dgm:spPr/>
    </dgm:pt>
    <dgm:pt modelId="{B783AE88-2ECA-4950-844E-904751502C1E}" type="pres">
      <dgm:prSet presAssocID="{B58F2596-3961-40B1-B300-83EDBBF1F3E5}" presName="node" presStyleLbl="node1" presStyleIdx="1" presStyleCnt="3">
        <dgm:presLayoutVars>
          <dgm:bulletEnabled val="1"/>
        </dgm:presLayoutVars>
      </dgm:prSet>
      <dgm:spPr/>
    </dgm:pt>
    <dgm:pt modelId="{6EB20E82-CF27-4DC2-A1AB-DDA0122785DF}" type="pres">
      <dgm:prSet presAssocID="{B58F2596-3961-40B1-B300-83EDBBF1F3E5}" presName="dummy" presStyleCnt="0"/>
      <dgm:spPr/>
    </dgm:pt>
    <dgm:pt modelId="{AAD8870A-75E9-4F45-96EC-6DB01922F992}" type="pres">
      <dgm:prSet presAssocID="{92238D95-05A5-4113-AEAB-571A57FD8E92}" presName="sibTrans" presStyleLbl="sibTrans2D1" presStyleIdx="1" presStyleCnt="3"/>
      <dgm:spPr/>
    </dgm:pt>
    <dgm:pt modelId="{06827BE9-DDFB-4738-8E9C-F4ABCCBFB284}" type="pres">
      <dgm:prSet presAssocID="{5AD48B04-E269-4781-9B02-11D9AEA031B6}" presName="node" presStyleLbl="node1" presStyleIdx="2" presStyleCnt="3">
        <dgm:presLayoutVars>
          <dgm:bulletEnabled val="1"/>
        </dgm:presLayoutVars>
      </dgm:prSet>
      <dgm:spPr/>
    </dgm:pt>
    <dgm:pt modelId="{0ADADB83-2D05-4078-A536-564981F319FB}" type="pres">
      <dgm:prSet presAssocID="{5AD48B04-E269-4781-9B02-11D9AEA031B6}" presName="dummy" presStyleCnt="0"/>
      <dgm:spPr/>
    </dgm:pt>
    <dgm:pt modelId="{B6696FBE-B750-4836-8B9F-720CC996CA5D}" type="pres">
      <dgm:prSet presAssocID="{4668459B-8738-427F-AD6D-72EC634FE4C0}" presName="sibTrans" presStyleLbl="sibTrans2D1" presStyleIdx="2" presStyleCnt="3"/>
      <dgm:spPr/>
    </dgm:pt>
  </dgm:ptLst>
  <dgm:cxnLst>
    <dgm:cxn modelId="{EA34C95D-2E57-408D-BEFD-E3DCCBAA9961}" type="presOf" srcId="{B58F2596-3961-40B1-B300-83EDBBF1F3E5}" destId="{B783AE88-2ECA-4950-844E-904751502C1E}" srcOrd="0" destOrd="0" presId="urn:microsoft.com/office/officeart/2005/8/layout/radial6"/>
    <dgm:cxn modelId="{6306BDD2-8685-4C86-B368-ADC69B034ACC}" srcId="{D9FBD0B5-7901-4165-86C0-ABB1CCFE416F}" destId="{B58F2596-3961-40B1-B300-83EDBBF1F3E5}" srcOrd="1" destOrd="0" parTransId="{6B151ECB-83C2-4029-926E-1B99FF892E96}" sibTransId="{92238D95-05A5-4113-AEAB-571A57FD8E92}"/>
    <dgm:cxn modelId="{45E68882-C00F-45B8-8F26-3CFC52851837}" srcId="{D9FBD0B5-7901-4165-86C0-ABB1CCFE416F}" destId="{9A837AA2-A86C-4DB1-9A02-DE73C0A00246}" srcOrd="0" destOrd="0" parTransId="{88407D98-2ED5-40A4-8F10-1030E84AA176}" sibTransId="{63918FC2-63D6-4931-8020-E716C4CE7516}"/>
    <dgm:cxn modelId="{20B39679-1949-4D48-B603-745D4C67CC4A}" type="presOf" srcId="{9A837AA2-A86C-4DB1-9A02-DE73C0A00246}" destId="{93D8C1E2-C15E-45A2-9D76-EC30F19E7DC0}" srcOrd="0" destOrd="0" presId="urn:microsoft.com/office/officeart/2005/8/layout/radial6"/>
    <dgm:cxn modelId="{3E38FBFD-D60F-4C4C-8AB7-0BE0B7AF5266}" type="presOf" srcId="{B70F51F1-627B-4F2C-8956-24DE78C14B0F}" destId="{9D63DAB2-7BAB-4DF7-A4B5-F6933A841AE7}" srcOrd="0" destOrd="0" presId="urn:microsoft.com/office/officeart/2005/8/layout/radial6"/>
    <dgm:cxn modelId="{10E611AE-98C6-4BE7-91E6-3D3D34C7BEEC}" type="presOf" srcId="{92238D95-05A5-4113-AEAB-571A57FD8E92}" destId="{AAD8870A-75E9-4F45-96EC-6DB01922F992}" srcOrd="0" destOrd="0" presId="urn:microsoft.com/office/officeart/2005/8/layout/radial6"/>
    <dgm:cxn modelId="{3AB8F901-5E44-4E2A-A594-D5E5AEE72FDE}" srcId="{B70F51F1-627B-4F2C-8956-24DE78C14B0F}" destId="{D9FBD0B5-7901-4165-86C0-ABB1CCFE416F}" srcOrd="0" destOrd="0" parTransId="{8CCFF376-D8D3-401A-B439-7D3311C32A26}" sibTransId="{62AF0A72-E2ED-4426-962B-8D6B7BBF5F80}"/>
    <dgm:cxn modelId="{C64826A4-9506-49E5-BFD3-BEB714B003AA}" type="presOf" srcId="{63918FC2-63D6-4931-8020-E716C4CE7516}" destId="{6B0A5329-2E6E-4821-AF03-02980123EA8E}" srcOrd="0" destOrd="0" presId="urn:microsoft.com/office/officeart/2005/8/layout/radial6"/>
    <dgm:cxn modelId="{6D9E8D96-4BC4-4333-97E4-AFF4A708004D}" type="presOf" srcId="{4668459B-8738-427F-AD6D-72EC634FE4C0}" destId="{B6696FBE-B750-4836-8B9F-720CC996CA5D}" srcOrd="0" destOrd="0" presId="urn:microsoft.com/office/officeart/2005/8/layout/radial6"/>
    <dgm:cxn modelId="{B3A68044-9D9D-48FD-8708-903EF4451C3A}" type="presOf" srcId="{5AD48B04-E269-4781-9B02-11D9AEA031B6}" destId="{06827BE9-DDFB-4738-8E9C-F4ABCCBFB284}" srcOrd="0" destOrd="0" presId="urn:microsoft.com/office/officeart/2005/8/layout/radial6"/>
    <dgm:cxn modelId="{1CA29D48-AC14-4532-AE69-A20548D4693C}" type="presOf" srcId="{D9FBD0B5-7901-4165-86C0-ABB1CCFE416F}" destId="{9560DE14-B50C-4CDF-8861-63275F3ABBB3}" srcOrd="0" destOrd="0" presId="urn:microsoft.com/office/officeart/2005/8/layout/radial6"/>
    <dgm:cxn modelId="{C298B3A9-79D9-4569-9043-B2CAD29FDC02}" srcId="{D9FBD0B5-7901-4165-86C0-ABB1CCFE416F}" destId="{5AD48B04-E269-4781-9B02-11D9AEA031B6}" srcOrd="2" destOrd="0" parTransId="{34F69381-4CD2-42DA-A70C-502870643105}" sibTransId="{4668459B-8738-427F-AD6D-72EC634FE4C0}"/>
    <dgm:cxn modelId="{9C675635-54D1-4E73-A577-6E51219B3079}" type="presParOf" srcId="{9D63DAB2-7BAB-4DF7-A4B5-F6933A841AE7}" destId="{9560DE14-B50C-4CDF-8861-63275F3ABBB3}" srcOrd="0" destOrd="0" presId="urn:microsoft.com/office/officeart/2005/8/layout/radial6"/>
    <dgm:cxn modelId="{8E461BD9-0A5C-4BFA-8140-E59F30692E69}" type="presParOf" srcId="{9D63DAB2-7BAB-4DF7-A4B5-F6933A841AE7}" destId="{93D8C1E2-C15E-45A2-9D76-EC30F19E7DC0}" srcOrd="1" destOrd="0" presId="urn:microsoft.com/office/officeart/2005/8/layout/radial6"/>
    <dgm:cxn modelId="{1F61805E-CD01-47BC-8AF2-65BFB9B119A2}" type="presParOf" srcId="{9D63DAB2-7BAB-4DF7-A4B5-F6933A841AE7}" destId="{BA46E90B-08F1-4247-8AA7-C632B31A40D0}" srcOrd="2" destOrd="0" presId="urn:microsoft.com/office/officeart/2005/8/layout/radial6"/>
    <dgm:cxn modelId="{66C62F23-6840-4BCC-9C26-62027BDF0E14}" type="presParOf" srcId="{9D63DAB2-7BAB-4DF7-A4B5-F6933A841AE7}" destId="{6B0A5329-2E6E-4821-AF03-02980123EA8E}" srcOrd="3" destOrd="0" presId="urn:microsoft.com/office/officeart/2005/8/layout/radial6"/>
    <dgm:cxn modelId="{C9BA954E-0C39-436D-B517-71CE8ADA3D62}" type="presParOf" srcId="{9D63DAB2-7BAB-4DF7-A4B5-F6933A841AE7}" destId="{B783AE88-2ECA-4950-844E-904751502C1E}" srcOrd="4" destOrd="0" presId="urn:microsoft.com/office/officeart/2005/8/layout/radial6"/>
    <dgm:cxn modelId="{B54D6E41-D787-4760-ACF5-EF3A01BA924F}" type="presParOf" srcId="{9D63DAB2-7BAB-4DF7-A4B5-F6933A841AE7}" destId="{6EB20E82-CF27-4DC2-A1AB-DDA0122785DF}" srcOrd="5" destOrd="0" presId="urn:microsoft.com/office/officeart/2005/8/layout/radial6"/>
    <dgm:cxn modelId="{B8F8E703-9439-463B-BB45-41FECEA9DB04}" type="presParOf" srcId="{9D63DAB2-7BAB-4DF7-A4B5-F6933A841AE7}" destId="{AAD8870A-75E9-4F45-96EC-6DB01922F992}" srcOrd="6" destOrd="0" presId="urn:microsoft.com/office/officeart/2005/8/layout/radial6"/>
    <dgm:cxn modelId="{F223C339-89C9-4601-8B05-5AF08D56F47F}" type="presParOf" srcId="{9D63DAB2-7BAB-4DF7-A4B5-F6933A841AE7}" destId="{06827BE9-DDFB-4738-8E9C-F4ABCCBFB284}" srcOrd="7" destOrd="0" presId="urn:microsoft.com/office/officeart/2005/8/layout/radial6"/>
    <dgm:cxn modelId="{0DEBA872-2D48-44D6-9983-790E4EDA1097}" type="presParOf" srcId="{9D63DAB2-7BAB-4DF7-A4B5-F6933A841AE7}" destId="{0ADADB83-2D05-4078-A536-564981F319FB}" srcOrd="8" destOrd="0" presId="urn:microsoft.com/office/officeart/2005/8/layout/radial6"/>
    <dgm:cxn modelId="{F0DABCAE-7F4B-46F5-B7E9-4D43A955EFB5}" type="presParOf" srcId="{9D63DAB2-7BAB-4DF7-A4B5-F6933A841AE7}" destId="{B6696FBE-B750-4836-8B9F-720CC996CA5D}" srcOrd="9" destOrd="0" presId="urn:microsoft.com/office/officeart/2005/8/layout/radial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4D4F8-E44A-4FE1-A905-2B087F214DC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kumimoji="1" lang="ja-JP" altLang="en-US"/>
        </a:p>
      </dgm:t>
    </dgm:pt>
    <dgm:pt modelId="{426FFC68-AB1F-447A-AE3C-9259E14DC9E6}">
      <dgm:prSet phldrT="[テキスト]"/>
      <dgm:spPr/>
      <dgm:t>
        <a:bodyPr/>
        <a:lstStyle/>
        <a:p>
          <a:r>
            <a:rPr kumimoji="1" lang="ja-JP" altLang="en-US" dirty="0" smtClean="0"/>
            <a:t>防災教育の拠点</a:t>
          </a:r>
          <a:endParaRPr kumimoji="1" lang="ja-JP" altLang="en-US" dirty="0"/>
        </a:p>
      </dgm:t>
    </dgm:pt>
    <dgm:pt modelId="{E23379B4-911A-427E-8428-D5E4B85C8110}" type="parTrans" cxnId="{E5C702B7-59C8-49C1-B8D0-EC0BEB0F11D1}">
      <dgm:prSet/>
      <dgm:spPr/>
      <dgm:t>
        <a:bodyPr/>
        <a:lstStyle/>
        <a:p>
          <a:endParaRPr kumimoji="1" lang="ja-JP" altLang="en-US"/>
        </a:p>
      </dgm:t>
    </dgm:pt>
    <dgm:pt modelId="{BAA33B5F-4699-4035-996B-5A380CE9CB7E}" type="sibTrans" cxnId="{E5C702B7-59C8-49C1-B8D0-EC0BEB0F11D1}">
      <dgm:prSet/>
      <dgm:spPr/>
      <dgm:t>
        <a:bodyPr/>
        <a:lstStyle/>
        <a:p>
          <a:endParaRPr kumimoji="1" lang="ja-JP" altLang="en-US"/>
        </a:p>
      </dgm:t>
    </dgm:pt>
    <dgm:pt modelId="{7CF3694A-FBC5-48C2-99A2-1FF8F01DFE73}">
      <dgm:prSet phldrT="[テキスト]"/>
      <dgm:spPr/>
      <dgm:t>
        <a:bodyPr/>
        <a:lstStyle/>
        <a:p>
          <a:r>
            <a:rPr kumimoji="1" lang="ja-JP" altLang="en-US" dirty="0" smtClean="0"/>
            <a:t>避難の拠点</a:t>
          </a:r>
          <a:endParaRPr kumimoji="1" lang="ja-JP" altLang="en-US" dirty="0"/>
        </a:p>
      </dgm:t>
    </dgm:pt>
    <dgm:pt modelId="{CCB3F966-CB72-4106-945D-08CC2DC26297}" type="parTrans" cxnId="{26BF7EA1-B577-48B6-85C3-5A99B3144FCF}">
      <dgm:prSet/>
      <dgm:spPr/>
      <dgm:t>
        <a:bodyPr/>
        <a:lstStyle/>
        <a:p>
          <a:endParaRPr kumimoji="1" lang="ja-JP" altLang="en-US"/>
        </a:p>
      </dgm:t>
    </dgm:pt>
    <dgm:pt modelId="{BDEFC73F-956C-4B50-9020-9AB8567F6B2A}" type="sibTrans" cxnId="{26BF7EA1-B577-48B6-85C3-5A99B3144FCF}">
      <dgm:prSet/>
      <dgm:spPr/>
      <dgm:t>
        <a:bodyPr/>
        <a:lstStyle/>
        <a:p>
          <a:endParaRPr kumimoji="1" lang="ja-JP" altLang="en-US"/>
        </a:p>
      </dgm:t>
    </dgm:pt>
    <dgm:pt modelId="{B87228E9-5D06-4D2D-89E9-D89B9A29A478}">
      <dgm:prSet phldrT="[テキスト]"/>
      <dgm:spPr/>
      <dgm:t>
        <a:bodyPr/>
        <a:lstStyle/>
        <a:p>
          <a:r>
            <a:rPr kumimoji="1" lang="ja-JP" altLang="en-US" smtClean="0"/>
            <a:t>地域</a:t>
          </a:r>
          <a:r>
            <a:rPr kumimoji="1" lang="ja-JP" altLang="en-US" dirty="0" smtClean="0"/>
            <a:t>防災の拠点</a:t>
          </a:r>
          <a:endParaRPr kumimoji="1" lang="ja-JP" altLang="en-US" dirty="0"/>
        </a:p>
      </dgm:t>
    </dgm:pt>
    <dgm:pt modelId="{AAB25344-68FF-447F-9716-BA5ECF69D978}" type="parTrans" cxnId="{8AD27636-2540-47A5-8686-8CD767310B43}">
      <dgm:prSet/>
      <dgm:spPr/>
      <dgm:t>
        <a:bodyPr/>
        <a:lstStyle/>
        <a:p>
          <a:endParaRPr kumimoji="1" lang="ja-JP" altLang="en-US"/>
        </a:p>
      </dgm:t>
    </dgm:pt>
    <dgm:pt modelId="{7743866E-8EF8-4F86-AF25-340C461307A8}" type="sibTrans" cxnId="{8AD27636-2540-47A5-8686-8CD767310B43}">
      <dgm:prSet/>
      <dgm:spPr/>
      <dgm:t>
        <a:bodyPr/>
        <a:lstStyle/>
        <a:p>
          <a:endParaRPr kumimoji="1" lang="ja-JP" altLang="en-US"/>
        </a:p>
      </dgm:t>
    </dgm:pt>
    <dgm:pt modelId="{7B416706-B39E-4C66-9DE5-4EEEEBE0E496}" type="pres">
      <dgm:prSet presAssocID="{EED4D4F8-E44A-4FE1-A905-2B087F214DC6}" presName="linear" presStyleCnt="0">
        <dgm:presLayoutVars>
          <dgm:animLvl val="lvl"/>
          <dgm:resizeHandles val="exact"/>
        </dgm:presLayoutVars>
      </dgm:prSet>
      <dgm:spPr/>
      <dgm:t>
        <a:bodyPr/>
        <a:lstStyle/>
        <a:p>
          <a:endParaRPr kumimoji="1" lang="ja-JP" altLang="en-US"/>
        </a:p>
      </dgm:t>
    </dgm:pt>
    <dgm:pt modelId="{B2940BB6-5953-46D4-95D9-0D3CC462A028}" type="pres">
      <dgm:prSet presAssocID="{426FFC68-AB1F-447A-AE3C-9259E14DC9E6}" presName="parentText" presStyleLbl="node1" presStyleIdx="0" presStyleCnt="3" custLinFactY="-56131" custLinFactNeighborX="-2128" custLinFactNeighborY="-100000">
        <dgm:presLayoutVars>
          <dgm:chMax val="0"/>
          <dgm:bulletEnabled val="1"/>
        </dgm:presLayoutVars>
      </dgm:prSet>
      <dgm:spPr/>
      <dgm:t>
        <a:bodyPr/>
        <a:lstStyle/>
        <a:p>
          <a:endParaRPr kumimoji="1" lang="ja-JP" altLang="en-US"/>
        </a:p>
      </dgm:t>
    </dgm:pt>
    <dgm:pt modelId="{32BF9D13-40DA-4CF8-8E4A-E2C371DDBA11}" type="pres">
      <dgm:prSet presAssocID="{BAA33B5F-4699-4035-996B-5A380CE9CB7E}" presName="spacer" presStyleCnt="0"/>
      <dgm:spPr/>
    </dgm:pt>
    <dgm:pt modelId="{EFEB6CFF-30DF-4642-88AF-4B77C734B9A4}" type="pres">
      <dgm:prSet presAssocID="{7CF3694A-FBC5-48C2-99A2-1FF8F01DFE73}" presName="parentText" presStyleLbl="node1" presStyleIdx="1" presStyleCnt="3">
        <dgm:presLayoutVars>
          <dgm:chMax val="0"/>
          <dgm:bulletEnabled val="1"/>
        </dgm:presLayoutVars>
      </dgm:prSet>
      <dgm:spPr/>
      <dgm:t>
        <a:bodyPr/>
        <a:lstStyle/>
        <a:p>
          <a:endParaRPr kumimoji="1" lang="ja-JP" altLang="en-US"/>
        </a:p>
      </dgm:t>
    </dgm:pt>
    <dgm:pt modelId="{82FC49B4-7584-424D-AC6A-AF1A23241353}" type="pres">
      <dgm:prSet presAssocID="{BDEFC73F-956C-4B50-9020-9AB8567F6B2A}" presName="spacer" presStyleCnt="0"/>
      <dgm:spPr/>
    </dgm:pt>
    <dgm:pt modelId="{F6D303C2-D03F-473E-9545-4FB32E2700B1}" type="pres">
      <dgm:prSet presAssocID="{B87228E9-5D06-4D2D-89E9-D89B9A29A478}" presName="parentText" presStyleLbl="node1" presStyleIdx="2" presStyleCnt="3">
        <dgm:presLayoutVars>
          <dgm:chMax val="0"/>
          <dgm:bulletEnabled val="1"/>
        </dgm:presLayoutVars>
      </dgm:prSet>
      <dgm:spPr/>
      <dgm:t>
        <a:bodyPr/>
        <a:lstStyle/>
        <a:p>
          <a:endParaRPr kumimoji="1" lang="ja-JP" altLang="en-US"/>
        </a:p>
      </dgm:t>
    </dgm:pt>
  </dgm:ptLst>
  <dgm:cxnLst>
    <dgm:cxn modelId="{830EF9EE-E6B6-4A65-AD18-26F65A443D2E}" type="presOf" srcId="{7CF3694A-FBC5-48C2-99A2-1FF8F01DFE73}" destId="{EFEB6CFF-30DF-4642-88AF-4B77C734B9A4}" srcOrd="0" destOrd="0" presId="urn:microsoft.com/office/officeart/2005/8/layout/vList2"/>
    <dgm:cxn modelId="{9ADDF66F-50EC-482C-AB5D-27A0D8163B7B}" type="presOf" srcId="{426FFC68-AB1F-447A-AE3C-9259E14DC9E6}" destId="{B2940BB6-5953-46D4-95D9-0D3CC462A028}" srcOrd="0" destOrd="0" presId="urn:microsoft.com/office/officeart/2005/8/layout/vList2"/>
    <dgm:cxn modelId="{7B40E7AF-2434-4C51-874C-E7F09874EF6E}" type="presOf" srcId="{EED4D4F8-E44A-4FE1-A905-2B087F214DC6}" destId="{7B416706-B39E-4C66-9DE5-4EEEEBE0E496}" srcOrd="0" destOrd="0" presId="urn:microsoft.com/office/officeart/2005/8/layout/vList2"/>
    <dgm:cxn modelId="{627C36FB-E388-494B-8416-3E4927404BFC}" type="presOf" srcId="{B87228E9-5D06-4D2D-89E9-D89B9A29A478}" destId="{F6D303C2-D03F-473E-9545-4FB32E2700B1}" srcOrd="0" destOrd="0" presId="urn:microsoft.com/office/officeart/2005/8/layout/vList2"/>
    <dgm:cxn modelId="{26BF7EA1-B577-48B6-85C3-5A99B3144FCF}" srcId="{EED4D4F8-E44A-4FE1-A905-2B087F214DC6}" destId="{7CF3694A-FBC5-48C2-99A2-1FF8F01DFE73}" srcOrd="1" destOrd="0" parTransId="{CCB3F966-CB72-4106-945D-08CC2DC26297}" sibTransId="{BDEFC73F-956C-4B50-9020-9AB8567F6B2A}"/>
    <dgm:cxn modelId="{8AD27636-2540-47A5-8686-8CD767310B43}" srcId="{EED4D4F8-E44A-4FE1-A905-2B087F214DC6}" destId="{B87228E9-5D06-4D2D-89E9-D89B9A29A478}" srcOrd="2" destOrd="0" parTransId="{AAB25344-68FF-447F-9716-BA5ECF69D978}" sibTransId="{7743866E-8EF8-4F86-AF25-340C461307A8}"/>
    <dgm:cxn modelId="{E5C702B7-59C8-49C1-B8D0-EC0BEB0F11D1}" srcId="{EED4D4F8-E44A-4FE1-A905-2B087F214DC6}" destId="{426FFC68-AB1F-447A-AE3C-9259E14DC9E6}" srcOrd="0" destOrd="0" parTransId="{E23379B4-911A-427E-8428-D5E4B85C8110}" sibTransId="{BAA33B5F-4699-4035-996B-5A380CE9CB7E}"/>
    <dgm:cxn modelId="{E8598082-4651-4906-B055-3DE52F7314B2}" type="presParOf" srcId="{7B416706-B39E-4C66-9DE5-4EEEEBE0E496}" destId="{B2940BB6-5953-46D4-95D9-0D3CC462A028}" srcOrd="0" destOrd="0" presId="urn:microsoft.com/office/officeart/2005/8/layout/vList2"/>
    <dgm:cxn modelId="{0B311EDB-A133-4A09-9A8D-25D076514765}" type="presParOf" srcId="{7B416706-B39E-4C66-9DE5-4EEEEBE0E496}" destId="{32BF9D13-40DA-4CF8-8E4A-E2C371DDBA11}" srcOrd="1" destOrd="0" presId="urn:microsoft.com/office/officeart/2005/8/layout/vList2"/>
    <dgm:cxn modelId="{4B45F45D-2715-41E6-BB82-E56C7549DCE9}" type="presParOf" srcId="{7B416706-B39E-4C66-9DE5-4EEEEBE0E496}" destId="{EFEB6CFF-30DF-4642-88AF-4B77C734B9A4}" srcOrd="2" destOrd="0" presId="urn:microsoft.com/office/officeart/2005/8/layout/vList2"/>
    <dgm:cxn modelId="{66D6E325-EB31-4407-B0FD-88D73B09B5B0}" type="presParOf" srcId="{7B416706-B39E-4C66-9DE5-4EEEEBE0E496}" destId="{82FC49B4-7584-424D-AC6A-AF1A23241353}" srcOrd="3" destOrd="0" presId="urn:microsoft.com/office/officeart/2005/8/layout/vList2"/>
    <dgm:cxn modelId="{D4553162-1435-4B9F-9F16-DDA8F75CE48F}" type="presParOf" srcId="{7B416706-B39E-4C66-9DE5-4EEEEBE0E496}" destId="{F6D303C2-D03F-473E-9545-4FB32E2700B1}"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78DBF-B6C6-4E8B-AAC7-154DE80C04B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EB5B2418-2239-4B76-B038-A83097520164}">
      <dgm:prSet phldrT="[テキスト]"/>
      <dgm:spPr/>
      <dgm:t>
        <a:bodyPr/>
        <a:lstStyle/>
        <a:p>
          <a:r>
            <a:rPr lang="ja-JP" altLang="en-US" dirty="0" smtClean="0"/>
            <a:t>教育を受ける権利との関係</a:t>
          </a:r>
          <a:endParaRPr kumimoji="1" lang="ja-JP" altLang="en-US" dirty="0"/>
        </a:p>
      </dgm:t>
    </dgm:pt>
    <dgm:pt modelId="{2F77FFA2-06D8-422A-94D8-23FF19E7FF8A}" type="parTrans" cxnId="{B358530F-C3EC-43AF-B240-B8EAEB0C41AE}">
      <dgm:prSet/>
      <dgm:spPr/>
      <dgm:t>
        <a:bodyPr/>
        <a:lstStyle/>
        <a:p>
          <a:endParaRPr kumimoji="1" lang="ja-JP" altLang="en-US"/>
        </a:p>
      </dgm:t>
    </dgm:pt>
    <dgm:pt modelId="{5D9CFC60-9735-4597-A2AA-8DC509A93E3A}" type="sibTrans" cxnId="{B358530F-C3EC-43AF-B240-B8EAEB0C41AE}">
      <dgm:prSet/>
      <dgm:spPr/>
      <dgm:t>
        <a:bodyPr/>
        <a:lstStyle/>
        <a:p>
          <a:endParaRPr kumimoji="1" lang="ja-JP" altLang="en-US"/>
        </a:p>
      </dgm:t>
    </dgm:pt>
    <dgm:pt modelId="{357766C1-49E3-4084-B315-336C45F62F18}">
      <dgm:prSet/>
      <dgm:spPr/>
      <dgm:t>
        <a:bodyPr/>
        <a:lstStyle/>
        <a:p>
          <a:r>
            <a:rPr lang="ja-JP" altLang="en-US" dirty="0" smtClean="0"/>
            <a:t>人としての生存に不可欠な災害リスクの認識ならびにリスク回避・軽減手法の会得は教育内容としては必修</a:t>
          </a:r>
          <a:endParaRPr lang="ja-JP" altLang="en-US" dirty="0"/>
        </a:p>
      </dgm:t>
    </dgm:pt>
    <dgm:pt modelId="{3F8D31AD-11DB-4930-96B0-1DD2F60B411B}" type="parTrans" cxnId="{171C9706-D5D8-4521-A72E-E5BCEE784E2F}">
      <dgm:prSet/>
      <dgm:spPr/>
      <dgm:t>
        <a:bodyPr/>
        <a:lstStyle/>
        <a:p>
          <a:endParaRPr kumimoji="1" lang="ja-JP" altLang="en-US"/>
        </a:p>
      </dgm:t>
    </dgm:pt>
    <dgm:pt modelId="{AB10BA89-1A4C-42AF-8DE1-2025AF3C8482}" type="sibTrans" cxnId="{171C9706-D5D8-4521-A72E-E5BCEE784E2F}">
      <dgm:prSet/>
      <dgm:spPr/>
      <dgm:t>
        <a:bodyPr/>
        <a:lstStyle/>
        <a:p>
          <a:endParaRPr kumimoji="1" lang="ja-JP" altLang="en-US"/>
        </a:p>
      </dgm:t>
    </dgm:pt>
    <dgm:pt modelId="{6AA65C9A-9AED-43DD-8113-55A6E524CEB6}">
      <dgm:prSet/>
      <dgm:spPr/>
      <dgm:t>
        <a:bodyPr/>
        <a:lstStyle/>
        <a:p>
          <a:r>
            <a:rPr lang="ja-JP" altLang="en-US" smtClean="0"/>
            <a:t>自然災害に強い人材の育成</a:t>
          </a:r>
          <a:endParaRPr lang="ja-JP" altLang="en-US" dirty="0"/>
        </a:p>
      </dgm:t>
    </dgm:pt>
    <dgm:pt modelId="{923DE961-DDDF-4FA7-BDC0-674BC7632765}" type="parTrans" cxnId="{BFF35776-18F3-4EF6-96D5-B020BE67CF96}">
      <dgm:prSet/>
      <dgm:spPr/>
      <dgm:t>
        <a:bodyPr/>
        <a:lstStyle/>
        <a:p>
          <a:endParaRPr kumimoji="1" lang="ja-JP" altLang="en-US"/>
        </a:p>
      </dgm:t>
    </dgm:pt>
    <dgm:pt modelId="{C2B24E9F-FDD6-4AC3-B969-DAA65A0BF36F}" type="sibTrans" cxnId="{BFF35776-18F3-4EF6-96D5-B020BE67CF96}">
      <dgm:prSet/>
      <dgm:spPr/>
      <dgm:t>
        <a:bodyPr/>
        <a:lstStyle/>
        <a:p>
          <a:endParaRPr kumimoji="1" lang="ja-JP" altLang="en-US"/>
        </a:p>
      </dgm:t>
    </dgm:pt>
    <dgm:pt modelId="{3CBE6537-A8FA-4C9E-AF5C-45D49C5F7ECF}">
      <dgm:prSet/>
      <dgm:spPr/>
      <dgm:t>
        <a:bodyPr/>
        <a:lstStyle/>
        <a:p>
          <a:r>
            <a:rPr lang="ja-JP" altLang="en-US" dirty="0" smtClean="0"/>
            <a:t>自然災害に対する（社会的）脆弱性という対概念として、災害に強い社会・個人の育成</a:t>
          </a:r>
          <a:endParaRPr lang="ja-JP" altLang="en-US" dirty="0"/>
        </a:p>
      </dgm:t>
    </dgm:pt>
    <dgm:pt modelId="{886C1CAF-EEAB-4EBD-A460-E17D09043DB1}" type="parTrans" cxnId="{2CE6A536-1810-4E3A-9418-AC2124E3CB0E}">
      <dgm:prSet/>
      <dgm:spPr/>
      <dgm:t>
        <a:bodyPr/>
        <a:lstStyle/>
        <a:p>
          <a:endParaRPr kumimoji="1" lang="ja-JP" altLang="en-US"/>
        </a:p>
      </dgm:t>
    </dgm:pt>
    <dgm:pt modelId="{2E72EA66-A7A7-422F-BE73-7BC399680431}" type="sibTrans" cxnId="{2CE6A536-1810-4E3A-9418-AC2124E3CB0E}">
      <dgm:prSet/>
      <dgm:spPr/>
      <dgm:t>
        <a:bodyPr/>
        <a:lstStyle/>
        <a:p>
          <a:endParaRPr kumimoji="1" lang="ja-JP" altLang="en-US"/>
        </a:p>
      </dgm:t>
    </dgm:pt>
    <dgm:pt modelId="{5CCC4A74-5234-4107-A53D-E1916BA805BB}">
      <dgm:prSet/>
      <dgm:spPr/>
      <dgm:t>
        <a:bodyPr/>
        <a:lstStyle/>
        <a:p>
          <a:r>
            <a:rPr lang="ja-JP" altLang="en-US" smtClean="0"/>
            <a:t>将来の防災リーダーの育成</a:t>
          </a:r>
          <a:endParaRPr lang="ja-JP" altLang="en-US" dirty="0"/>
        </a:p>
      </dgm:t>
    </dgm:pt>
    <dgm:pt modelId="{024FB788-0968-4938-A5AC-3BCD9DAB76F1}" type="parTrans" cxnId="{A55B097C-3C4C-4F3D-8CEE-8F0360B874D1}">
      <dgm:prSet/>
      <dgm:spPr/>
      <dgm:t>
        <a:bodyPr/>
        <a:lstStyle/>
        <a:p>
          <a:endParaRPr kumimoji="1" lang="ja-JP" altLang="en-US"/>
        </a:p>
      </dgm:t>
    </dgm:pt>
    <dgm:pt modelId="{F00E3108-BE0B-4C37-A3B9-03A00D4A161E}" type="sibTrans" cxnId="{A55B097C-3C4C-4F3D-8CEE-8F0360B874D1}">
      <dgm:prSet/>
      <dgm:spPr/>
      <dgm:t>
        <a:bodyPr/>
        <a:lstStyle/>
        <a:p>
          <a:endParaRPr kumimoji="1" lang="ja-JP" altLang="en-US"/>
        </a:p>
      </dgm:t>
    </dgm:pt>
    <dgm:pt modelId="{3BCE11D6-5044-4825-93CF-EFED79413021}">
      <dgm:prSet/>
      <dgm:spPr/>
      <dgm:t>
        <a:bodyPr/>
        <a:lstStyle/>
        <a:p>
          <a:r>
            <a:rPr lang="ja-JP" altLang="en-US" dirty="0" smtClean="0"/>
            <a:t>東南海・南海地震等の長期的視野に立った人材育成</a:t>
          </a:r>
          <a:endParaRPr lang="ja-JP" altLang="en-US" dirty="0"/>
        </a:p>
      </dgm:t>
    </dgm:pt>
    <dgm:pt modelId="{43F87E3F-C114-473D-AE04-15ABBC4BD1A9}" type="parTrans" cxnId="{8FF94DBB-A840-4E1B-8003-0F83A2217898}">
      <dgm:prSet/>
      <dgm:spPr/>
      <dgm:t>
        <a:bodyPr/>
        <a:lstStyle/>
        <a:p>
          <a:endParaRPr kumimoji="1" lang="ja-JP" altLang="en-US"/>
        </a:p>
      </dgm:t>
    </dgm:pt>
    <dgm:pt modelId="{1AF8EDE9-92BD-4F14-84C4-409FBCCB8364}" type="sibTrans" cxnId="{8FF94DBB-A840-4E1B-8003-0F83A2217898}">
      <dgm:prSet/>
      <dgm:spPr/>
      <dgm:t>
        <a:bodyPr/>
        <a:lstStyle/>
        <a:p>
          <a:endParaRPr kumimoji="1" lang="ja-JP" altLang="en-US"/>
        </a:p>
      </dgm:t>
    </dgm:pt>
    <dgm:pt modelId="{4F5FC8BF-8EDC-49AB-9554-F10C8F35D1BE}">
      <dgm:prSet/>
      <dgm:spPr/>
      <dgm:t>
        <a:bodyPr/>
        <a:lstStyle/>
        <a:p>
          <a:r>
            <a:rPr lang="ja-JP" altLang="en-US" dirty="0" smtClean="0"/>
            <a:t>小中学生は、地震時には地域のリーダー的存在になっている！！</a:t>
          </a:r>
          <a:endParaRPr lang="ja-JP" altLang="en-US" dirty="0"/>
        </a:p>
      </dgm:t>
    </dgm:pt>
    <dgm:pt modelId="{42BB6D17-818C-47AF-B24D-E457881B860C}" type="parTrans" cxnId="{315E38A6-EFE1-43E4-8E41-F590F546E22B}">
      <dgm:prSet/>
      <dgm:spPr/>
      <dgm:t>
        <a:bodyPr/>
        <a:lstStyle/>
        <a:p>
          <a:endParaRPr kumimoji="1" lang="ja-JP" altLang="en-US"/>
        </a:p>
      </dgm:t>
    </dgm:pt>
    <dgm:pt modelId="{5DBFFF3D-8155-4FA6-9C9D-6C3CB2BD4BEA}" type="sibTrans" cxnId="{315E38A6-EFE1-43E4-8E41-F590F546E22B}">
      <dgm:prSet/>
      <dgm:spPr/>
      <dgm:t>
        <a:bodyPr/>
        <a:lstStyle/>
        <a:p>
          <a:endParaRPr kumimoji="1" lang="ja-JP" altLang="en-US"/>
        </a:p>
      </dgm:t>
    </dgm:pt>
    <dgm:pt modelId="{9339C740-4E0A-4705-9D90-625A6B1E504B}" type="pres">
      <dgm:prSet presAssocID="{3C878DBF-B6C6-4E8B-AAC7-154DE80C04B5}" presName="linear" presStyleCnt="0">
        <dgm:presLayoutVars>
          <dgm:dir/>
          <dgm:animLvl val="lvl"/>
          <dgm:resizeHandles val="exact"/>
        </dgm:presLayoutVars>
      </dgm:prSet>
      <dgm:spPr/>
      <dgm:t>
        <a:bodyPr/>
        <a:lstStyle/>
        <a:p>
          <a:endParaRPr kumimoji="1" lang="ja-JP" altLang="en-US"/>
        </a:p>
      </dgm:t>
    </dgm:pt>
    <dgm:pt modelId="{A563A68B-E01D-4A5E-A659-B798A774FA2E}" type="pres">
      <dgm:prSet presAssocID="{EB5B2418-2239-4B76-B038-A83097520164}" presName="parentLin" presStyleCnt="0"/>
      <dgm:spPr/>
    </dgm:pt>
    <dgm:pt modelId="{CAFEE9D3-E4B9-4108-8064-DDCD4FA5A254}" type="pres">
      <dgm:prSet presAssocID="{EB5B2418-2239-4B76-B038-A83097520164}" presName="parentLeftMargin" presStyleLbl="node1" presStyleIdx="0" presStyleCnt="3"/>
      <dgm:spPr/>
      <dgm:t>
        <a:bodyPr/>
        <a:lstStyle/>
        <a:p>
          <a:endParaRPr kumimoji="1" lang="ja-JP" altLang="en-US"/>
        </a:p>
      </dgm:t>
    </dgm:pt>
    <dgm:pt modelId="{AF28CE93-664B-49B1-893B-2E79CA232055}" type="pres">
      <dgm:prSet presAssocID="{EB5B2418-2239-4B76-B038-A83097520164}" presName="parentText" presStyleLbl="node1" presStyleIdx="0" presStyleCnt="3">
        <dgm:presLayoutVars>
          <dgm:chMax val="0"/>
          <dgm:bulletEnabled val="1"/>
        </dgm:presLayoutVars>
      </dgm:prSet>
      <dgm:spPr/>
      <dgm:t>
        <a:bodyPr/>
        <a:lstStyle/>
        <a:p>
          <a:endParaRPr kumimoji="1" lang="ja-JP" altLang="en-US"/>
        </a:p>
      </dgm:t>
    </dgm:pt>
    <dgm:pt modelId="{A677BBCC-F50B-4EAB-A56A-F3BE2EE4DEC1}" type="pres">
      <dgm:prSet presAssocID="{EB5B2418-2239-4B76-B038-A83097520164}" presName="negativeSpace" presStyleCnt="0"/>
      <dgm:spPr/>
    </dgm:pt>
    <dgm:pt modelId="{ED0AC5D0-6387-40C9-8CE0-A7AD1287124E}" type="pres">
      <dgm:prSet presAssocID="{EB5B2418-2239-4B76-B038-A83097520164}" presName="childText" presStyleLbl="conFgAcc1" presStyleIdx="0" presStyleCnt="3">
        <dgm:presLayoutVars>
          <dgm:bulletEnabled val="1"/>
        </dgm:presLayoutVars>
      </dgm:prSet>
      <dgm:spPr/>
      <dgm:t>
        <a:bodyPr/>
        <a:lstStyle/>
        <a:p>
          <a:endParaRPr kumimoji="1" lang="ja-JP" altLang="en-US"/>
        </a:p>
      </dgm:t>
    </dgm:pt>
    <dgm:pt modelId="{A25D3CE5-8879-465A-A361-441F013DB97B}" type="pres">
      <dgm:prSet presAssocID="{5D9CFC60-9735-4597-A2AA-8DC509A93E3A}" presName="spaceBetweenRectangles" presStyleCnt="0"/>
      <dgm:spPr/>
    </dgm:pt>
    <dgm:pt modelId="{6F201345-D567-4D4D-A5CB-378E31F85E2A}" type="pres">
      <dgm:prSet presAssocID="{6AA65C9A-9AED-43DD-8113-55A6E524CEB6}" presName="parentLin" presStyleCnt="0"/>
      <dgm:spPr/>
    </dgm:pt>
    <dgm:pt modelId="{BFE8084B-9483-4BB7-8E9B-0429903F210E}" type="pres">
      <dgm:prSet presAssocID="{6AA65C9A-9AED-43DD-8113-55A6E524CEB6}" presName="parentLeftMargin" presStyleLbl="node1" presStyleIdx="0" presStyleCnt="3"/>
      <dgm:spPr/>
      <dgm:t>
        <a:bodyPr/>
        <a:lstStyle/>
        <a:p>
          <a:endParaRPr kumimoji="1" lang="ja-JP" altLang="en-US"/>
        </a:p>
      </dgm:t>
    </dgm:pt>
    <dgm:pt modelId="{86C7881A-A9CF-4FDD-A363-FF62ABE29073}" type="pres">
      <dgm:prSet presAssocID="{6AA65C9A-9AED-43DD-8113-55A6E524CEB6}" presName="parentText" presStyleLbl="node1" presStyleIdx="1" presStyleCnt="3">
        <dgm:presLayoutVars>
          <dgm:chMax val="0"/>
          <dgm:bulletEnabled val="1"/>
        </dgm:presLayoutVars>
      </dgm:prSet>
      <dgm:spPr/>
      <dgm:t>
        <a:bodyPr/>
        <a:lstStyle/>
        <a:p>
          <a:endParaRPr kumimoji="1" lang="ja-JP" altLang="en-US"/>
        </a:p>
      </dgm:t>
    </dgm:pt>
    <dgm:pt modelId="{4CA129C1-AE5C-4311-BCBA-EE7E72AC1490}" type="pres">
      <dgm:prSet presAssocID="{6AA65C9A-9AED-43DD-8113-55A6E524CEB6}" presName="negativeSpace" presStyleCnt="0"/>
      <dgm:spPr/>
    </dgm:pt>
    <dgm:pt modelId="{EE873DA5-CE50-405A-BE6D-C8226E870203}" type="pres">
      <dgm:prSet presAssocID="{6AA65C9A-9AED-43DD-8113-55A6E524CEB6}" presName="childText" presStyleLbl="conFgAcc1" presStyleIdx="1" presStyleCnt="3">
        <dgm:presLayoutVars>
          <dgm:bulletEnabled val="1"/>
        </dgm:presLayoutVars>
      </dgm:prSet>
      <dgm:spPr/>
      <dgm:t>
        <a:bodyPr/>
        <a:lstStyle/>
        <a:p>
          <a:endParaRPr kumimoji="1" lang="ja-JP" altLang="en-US"/>
        </a:p>
      </dgm:t>
    </dgm:pt>
    <dgm:pt modelId="{B80A89ED-AE7F-4E6B-BF2D-B1DADD53AB8C}" type="pres">
      <dgm:prSet presAssocID="{C2B24E9F-FDD6-4AC3-B969-DAA65A0BF36F}" presName="spaceBetweenRectangles" presStyleCnt="0"/>
      <dgm:spPr/>
    </dgm:pt>
    <dgm:pt modelId="{E93FA74F-E9D7-4FC6-9B9B-CC82D8646103}" type="pres">
      <dgm:prSet presAssocID="{5CCC4A74-5234-4107-A53D-E1916BA805BB}" presName="parentLin" presStyleCnt="0"/>
      <dgm:spPr/>
    </dgm:pt>
    <dgm:pt modelId="{340FAE19-10E9-41A1-8766-37684EFC50FD}" type="pres">
      <dgm:prSet presAssocID="{5CCC4A74-5234-4107-A53D-E1916BA805BB}" presName="parentLeftMargin" presStyleLbl="node1" presStyleIdx="1" presStyleCnt="3"/>
      <dgm:spPr/>
      <dgm:t>
        <a:bodyPr/>
        <a:lstStyle/>
        <a:p>
          <a:endParaRPr kumimoji="1" lang="ja-JP" altLang="en-US"/>
        </a:p>
      </dgm:t>
    </dgm:pt>
    <dgm:pt modelId="{3F78013E-240C-407C-9769-2B5B1613D6B7}" type="pres">
      <dgm:prSet presAssocID="{5CCC4A74-5234-4107-A53D-E1916BA805BB}" presName="parentText" presStyleLbl="node1" presStyleIdx="2" presStyleCnt="3">
        <dgm:presLayoutVars>
          <dgm:chMax val="0"/>
          <dgm:bulletEnabled val="1"/>
        </dgm:presLayoutVars>
      </dgm:prSet>
      <dgm:spPr/>
      <dgm:t>
        <a:bodyPr/>
        <a:lstStyle/>
        <a:p>
          <a:endParaRPr kumimoji="1" lang="ja-JP" altLang="en-US"/>
        </a:p>
      </dgm:t>
    </dgm:pt>
    <dgm:pt modelId="{B51C7420-97CA-4A78-AB5E-9C71E52E5B03}" type="pres">
      <dgm:prSet presAssocID="{5CCC4A74-5234-4107-A53D-E1916BA805BB}" presName="negativeSpace" presStyleCnt="0"/>
      <dgm:spPr/>
    </dgm:pt>
    <dgm:pt modelId="{994242D5-D81A-4E40-87A8-0351BA276BC3}" type="pres">
      <dgm:prSet presAssocID="{5CCC4A74-5234-4107-A53D-E1916BA805BB}" presName="childText" presStyleLbl="conFgAcc1" presStyleIdx="2" presStyleCnt="3">
        <dgm:presLayoutVars>
          <dgm:bulletEnabled val="1"/>
        </dgm:presLayoutVars>
      </dgm:prSet>
      <dgm:spPr/>
      <dgm:t>
        <a:bodyPr/>
        <a:lstStyle/>
        <a:p>
          <a:endParaRPr kumimoji="1" lang="ja-JP" altLang="en-US"/>
        </a:p>
      </dgm:t>
    </dgm:pt>
  </dgm:ptLst>
  <dgm:cxnLst>
    <dgm:cxn modelId="{B358530F-C3EC-43AF-B240-B8EAEB0C41AE}" srcId="{3C878DBF-B6C6-4E8B-AAC7-154DE80C04B5}" destId="{EB5B2418-2239-4B76-B038-A83097520164}" srcOrd="0" destOrd="0" parTransId="{2F77FFA2-06D8-422A-94D8-23FF19E7FF8A}" sibTransId="{5D9CFC60-9735-4597-A2AA-8DC509A93E3A}"/>
    <dgm:cxn modelId="{315E38A6-EFE1-43E4-8E41-F590F546E22B}" srcId="{5CCC4A74-5234-4107-A53D-E1916BA805BB}" destId="{4F5FC8BF-8EDC-49AB-9554-F10C8F35D1BE}" srcOrd="1" destOrd="0" parTransId="{42BB6D17-818C-47AF-B24D-E457881B860C}" sibTransId="{5DBFFF3D-8155-4FA6-9C9D-6C3CB2BD4BEA}"/>
    <dgm:cxn modelId="{7D123238-28C9-477F-A66B-8C27A019A857}" type="presOf" srcId="{EB5B2418-2239-4B76-B038-A83097520164}" destId="{AF28CE93-664B-49B1-893B-2E79CA232055}" srcOrd="1" destOrd="0" presId="urn:microsoft.com/office/officeart/2005/8/layout/list1"/>
    <dgm:cxn modelId="{171C9706-D5D8-4521-A72E-E5BCEE784E2F}" srcId="{EB5B2418-2239-4B76-B038-A83097520164}" destId="{357766C1-49E3-4084-B315-336C45F62F18}" srcOrd="0" destOrd="0" parTransId="{3F8D31AD-11DB-4930-96B0-1DD2F60B411B}" sibTransId="{AB10BA89-1A4C-42AF-8DE1-2025AF3C8482}"/>
    <dgm:cxn modelId="{7613B572-520E-4C96-A6DE-12B591C783B0}" type="presOf" srcId="{EB5B2418-2239-4B76-B038-A83097520164}" destId="{CAFEE9D3-E4B9-4108-8064-DDCD4FA5A254}" srcOrd="0" destOrd="0" presId="urn:microsoft.com/office/officeart/2005/8/layout/list1"/>
    <dgm:cxn modelId="{BFF35776-18F3-4EF6-96D5-B020BE67CF96}" srcId="{3C878DBF-B6C6-4E8B-AAC7-154DE80C04B5}" destId="{6AA65C9A-9AED-43DD-8113-55A6E524CEB6}" srcOrd="1" destOrd="0" parTransId="{923DE961-DDDF-4FA7-BDC0-674BC7632765}" sibTransId="{C2B24E9F-FDD6-4AC3-B969-DAA65A0BF36F}"/>
    <dgm:cxn modelId="{C833956C-B05C-4E0C-BD41-B23396D95D9C}" type="presOf" srcId="{5CCC4A74-5234-4107-A53D-E1916BA805BB}" destId="{3F78013E-240C-407C-9769-2B5B1613D6B7}" srcOrd="1" destOrd="0" presId="urn:microsoft.com/office/officeart/2005/8/layout/list1"/>
    <dgm:cxn modelId="{8FF94DBB-A840-4E1B-8003-0F83A2217898}" srcId="{5CCC4A74-5234-4107-A53D-E1916BA805BB}" destId="{3BCE11D6-5044-4825-93CF-EFED79413021}" srcOrd="0" destOrd="0" parTransId="{43F87E3F-C114-473D-AE04-15ABBC4BD1A9}" sibTransId="{1AF8EDE9-92BD-4F14-84C4-409FBCCB8364}"/>
    <dgm:cxn modelId="{1DA5585D-118A-4A2F-9C55-2FC63402B509}" type="presOf" srcId="{3BCE11D6-5044-4825-93CF-EFED79413021}" destId="{994242D5-D81A-4E40-87A8-0351BA276BC3}" srcOrd="0" destOrd="0" presId="urn:microsoft.com/office/officeart/2005/8/layout/list1"/>
    <dgm:cxn modelId="{E400027E-EB8D-4B00-A932-214ACF320EA3}" type="presOf" srcId="{4F5FC8BF-8EDC-49AB-9554-F10C8F35D1BE}" destId="{994242D5-D81A-4E40-87A8-0351BA276BC3}" srcOrd="0" destOrd="1" presId="urn:microsoft.com/office/officeart/2005/8/layout/list1"/>
    <dgm:cxn modelId="{10E21E9B-7987-4E99-9AEA-1AAA5485B7CA}" type="presOf" srcId="{5CCC4A74-5234-4107-A53D-E1916BA805BB}" destId="{340FAE19-10E9-41A1-8766-37684EFC50FD}" srcOrd="0" destOrd="0" presId="urn:microsoft.com/office/officeart/2005/8/layout/list1"/>
    <dgm:cxn modelId="{A55B097C-3C4C-4F3D-8CEE-8F0360B874D1}" srcId="{3C878DBF-B6C6-4E8B-AAC7-154DE80C04B5}" destId="{5CCC4A74-5234-4107-A53D-E1916BA805BB}" srcOrd="2" destOrd="0" parTransId="{024FB788-0968-4938-A5AC-3BCD9DAB76F1}" sibTransId="{F00E3108-BE0B-4C37-A3B9-03A00D4A161E}"/>
    <dgm:cxn modelId="{A91493CD-57CF-4B51-9193-BDEED55BC49C}" type="presOf" srcId="{357766C1-49E3-4084-B315-336C45F62F18}" destId="{ED0AC5D0-6387-40C9-8CE0-A7AD1287124E}" srcOrd="0" destOrd="0" presId="urn:microsoft.com/office/officeart/2005/8/layout/list1"/>
    <dgm:cxn modelId="{77E23390-86BF-43C8-B97F-892A95ADF87C}" type="presOf" srcId="{3C878DBF-B6C6-4E8B-AAC7-154DE80C04B5}" destId="{9339C740-4E0A-4705-9D90-625A6B1E504B}" srcOrd="0" destOrd="0" presId="urn:microsoft.com/office/officeart/2005/8/layout/list1"/>
    <dgm:cxn modelId="{F07904F0-AD6B-464D-8472-E59208790E4E}" type="presOf" srcId="{3CBE6537-A8FA-4C9E-AF5C-45D49C5F7ECF}" destId="{EE873DA5-CE50-405A-BE6D-C8226E870203}" srcOrd="0" destOrd="0" presId="urn:microsoft.com/office/officeart/2005/8/layout/list1"/>
    <dgm:cxn modelId="{BC44F730-3277-41E4-B0AB-8B3297AC0C60}" type="presOf" srcId="{6AA65C9A-9AED-43DD-8113-55A6E524CEB6}" destId="{86C7881A-A9CF-4FDD-A363-FF62ABE29073}" srcOrd="1" destOrd="0" presId="urn:microsoft.com/office/officeart/2005/8/layout/list1"/>
    <dgm:cxn modelId="{2CE6A536-1810-4E3A-9418-AC2124E3CB0E}" srcId="{6AA65C9A-9AED-43DD-8113-55A6E524CEB6}" destId="{3CBE6537-A8FA-4C9E-AF5C-45D49C5F7ECF}" srcOrd="0" destOrd="0" parTransId="{886C1CAF-EEAB-4EBD-A460-E17D09043DB1}" sibTransId="{2E72EA66-A7A7-422F-BE73-7BC399680431}"/>
    <dgm:cxn modelId="{8CCD3202-93E8-4B3E-B38F-D518BFA62002}" type="presOf" srcId="{6AA65C9A-9AED-43DD-8113-55A6E524CEB6}" destId="{BFE8084B-9483-4BB7-8E9B-0429903F210E}" srcOrd="0" destOrd="0" presId="urn:microsoft.com/office/officeart/2005/8/layout/list1"/>
    <dgm:cxn modelId="{BBCAD4C1-CADE-4B9D-9CDD-6DC87752F010}" type="presParOf" srcId="{9339C740-4E0A-4705-9D90-625A6B1E504B}" destId="{A563A68B-E01D-4A5E-A659-B798A774FA2E}" srcOrd="0" destOrd="0" presId="urn:microsoft.com/office/officeart/2005/8/layout/list1"/>
    <dgm:cxn modelId="{95AF2C26-7A34-450E-9D80-9BFCB4D63D93}" type="presParOf" srcId="{A563A68B-E01D-4A5E-A659-B798A774FA2E}" destId="{CAFEE9D3-E4B9-4108-8064-DDCD4FA5A254}" srcOrd="0" destOrd="0" presId="urn:microsoft.com/office/officeart/2005/8/layout/list1"/>
    <dgm:cxn modelId="{FDFA2627-4496-4C8F-A09A-604FC41F061A}" type="presParOf" srcId="{A563A68B-E01D-4A5E-A659-B798A774FA2E}" destId="{AF28CE93-664B-49B1-893B-2E79CA232055}" srcOrd="1" destOrd="0" presId="urn:microsoft.com/office/officeart/2005/8/layout/list1"/>
    <dgm:cxn modelId="{58C66F4F-68E1-4022-BDF5-5617AA92272D}" type="presParOf" srcId="{9339C740-4E0A-4705-9D90-625A6B1E504B}" destId="{A677BBCC-F50B-4EAB-A56A-F3BE2EE4DEC1}" srcOrd="1" destOrd="0" presId="urn:microsoft.com/office/officeart/2005/8/layout/list1"/>
    <dgm:cxn modelId="{17A56B29-7006-43E2-8E73-8D321F637530}" type="presParOf" srcId="{9339C740-4E0A-4705-9D90-625A6B1E504B}" destId="{ED0AC5D0-6387-40C9-8CE0-A7AD1287124E}" srcOrd="2" destOrd="0" presId="urn:microsoft.com/office/officeart/2005/8/layout/list1"/>
    <dgm:cxn modelId="{D8769AA8-49ED-4154-9A88-6CC3013B2488}" type="presParOf" srcId="{9339C740-4E0A-4705-9D90-625A6B1E504B}" destId="{A25D3CE5-8879-465A-A361-441F013DB97B}" srcOrd="3" destOrd="0" presId="urn:microsoft.com/office/officeart/2005/8/layout/list1"/>
    <dgm:cxn modelId="{EAEDC294-AA05-4B3D-A46D-130070A41095}" type="presParOf" srcId="{9339C740-4E0A-4705-9D90-625A6B1E504B}" destId="{6F201345-D567-4D4D-A5CB-378E31F85E2A}" srcOrd="4" destOrd="0" presId="urn:microsoft.com/office/officeart/2005/8/layout/list1"/>
    <dgm:cxn modelId="{B51D4620-2EDB-4C16-9B8F-FE99D9364076}" type="presParOf" srcId="{6F201345-D567-4D4D-A5CB-378E31F85E2A}" destId="{BFE8084B-9483-4BB7-8E9B-0429903F210E}" srcOrd="0" destOrd="0" presId="urn:microsoft.com/office/officeart/2005/8/layout/list1"/>
    <dgm:cxn modelId="{4A8DD6BF-E6E4-43BF-8370-66EC1FDAA07A}" type="presParOf" srcId="{6F201345-D567-4D4D-A5CB-378E31F85E2A}" destId="{86C7881A-A9CF-4FDD-A363-FF62ABE29073}" srcOrd="1" destOrd="0" presId="urn:microsoft.com/office/officeart/2005/8/layout/list1"/>
    <dgm:cxn modelId="{4862E640-832E-48D1-9CDD-BFD8A3DB3D49}" type="presParOf" srcId="{9339C740-4E0A-4705-9D90-625A6B1E504B}" destId="{4CA129C1-AE5C-4311-BCBA-EE7E72AC1490}" srcOrd="5" destOrd="0" presId="urn:microsoft.com/office/officeart/2005/8/layout/list1"/>
    <dgm:cxn modelId="{043CE2E0-FC51-4F07-B296-58DCD7A00D1D}" type="presParOf" srcId="{9339C740-4E0A-4705-9D90-625A6B1E504B}" destId="{EE873DA5-CE50-405A-BE6D-C8226E870203}" srcOrd="6" destOrd="0" presId="urn:microsoft.com/office/officeart/2005/8/layout/list1"/>
    <dgm:cxn modelId="{3936171B-3467-46F5-95AA-2025E113E84C}" type="presParOf" srcId="{9339C740-4E0A-4705-9D90-625A6B1E504B}" destId="{B80A89ED-AE7F-4E6B-BF2D-B1DADD53AB8C}" srcOrd="7" destOrd="0" presId="urn:microsoft.com/office/officeart/2005/8/layout/list1"/>
    <dgm:cxn modelId="{2F8772B0-7908-41D0-A3A3-AC8A8C08C06D}" type="presParOf" srcId="{9339C740-4E0A-4705-9D90-625A6B1E504B}" destId="{E93FA74F-E9D7-4FC6-9B9B-CC82D8646103}" srcOrd="8" destOrd="0" presId="urn:microsoft.com/office/officeart/2005/8/layout/list1"/>
    <dgm:cxn modelId="{73792902-4FED-4DE0-8865-4E6B2B1DECF3}" type="presParOf" srcId="{E93FA74F-E9D7-4FC6-9B9B-CC82D8646103}" destId="{340FAE19-10E9-41A1-8766-37684EFC50FD}" srcOrd="0" destOrd="0" presId="urn:microsoft.com/office/officeart/2005/8/layout/list1"/>
    <dgm:cxn modelId="{72D5ED8E-3B56-460A-955E-ADF7189AE271}" type="presParOf" srcId="{E93FA74F-E9D7-4FC6-9B9B-CC82D8646103}" destId="{3F78013E-240C-407C-9769-2B5B1613D6B7}" srcOrd="1" destOrd="0" presId="urn:microsoft.com/office/officeart/2005/8/layout/list1"/>
    <dgm:cxn modelId="{221F80C1-ABC1-4719-94BE-E6667228AFB8}" type="presParOf" srcId="{9339C740-4E0A-4705-9D90-625A6B1E504B}" destId="{B51C7420-97CA-4A78-AB5E-9C71E52E5B03}" srcOrd="9" destOrd="0" presId="urn:microsoft.com/office/officeart/2005/8/layout/list1"/>
    <dgm:cxn modelId="{8BB136B1-A210-4D7F-B158-FD7BA49A136B}" type="presParOf" srcId="{9339C740-4E0A-4705-9D90-625A6B1E504B}" destId="{994242D5-D81A-4E40-87A8-0351BA276BC3}"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43FC66-0503-4E29-9F19-6F1AC4EB25B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24032425-8235-4830-8106-4D3658900D02}">
      <dgm:prSet phldrT="[テキスト]"/>
      <dgm:spPr/>
      <dgm:t>
        <a:bodyPr/>
        <a:lstStyle/>
        <a:p>
          <a:r>
            <a:rPr kumimoji="1" lang="ja-JP" altLang="en-US" dirty="0" smtClean="0"/>
            <a:t>防災教育のステップ</a:t>
          </a:r>
          <a:endParaRPr kumimoji="1" lang="ja-JP" altLang="en-US" dirty="0"/>
        </a:p>
      </dgm:t>
    </dgm:pt>
    <dgm:pt modelId="{3EF5A186-B265-439A-9C88-5E7A8BB3B65C}" type="parTrans" cxnId="{B121F771-27CF-4E69-A412-748E5A3C52F6}">
      <dgm:prSet/>
      <dgm:spPr/>
      <dgm:t>
        <a:bodyPr/>
        <a:lstStyle/>
        <a:p>
          <a:endParaRPr kumimoji="1" lang="ja-JP" altLang="en-US"/>
        </a:p>
      </dgm:t>
    </dgm:pt>
    <dgm:pt modelId="{7C492A46-C2B3-4075-85E3-AD1D3464051E}" type="sibTrans" cxnId="{B121F771-27CF-4E69-A412-748E5A3C52F6}">
      <dgm:prSet/>
      <dgm:spPr/>
      <dgm:t>
        <a:bodyPr/>
        <a:lstStyle/>
        <a:p>
          <a:endParaRPr kumimoji="1" lang="ja-JP" altLang="en-US"/>
        </a:p>
      </dgm:t>
    </dgm:pt>
    <dgm:pt modelId="{E4B291FA-7A0D-4926-B648-33B745915D72}">
      <dgm:prSet phldrT="[テキスト]"/>
      <dgm:spPr/>
      <dgm:t>
        <a:bodyPr/>
        <a:lstStyle/>
        <a:p>
          <a:endParaRPr kumimoji="1" lang="ja-JP" altLang="en-US" dirty="0"/>
        </a:p>
      </dgm:t>
    </dgm:pt>
    <dgm:pt modelId="{54C1B04E-55E9-4B87-B665-DE3C1D409CFA}" type="parTrans" cxnId="{745C34DF-7E8F-4B40-A755-DCC1F5FB7143}">
      <dgm:prSet/>
      <dgm:spPr/>
      <dgm:t>
        <a:bodyPr/>
        <a:lstStyle/>
        <a:p>
          <a:endParaRPr kumimoji="1" lang="ja-JP" altLang="en-US"/>
        </a:p>
      </dgm:t>
    </dgm:pt>
    <dgm:pt modelId="{01C1B17C-AC84-476B-B4BD-1EDE00FEDA25}" type="sibTrans" cxnId="{745C34DF-7E8F-4B40-A755-DCC1F5FB7143}">
      <dgm:prSet/>
      <dgm:spPr/>
      <dgm:t>
        <a:bodyPr/>
        <a:lstStyle/>
        <a:p>
          <a:endParaRPr kumimoji="1" lang="ja-JP" altLang="en-US"/>
        </a:p>
      </dgm:t>
    </dgm:pt>
    <dgm:pt modelId="{38CBAFAA-7CDE-4952-BB57-0AA7ADC548B6}">
      <dgm:prSet phldrT="[テキスト]"/>
      <dgm:spPr/>
      <dgm:t>
        <a:bodyPr/>
        <a:lstStyle/>
        <a:p>
          <a:endParaRPr kumimoji="1" lang="ja-JP" altLang="en-US" dirty="0"/>
        </a:p>
      </dgm:t>
    </dgm:pt>
    <dgm:pt modelId="{02CAA202-31F2-427F-AF7F-57C95E674D8D}" type="parTrans" cxnId="{904018D1-EE32-4A45-8419-61B0FF8ADE0D}">
      <dgm:prSet/>
      <dgm:spPr/>
      <dgm:t>
        <a:bodyPr/>
        <a:lstStyle/>
        <a:p>
          <a:endParaRPr kumimoji="1" lang="ja-JP" altLang="en-US"/>
        </a:p>
      </dgm:t>
    </dgm:pt>
    <dgm:pt modelId="{86A3F971-238E-49E2-AE0A-81A712831EF8}" type="sibTrans" cxnId="{904018D1-EE32-4A45-8419-61B0FF8ADE0D}">
      <dgm:prSet/>
      <dgm:spPr/>
      <dgm:t>
        <a:bodyPr/>
        <a:lstStyle/>
        <a:p>
          <a:endParaRPr kumimoji="1" lang="ja-JP" altLang="en-US"/>
        </a:p>
      </dgm:t>
    </dgm:pt>
    <dgm:pt modelId="{8CF1E500-7A11-424D-94A0-048D3073CD2A}">
      <dgm:prSet phldrT="[テキスト]"/>
      <dgm:spPr/>
      <dgm:t>
        <a:bodyPr/>
        <a:lstStyle/>
        <a:p>
          <a:endParaRPr kumimoji="1" lang="ja-JP" altLang="en-US" dirty="0"/>
        </a:p>
      </dgm:t>
    </dgm:pt>
    <dgm:pt modelId="{3AAF6905-9FEE-450F-9461-738C11A31880}" type="parTrans" cxnId="{FC2ECADE-86FF-451A-AC7B-4948688FD65C}">
      <dgm:prSet/>
      <dgm:spPr/>
      <dgm:t>
        <a:bodyPr/>
        <a:lstStyle/>
        <a:p>
          <a:endParaRPr kumimoji="1" lang="ja-JP" altLang="en-US"/>
        </a:p>
      </dgm:t>
    </dgm:pt>
    <dgm:pt modelId="{27CD4641-4BDB-473E-A6D1-987A383895FD}" type="sibTrans" cxnId="{FC2ECADE-86FF-451A-AC7B-4948688FD65C}">
      <dgm:prSet/>
      <dgm:spPr/>
      <dgm:t>
        <a:bodyPr/>
        <a:lstStyle/>
        <a:p>
          <a:endParaRPr kumimoji="1" lang="ja-JP" altLang="en-US"/>
        </a:p>
      </dgm:t>
    </dgm:pt>
    <dgm:pt modelId="{952E844F-FC7A-456A-AC69-2D5AE586CFCE}">
      <dgm:prSet phldrT="[テキスト]"/>
      <dgm:spPr/>
      <dgm:t>
        <a:bodyPr/>
        <a:lstStyle/>
        <a:p>
          <a:endParaRPr kumimoji="1" lang="ja-JP" altLang="en-US" dirty="0"/>
        </a:p>
      </dgm:t>
    </dgm:pt>
    <dgm:pt modelId="{42D200AF-8626-4B3A-BC26-579F87A6D468}" type="parTrans" cxnId="{E38488C2-234C-4373-913C-B35C1B517640}">
      <dgm:prSet/>
      <dgm:spPr/>
      <dgm:t>
        <a:bodyPr/>
        <a:lstStyle/>
        <a:p>
          <a:endParaRPr kumimoji="1" lang="ja-JP" altLang="en-US"/>
        </a:p>
      </dgm:t>
    </dgm:pt>
    <dgm:pt modelId="{CD2A4602-A8AB-42DE-A052-C120F0C50447}" type="sibTrans" cxnId="{E38488C2-234C-4373-913C-B35C1B517640}">
      <dgm:prSet/>
      <dgm:spPr/>
      <dgm:t>
        <a:bodyPr/>
        <a:lstStyle/>
        <a:p>
          <a:endParaRPr kumimoji="1" lang="ja-JP" altLang="en-US"/>
        </a:p>
      </dgm:t>
    </dgm:pt>
    <dgm:pt modelId="{B41F3CBB-FF7B-4AEA-93E5-A07AD427244E}">
      <dgm:prSet phldrT="[テキスト]"/>
      <dgm:spPr/>
      <dgm:t>
        <a:bodyPr/>
        <a:lstStyle/>
        <a:p>
          <a:endParaRPr kumimoji="1" lang="ja-JP" altLang="en-US" dirty="0"/>
        </a:p>
      </dgm:t>
    </dgm:pt>
    <dgm:pt modelId="{C0A0A0B9-3B25-48CD-936A-BEA185954BE5}" type="parTrans" cxnId="{641D5615-B6B6-490A-8F80-835756208EF9}">
      <dgm:prSet/>
      <dgm:spPr/>
      <dgm:t>
        <a:bodyPr/>
        <a:lstStyle/>
        <a:p>
          <a:endParaRPr kumimoji="1" lang="ja-JP" altLang="en-US"/>
        </a:p>
      </dgm:t>
    </dgm:pt>
    <dgm:pt modelId="{4AEA284A-52FA-4B74-8226-66EC2D38EA74}" type="sibTrans" cxnId="{641D5615-B6B6-490A-8F80-835756208EF9}">
      <dgm:prSet/>
      <dgm:spPr/>
      <dgm:t>
        <a:bodyPr/>
        <a:lstStyle/>
        <a:p>
          <a:endParaRPr kumimoji="1" lang="ja-JP" altLang="en-US"/>
        </a:p>
      </dgm:t>
    </dgm:pt>
    <dgm:pt modelId="{963115B7-ABFB-4F32-9015-0B904970848A}">
      <dgm:prSet phldrT="[テキスト]"/>
      <dgm:spPr/>
      <dgm:t>
        <a:bodyPr/>
        <a:lstStyle/>
        <a:p>
          <a:endParaRPr kumimoji="1" lang="ja-JP" altLang="en-US" dirty="0"/>
        </a:p>
      </dgm:t>
    </dgm:pt>
    <dgm:pt modelId="{538A2607-385A-4FB6-9D85-F6F0F84AA1D6}" type="parTrans" cxnId="{4DEE7ABF-820B-4D9B-8928-3D2C1BC5B012}">
      <dgm:prSet/>
      <dgm:spPr/>
      <dgm:t>
        <a:bodyPr/>
        <a:lstStyle/>
        <a:p>
          <a:endParaRPr kumimoji="1" lang="ja-JP" altLang="en-US"/>
        </a:p>
      </dgm:t>
    </dgm:pt>
    <dgm:pt modelId="{14A4D8B4-39EB-4ED0-BF23-670187BFB26D}" type="sibTrans" cxnId="{4DEE7ABF-820B-4D9B-8928-3D2C1BC5B012}">
      <dgm:prSet/>
      <dgm:spPr/>
      <dgm:t>
        <a:bodyPr/>
        <a:lstStyle/>
        <a:p>
          <a:endParaRPr kumimoji="1" lang="ja-JP" altLang="en-US"/>
        </a:p>
      </dgm:t>
    </dgm:pt>
    <dgm:pt modelId="{D28465EF-EAE7-4DFA-B181-0EF02E77CA4D}" type="pres">
      <dgm:prSet presAssocID="{9843FC66-0503-4E29-9F19-6F1AC4EB25B7}" presName="linear" presStyleCnt="0">
        <dgm:presLayoutVars>
          <dgm:dir/>
          <dgm:animLvl val="lvl"/>
          <dgm:resizeHandles val="exact"/>
        </dgm:presLayoutVars>
      </dgm:prSet>
      <dgm:spPr/>
      <dgm:t>
        <a:bodyPr/>
        <a:lstStyle/>
        <a:p>
          <a:endParaRPr kumimoji="1" lang="ja-JP" altLang="en-US"/>
        </a:p>
      </dgm:t>
    </dgm:pt>
    <dgm:pt modelId="{0CEA4516-FAF2-46CD-A7AA-3E52EB13BE94}" type="pres">
      <dgm:prSet presAssocID="{24032425-8235-4830-8106-4D3658900D02}" presName="parentLin" presStyleCnt="0"/>
      <dgm:spPr/>
    </dgm:pt>
    <dgm:pt modelId="{17406393-C1CF-4605-981D-F40D7C283C9F}" type="pres">
      <dgm:prSet presAssocID="{24032425-8235-4830-8106-4D3658900D02}" presName="parentLeftMargin" presStyleLbl="node1" presStyleIdx="0" presStyleCnt="1"/>
      <dgm:spPr/>
      <dgm:t>
        <a:bodyPr/>
        <a:lstStyle/>
        <a:p>
          <a:endParaRPr kumimoji="1" lang="ja-JP" altLang="en-US"/>
        </a:p>
      </dgm:t>
    </dgm:pt>
    <dgm:pt modelId="{D8241D87-405E-438A-AB58-88B7F161F068}" type="pres">
      <dgm:prSet presAssocID="{24032425-8235-4830-8106-4D3658900D02}" presName="parentText" presStyleLbl="node1" presStyleIdx="0" presStyleCnt="1">
        <dgm:presLayoutVars>
          <dgm:chMax val="0"/>
          <dgm:bulletEnabled val="1"/>
        </dgm:presLayoutVars>
      </dgm:prSet>
      <dgm:spPr/>
      <dgm:t>
        <a:bodyPr/>
        <a:lstStyle/>
        <a:p>
          <a:endParaRPr kumimoji="1" lang="ja-JP" altLang="en-US"/>
        </a:p>
      </dgm:t>
    </dgm:pt>
    <dgm:pt modelId="{B1F5236F-E2D0-4872-88D9-F370DC99619F}" type="pres">
      <dgm:prSet presAssocID="{24032425-8235-4830-8106-4D3658900D02}" presName="negativeSpace" presStyleCnt="0"/>
      <dgm:spPr/>
    </dgm:pt>
    <dgm:pt modelId="{C43D0BD5-BB16-442F-812C-E77D7B126082}" type="pres">
      <dgm:prSet presAssocID="{24032425-8235-4830-8106-4D3658900D02}" presName="childText" presStyleLbl="conFgAcc1" presStyleIdx="0" presStyleCnt="1">
        <dgm:presLayoutVars>
          <dgm:bulletEnabled val="1"/>
        </dgm:presLayoutVars>
      </dgm:prSet>
      <dgm:spPr/>
      <dgm:t>
        <a:bodyPr/>
        <a:lstStyle/>
        <a:p>
          <a:endParaRPr kumimoji="1" lang="ja-JP" altLang="en-US"/>
        </a:p>
      </dgm:t>
    </dgm:pt>
  </dgm:ptLst>
  <dgm:cxnLst>
    <dgm:cxn modelId="{41C4EEE8-462F-4E7C-B47D-9120ECBD25CB}" type="presOf" srcId="{9843FC66-0503-4E29-9F19-6F1AC4EB25B7}" destId="{D28465EF-EAE7-4DFA-B181-0EF02E77CA4D}" srcOrd="0" destOrd="0" presId="urn:microsoft.com/office/officeart/2005/8/layout/list1"/>
    <dgm:cxn modelId="{4C3BBF15-B3BD-40C3-BC6A-8C7B20C68507}" type="presOf" srcId="{E4B291FA-7A0D-4926-B648-33B745915D72}" destId="{C43D0BD5-BB16-442F-812C-E77D7B126082}" srcOrd="0" destOrd="5" presId="urn:microsoft.com/office/officeart/2005/8/layout/list1"/>
    <dgm:cxn modelId="{216D61A5-CB0F-4566-8F3C-F1EC8ABCAF46}" type="presOf" srcId="{38CBAFAA-7CDE-4952-BB57-0AA7ADC548B6}" destId="{C43D0BD5-BB16-442F-812C-E77D7B126082}" srcOrd="0" destOrd="0" presId="urn:microsoft.com/office/officeart/2005/8/layout/list1"/>
    <dgm:cxn modelId="{904018D1-EE32-4A45-8419-61B0FF8ADE0D}" srcId="{24032425-8235-4830-8106-4D3658900D02}" destId="{38CBAFAA-7CDE-4952-BB57-0AA7ADC548B6}" srcOrd="0" destOrd="0" parTransId="{02CAA202-31F2-427F-AF7F-57C95E674D8D}" sibTransId="{86A3F971-238E-49E2-AE0A-81A712831EF8}"/>
    <dgm:cxn modelId="{E38488C2-234C-4373-913C-B35C1B517640}" srcId="{24032425-8235-4830-8106-4D3658900D02}" destId="{952E844F-FC7A-456A-AC69-2D5AE586CFCE}" srcOrd="2" destOrd="0" parTransId="{42D200AF-8626-4B3A-BC26-579F87A6D468}" sibTransId="{CD2A4602-A8AB-42DE-A052-C120F0C50447}"/>
    <dgm:cxn modelId="{827513DB-E6B1-42D1-B706-422C5C28A375}" type="presOf" srcId="{B41F3CBB-FF7B-4AEA-93E5-A07AD427244E}" destId="{C43D0BD5-BB16-442F-812C-E77D7B126082}" srcOrd="0" destOrd="3" presId="urn:microsoft.com/office/officeart/2005/8/layout/list1"/>
    <dgm:cxn modelId="{82166F70-CC0E-43BC-8C73-ACB6BF83436E}" type="presOf" srcId="{24032425-8235-4830-8106-4D3658900D02}" destId="{D8241D87-405E-438A-AB58-88B7F161F068}" srcOrd="1" destOrd="0" presId="urn:microsoft.com/office/officeart/2005/8/layout/list1"/>
    <dgm:cxn modelId="{745C34DF-7E8F-4B40-A755-DCC1F5FB7143}" srcId="{24032425-8235-4830-8106-4D3658900D02}" destId="{E4B291FA-7A0D-4926-B648-33B745915D72}" srcOrd="5" destOrd="0" parTransId="{54C1B04E-55E9-4B87-B665-DE3C1D409CFA}" sibTransId="{01C1B17C-AC84-476B-B4BD-1EDE00FEDA25}"/>
    <dgm:cxn modelId="{44CF3A34-61C0-4208-8917-BF6F05D5C966}" type="presOf" srcId="{952E844F-FC7A-456A-AC69-2D5AE586CFCE}" destId="{C43D0BD5-BB16-442F-812C-E77D7B126082}" srcOrd="0" destOrd="2" presId="urn:microsoft.com/office/officeart/2005/8/layout/list1"/>
    <dgm:cxn modelId="{0F71F782-E687-4BE6-93BC-6277C4515CB0}" type="presOf" srcId="{963115B7-ABFB-4F32-9015-0B904970848A}" destId="{C43D0BD5-BB16-442F-812C-E77D7B126082}" srcOrd="0" destOrd="4" presId="urn:microsoft.com/office/officeart/2005/8/layout/list1"/>
    <dgm:cxn modelId="{4DEE7ABF-820B-4D9B-8928-3D2C1BC5B012}" srcId="{24032425-8235-4830-8106-4D3658900D02}" destId="{963115B7-ABFB-4F32-9015-0B904970848A}" srcOrd="4" destOrd="0" parTransId="{538A2607-385A-4FB6-9D85-F6F0F84AA1D6}" sibTransId="{14A4D8B4-39EB-4ED0-BF23-670187BFB26D}"/>
    <dgm:cxn modelId="{19A38369-78CB-496F-9CE7-B6DC38EBBD21}" type="presOf" srcId="{24032425-8235-4830-8106-4D3658900D02}" destId="{17406393-C1CF-4605-981D-F40D7C283C9F}" srcOrd="0" destOrd="0" presId="urn:microsoft.com/office/officeart/2005/8/layout/list1"/>
    <dgm:cxn modelId="{1B1B3FA8-7972-4EF4-BCBF-2A240D2A8FBA}" type="presOf" srcId="{8CF1E500-7A11-424D-94A0-048D3073CD2A}" destId="{C43D0BD5-BB16-442F-812C-E77D7B126082}" srcOrd="0" destOrd="1" presId="urn:microsoft.com/office/officeart/2005/8/layout/list1"/>
    <dgm:cxn modelId="{FC2ECADE-86FF-451A-AC7B-4948688FD65C}" srcId="{24032425-8235-4830-8106-4D3658900D02}" destId="{8CF1E500-7A11-424D-94A0-048D3073CD2A}" srcOrd="1" destOrd="0" parTransId="{3AAF6905-9FEE-450F-9461-738C11A31880}" sibTransId="{27CD4641-4BDB-473E-A6D1-987A383895FD}"/>
    <dgm:cxn modelId="{B121F771-27CF-4E69-A412-748E5A3C52F6}" srcId="{9843FC66-0503-4E29-9F19-6F1AC4EB25B7}" destId="{24032425-8235-4830-8106-4D3658900D02}" srcOrd="0" destOrd="0" parTransId="{3EF5A186-B265-439A-9C88-5E7A8BB3B65C}" sibTransId="{7C492A46-C2B3-4075-85E3-AD1D3464051E}"/>
    <dgm:cxn modelId="{641D5615-B6B6-490A-8F80-835756208EF9}" srcId="{24032425-8235-4830-8106-4D3658900D02}" destId="{B41F3CBB-FF7B-4AEA-93E5-A07AD427244E}" srcOrd="3" destOrd="0" parTransId="{C0A0A0B9-3B25-48CD-936A-BEA185954BE5}" sibTransId="{4AEA284A-52FA-4B74-8226-66EC2D38EA74}"/>
    <dgm:cxn modelId="{F6956981-2EB5-45B9-B9BD-10FF1B090B64}" type="presParOf" srcId="{D28465EF-EAE7-4DFA-B181-0EF02E77CA4D}" destId="{0CEA4516-FAF2-46CD-A7AA-3E52EB13BE94}" srcOrd="0" destOrd="0" presId="urn:microsoft.com/office/officeart/2005/8/layout/list1"/>
    <dgm:cxn modelId="{243A0DBC-88A7-4093-A027-8A04D1F3D27D}" type="presParOf" srcId="{0CEA4516-FAF2-46CD-A7AA-3E52EB13BE94}" destId="{17406393-C1CF-4605-981D-F40D7C283C9F}" srcOrd="0" destOrd="0" presId="urn:microsoft.com/office/officeart/2005/8/layout/list1"/>
    <dgm:cxn modelId="{F99ABE7E-D60A-4F6B-A19A-3A9F402D0CE5}" type="presParOf" srcId="{0CEA4516-FAF2-46CD-A7AA-3E52EB13BE94}" destId="{D8241D87-405E-438A-AB58-88B7F161F068}" srcOrd="1" destOrd="0" presId="urn:microsoft.com/office/officeart/2005/8/layout/list1"/>
    <dgm:cxn modelId="{36E1EFDD-A2CB-43C9-BDC7-02EFB982141A}" type="presParOf" srcId="{D28465EF-EAE7-4DFA-B181-0EF02E77CA4D}" destId="{B1F5236F-E2D0-4872-88D9-F370DC99619F}" srcOrd="1" destOrd="0" presId="urn:microsoft.com/office/officeart/2005/8/layout/list1"/>
    <dgm:cxn modelId="{2D3B53FA-9C88-4514-A967-E155E322F55A}" type="presParOf" srcId="{D28465EF-EAE7-4DFA-B181-0EF02E77CA4D}" destId="{C43D0BD5-BB16-442F-812C-E77D7B126082}"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80556A-773C-4B97-AB47-CBC0DA277FD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kumimoji="1" lang="ja-JP" altLang="en-US"/>
        </a:p>
      </dgm:t>
    </dgm:pt>
    <dgm:pt modelId="{E7D2E081-8BD0-4DFE-B5C9-3435C1DFAD4F}">
      <dgm:prSet phldrT="[テキスト]"/>
      <dgm:spPr/>
      <dgm:t>
        <a:bodyPr/>
        <a:lstStyle/>
        <a:p>
          <a:r>
            <a:rPr kumimoji="1" lang="ja-JP" altLang="en-US" dirty="0" err="1" smtClean="0"/>
            <a:t>ぼうさい</a:t>
          </a:r>
          <a:r>
            <a:rPr kumimoji="1" lang="en-US" altLang="ja-JP" dirty="0" smtClean="0"/>
            <a:t>DUCK</a:t>
          </a:r>
          <a:endParaRPr kumimoji="1" lang="ja-JP" altLang="en-US" dirty="0"/>
        </a:p>
      </dgm:t>
    </dgm:pt>
    <dgm:pt modelId="{9C35A60E-94A8-4FFF-81BC-6ADF4A744DAD}" type="parTrans" cxnId="{64FE852C-E1DB-4EAE-B114-8BB4B688A0AA}">
      <dgm:prSet/>
      <dgm:spPr/>
      <dgm:t>
        <a:bodyPr/>
        <a:lstStyle/>
        <a:p>
          <a:endParaRPr kumimoji="1" lang="ja-JP" altLang="en-US"/>
        </a:p>
      </dgm:t>
    </dgm:pt>
    <dgm:pt modelId="{D6A538C0-9924-46D2-B421-ACAA9B8EC213}" type="sibTrans" cxnId="{64FE852C-E1DB-4EAE-B114-8BB4B688A0AA}">
      <dgm:prSet/>
      <dgm:spPr/>
      <dgm:t>
        <a:bodyPr/>
        <a:lstStyle/>
        <a:p>
          <a:endParaRPr kumimoji="1" lang="ja-JP" altLang="en-US"/>
        </a:p>
      </dgm:t>
    </dgm:pt>
    <dgm:pt modelId="{F9A947A3-CB5A-4B88-81C5-08CB0BBEDD67}">
      <dgm:prSet phldrT="[テキスト]"/>
      <dgm:spPr/>
      <dgm:t>
        <a:bodyPr/>
        <a:lstStyle/>
        <a:p>
          <a:r>
            <a:rPr kumimoji="1" lang="ja-JP" altLang="en-US" dirty="0" smtClean="0"/>
            <a:t>クロスロード</a:t>
          </a:r>
          <a:endParaRPr kumimoji="1" lang="ja-JP" altLang="en-US" dirty="0"/>
        </a:p>
      </dgm:t>
    </dgm:pt>
    <dgm:pt modelId="{4197F4DE-86EE-4821-B168-C9C1D303C91E}" type="parTrans" cxnId="{316BFDC1-89D4-4105-B306-E8EE0A893682}">
      <dgm:prSet/>
      <dgm:spPr/>
      <dgm:t>
        <a:bodyPr/>
        <a:lstStyle/>
        <a:p>
          <a:endParaRPr kumimoji="1" lang="ja-JP" altLang="en-US"/>
        </a:p>
      </dgm:t>
    </dgm:pt>
    <dgm:pt modelId="{17DECC8A-37EA-4FD2-AF7A-CCA279216472}" type="sibTrans" cxnId="{316BFDC1-89D4-4105-B306-E8EE0A893682}">
      <dgm:prSet/>
      <dgm:spPr/>
      <dgm:t>
        <a:bodyPr/>
        <a:lstStyle/>
        <a:p>
          <a:endParaRPr kumimoji="1" lang="ja-JP" altLang="en-US"/>
        </a:p>
      </dgm:t>
    </dgm:pt>
    <dgm:pt modelId="{3B653AB8-BD52-4140-B065-CD0EE3CA84D6}">
      <dgm:prSet phldrT="[テキスト]"/>
      <dgm:spPr/>
      <dgm:t>
        <a:bodyPr/>
        <a:lstStyle/>
        <a:p>
          <a:r>
            <a:rPr kumimoji="1" lang="ja-JP" altLang="en-US" dirty="0" smtClean="0"/>
            <a:t>避難所</a:t>
          </a:r>
          <a:r>
            <a:rPr kumimoji="1" lang="en-US" altLang="ja-JP" dirty="0" smtClean="0"/>
            <a:t>HUG</a:t>
          </a:r>
          <a:endParaRPr kumimoji="1" lang="ja-JP" altLang="en-US" dirty="0"/>
        </a:p>
      </dgm:t>
    </dgm:pt>
    <dgm:pt modelId="{927BA6CE-7E27-47BE-BB95-67F9F27F8577}" type="parTrans" cxnId="{F4460E7F-BE87-48A4-ADFB-6905DBB366AB}">
      <dgm:prSet/>
      <dgm:spPr/>
      <dgm:t>
        <a:bodyPr/>
        <a:lstStyle/>
        <a:p>
          <a:endParaRPr kumimoji="1" lang="ja-JP" altLang="en-US"/>
        </a:p>
      </dgm:t>
    </dgm:pt>
    <dgm:pt modelId="{296518D1-9C9E-4F68-9C88-86067525D19D}" type="sibTrans" cxnId="{F4460E7F-BE87-48A4-ADFB-6905DBB366AB}">
      <dgm:prSet/>
      <dgm:spPr/>
      <dgm:t>
        <a:bodyPr/>
        <a:lstStyle/>
        <a:p>
          <a:endParaRPr kumimoji="1" lang="ja-JP" altLang="en-US"/>
        </a:p>
      </dgm:t>
    </dgm:pt>
    <dgm:pt modelId="{47EE201A-602F-4F67-9225-036339C9E059}">
      <dgm:prSet phldrT="[テキスト]"/>
      <dgm:spPr/>
      <dgm:t>
        <a:bodyPr/>
        <a:lstStyle/>
        <a:p>
          <a:r>
            <a:rPr kumimoji="1" lang="en-US" altLang="ja-JP" dirty="0" smtClean="0"/>
            <a:t>DIG</a:t>
          </a:r>
          <a:endParaRPr kumimoji="1" lang="ja-JP" altLang="en-US" dirty="0"/>
        </a:p>
      </dgm:t>
    </dgm:pt>
    <dgm:pt modelId="{05A84296-40A1-4B1D-B685-ED8FE73CAAF3}" type="parTrans" cxnId="{17D5C795-2539-4A26-9D0B-5F04665C8106}">
      <dgm:prSet/>
      <dgm:spPr/>
      <dgm:t>
        <a:bodyPr/>
        <a:lstStyle/>
        <a:p>
          <a:endParaRPr kumimoji="1" lang="ja-JP" altLang="en-US"/>
        </a:p>
      </dgm:t>
    </dgm:pt>
    <dgm:pt modelId="{52764071-5E7E-4340-8592-DDEFDAE957C0}" type="sibTrans" cxnId="{17D5C795-2539-4A26-9D0B-5F04665C8106}">
      <dgm:prSet/>
      <dgm:spPr/>
      <dgm:t>
        <a:bodyPr/>
        <a:lstStyle/>
        <a:p>
          <a:endParaRPr kumimoji="1" lang="ja-JP" altLang="en-US"/>
        </a:p>
      </dgm:t>
    </dgm:pt>
    <dgm:pt modelId="{29668D8F-2336-4767-8458-9391249F113D}" type="pres">
      <dgm:prSet presAssocID="{5680556A-773C-4B97-AB47-CBC0DA277FD0}" presName="diagram" presStyleCnt="0">
        <dgm:presLayoutVars>
          <dgm:dir/>
          <dgm:resizeHandles val="exact"/>
        </dgm:presLayoutVars>
      </dgm:prSet>
      <dgm:spPr/>
      <dgm:t>
        <a:bodyPr/>
        <a:lstStyle/>
        <a:p>
          <a:endParaRPr kumimoji="1" lang="ja-JP" altLang="en-US"/>
        </a:p>
      </dgm:t>
    </dgm:pt>
    <dgm:pt modelId="{46CD2D83-F1A3-4D9A-8FBF-D246F9CC042A}" type="pres">
      <dgm:prSet presAssocID="{E7D2E081-8BD0-4DFE-B5C9-3435C1DFAD4F}" presName="node" presStyleLbl="node1" presStyleIdx="0" presStyleCnt="4">
        <dgm:presLayoutVars>
          <dgm:bulletEnabled val="1"/>
        </dgm:presLayoutVars>
      </dgm:prSet>
      <dgm:spPr/>
      <dgm:t>
        <a:bodyPr/>
        <a:lstStyle/>
        <a:p>
          <a:endParaRPr kumimoji="1" lang="ja-JP" altLang="en-US"/>
        </a:p>
      </dgm:t>
    </dgm:pt>
    <dgm:pt modelId="{41ABAC3F-9B41-4B3E-A67F-9114464BD20C}" type="pres">
      <dgm:prSet presAssocID="{D6A538C0-9924-46D2-B421-ACAA9B8EC213}" presName="sibTrans" presStyleCnt="0"/>
      <dgm:spPr/>
    </dgm:pt>
    <dgm:pt modelId="{205F1718-9995-4C73-A827-4216E19B6A8E}" type="pres">
      <dgm:prSet presAssocID="{F9A947A3-CB5A-4B88-81C5-08CB0BBEDD67}" presName="node" presStyleLbl="node1" presStyleIdx="1" presStyleCnt="4">
        <dgm:presLayoutVars>
          <dgm:bulletEnabled val="1"/>
        </dgm:presLayoutVars>
      </dgm:prSet>
      <dgm:spPr/>
      <dgm:t>
        <a:bodyPr/>
        <a:lstStyle/>
        <a:p>
          <a:endParaRPr kumimoji="1" lang="ja-JP" altLang="en-US"/>
        </a:p>
      </dgm:t>
    </dgm:pt>
    <dgm:pt modelId="{58FA5D3A-CD20-45F9-B7BA-3D83C55859B1}" type="pres">
      <dgm:prSet presAssocID="{17DECC8A-37EA-4FD2-AF7A-CCA279216472}" presName="sibTrans" presStyleCnt="0"/>
      <dgm:spPr/>
    </dgm:pt>
    <dgm:pt modelId="{FE50E51C-7431-4743-982A-0A798287BEDF}" type="pres">
      <dgm:prSet presAssocID="{3B653AB8-BD52-4140-B065-CD0EE3CA84D6}" presName="node" presStyleLbl="node1" presStyleIdx="2" presStyleCnt="4">
        <dgm:presLayoutVars>
          <dgm:bulletEnabled val="1"/>
        </dgm:presLayoutVars>
      </dgm:prSet>
      <dgm:spPr/>
      <dgm:t>
        <a:bodyPr/>
        <a:lstStyle/>
        <a:p>
          <a:endParaRPr kumimoji="1" lang="ja-JP" altLang="en-US"/>
        </a:p>
      </dgm:t>
    </dgm:pt>
    <dgm:pt modelId="{A21BFFBB-85BC-4C4C-A7AB-6446FCFEC96E}" type="pres">
      <dgm:prSet presAssocID="{296518D1-9C9E-4F68-9C88-86067525D19D}" presName="sibTrans" presStyleCnt="0"/>
      <dgm:spPr/>
    </dgm:pt>
    <dgm:pt modelId="{56783A52-24C1-4F4C-AE49-FB3317A74819}" type="pres">
      <dgm:prSet presAssocID="{47EE201A-602F-4F67-9225-036339C9E059}" presName="node" presStyleLbl="node1" presStyleIdx="3" presStyleCnt="4">
        <dgm:presLayoutVars>
          <dgm:bulletEnabled val="1"/>
        </dgm:presLayoutVars>
      </dgm:prSet>
      <dgm:spPr/>
      <dgm:t>
        <a:bodyPr/>
        <a:lstStyle/>
        <a:p>
          <a:endParaRPr kumimoji="1" lang="ja-JP" altLang="en-US"/>
        </a:p>
      </dgm:t>
    </dgm:pt>
  </dgm:ptLst>
  <dgm:cxnLst>
    <dgm:cxn modelId="{64FE852C-E1DB-4EAE-B114-8BB4B688A0AA}" srcId="{5680556A-773C-4B97-AB47-CBC0DA277FD0}" destId="{E7D2E081-8BD0-4DFE-B5C9-3435C1DFAD4F}" srcOrd="0" destOrd="0" parTransId="{9C35A60E-94A8-4FFF-81BC-6ADF4A744DAD}" sibTransId="{D6A538C0-9924-46D2-B421-ACAA9B8EC213}"/>
    <dgm:cxn modelId="{91C4AA45-4E84-4F61-BB8C-A51E2D6C4ED1}" type="presOf" srcId="{F9A947A3-CB5A-4B88-81C5-08CB0BBEDD67}" destId="{205F1718-9995-4C73-A827-4216E19B6A8E}" srcOrd="0" destOrd="0" presId="urn:microsoft.com/office/officeart/2005/8/layout/default"/>
    <dgm:cxn modelId="{F4460E7F-BE87-48A4-ADFB-6905DBB366AB}" srcId="{5680556A-773C-4B97-AB47-CBC0DA277FD0}" destId="{3B653AB8-BD52-4140-B065-CD0EE3CA84D6}" srcOrd="2" destOrd="0" parTransId="{927BA6CE-7E27-47BE-BB95-67F9F27F8577}" sibTransId="{296518D1-9C9E-4F68-9C88-86067525D19D}"/>
    <dgm:cxn modelId="{B91AF897-BE67-41D9-8497-7AFF891AF4C2}" type="presOf" srcId="{3B653AB8-BD52-4140-B065-CD0EE3CA84D6}" destId="{FE50E51C-7431-4743-982A-0A798287BEDF}" srcOrd="0" destOrd="0" presId="urn:microsoft.com/office/officeart/2005/8/layout/default"/>
    <dgm:cxn modelId="{A6381FAD-54F4-4714-AC64-9FE4BBA2934F}" type="presOf" srcId="{E7D2E081-8BD0-4DFE-B5C9-3435C1DFAD4F}" destId="{46CD2D83-F1A3-4D9A-8FBF-D246F9CC042A}" srcOrd="0" destOrd="0" presId="urn:microsoft.com/office/officeart/2005/8/layout/default"/>
    <dgm:cxn modelId="{E0B24F51-5826-44C4-91BE-835C0DC26F18}" type="presOf" srcId="{47EE201A-602F-4F67-9225-036339C9E059}" destId="{56783A52-24C1-4F4C-AE49-FB3317A74819}" srcOrd="0" destOrd="0" presId="urn:microsoft.com/office/officeart/2005/8/layout/default"/>
    <dgm:cxn modelId="{17D5C795-2539-4A26-9D0B-5F04665C8106}" srcId="{5680556A-773C-4B97-AB47-CBC0DA277FD0}" destId="{47EE201A-602F-4F67-9225-036339C9E059}" srcOrd="3" destOrd="0" parTransId="{05A84296-40A1-4B1D-B685-ED8FE73CAAF3}" sibTransId="{52764071-5E7E-4340-8592-DDEFDAE957C0}"/>
    <dgm:cxn modelId="{316BFDC1-89D4-4105-B306-E8EE0A893682}" srcId="{5680556A-773C-4B97-AB47-CBC0DA277FD0}" destId="{F9A947A3-CB5A-4B88-81C5-08CB0BBEDD67}" srcOrd="1" destOrd="0" parTransId="{4197F4DE-86EE-4821-B168-C9C1D303C91E}" sibTransId="{17DECC8A-37EA-4FD2-AF7A-CCA279216472}"/>
    <dgm:cxn modelId="{E149E701-A93D-4013-A7CD-BEF5865B7E4A}" type="presOf" srcId="{5680556A-773C-4B97-AB47-CBC0DA277FD0}" destId="{29668D8F-2336-4767-8458-9391249F113D}" srcOrd="0" destOrd="0" presId="urn:microsoft.com/office/officeart/2005/8/layout/default"/>
    <dgm:cxn modelId="{07732EF3-A500-4296-83C4-19B05AC9FD98}" type="presParOf" srcId="{29668D8F-2336-4767-8458-9391249F113D}" destId="{46CD2D83-F1A3-4D9A-8FBF-D246F9CC042A}" srcOrd="0" destOrd="0" presId="urn:microsoft.com/office/officeart/2005/8/layout/default"/>
    <dgm:cxn modelId="{7DE6E551-FCCB-4FBD-9BAF-4693CA1FC109}" type="presParOf" srcId="{29668D8F-2336-4767-8458-9391249F113D}" destId="{41ABAC3F-9B41-4B3E-A67F-9114464BD20C}" srcOrd="1" destOrd="0" presId="urn:microsoft.com/office/officeart/2005/8/layout/default"/>
    <dgm:cxn modelId="{077212AF-CD77-4A54-AE2E-81C314228279}" type="presParOf" srcId="{29668D8F-2336-4767-8458-9391249F113D}" destId="{205F1718-9995-4C73-A827-4216E19B6A8E}" srcOrd="2" destOrd="0" presId="urn:microsoft.com/office/officeart/2005/8/layout/default"/>
    <dgm:cxn modelId="{5A02E31D-B7B7-48F3-903A-0A2EE77F7176}" type="presParOf" srcId="{29668D8F-2336-4767-8458-9391249F113D}" destId="{58FA5D3A-CD20-45F9-B7BA-3D83C55859B1}" srcOrd="3" destOrd="0" presId="urn:microsoft.com/office/officeart/2005/8/layout/default"/>
    <dgm:cxn modelId="{176BC467-D5E9-4F85-BAA3-2C8062DD05BF}" type="presParOf" srcId="{29668D8F-2336-4767-8458-9391249F113D}" destId="{FE50E51C-7431-4743-982A-0A798287BEDF}" srcOrd="4" destOrd="0" presId="urn:microsoft.com/office/officeart/2005/8/layout/default"/>
    <dgm:cxn modelId="{D8F2C2EB-C49D-4AF2-BD8D-35CA12436E3F}" type="presParOf" srcId="{29668D8F-2336-4767-8458-9391249F113D}" destId="{A21BFFBB-85BC-4C4C-A7AB-6446FCFEC96E}" srcOrd="5" destOrd="0" presId="urn:microsoft.com/office/officeart/2005/8/layout/default"/>
    <dgm:cxn modelId="{F957A1CA-7466-49A7-B788-8DD91C71F1FF}" type="presParOf" srcId="{29668D8F-2336-4767-8458-9391249F113D}" destId="{56783A52-24C1-4F4C-AE49-FB3317A74819}"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B0ABD2-EE41-4C69-B109-D5C616DB98BA}"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C6C32AA4-7A74-4729-B41B-219BE0FA431D}">
      <dgm:prSet phldrT="[テキスト]"/>
      <dgm:spPr/>
      <dgm:t>
        <a:bodyPr/>
        <a:lstStyle/>
        <a:p>
          <a:r>
            <a:rPr kumimoji="1" lang="ja-JP" altLang="en-US" dirty="0" smtClean="0"/>
            <a:t>大分県防災アドバイザー派遣</a:t>
          </a:r>
          <a:endParaRPr kumimoji="1" lang="ja-JP" altLang="en-US" dirty="0"/>
        </a:p>
      </dgm:t>
    </dgm:pt>
    <dgm:pt modelId="{91D0D7EF-A054-426A-B01B-CC40BBCAC753}" type="parTrans" cxnId="{0D57A020-89B8-4333-8247-B487F5A50FC8}">
      <dgm:prSet/>
      <dgm:spPr/>
      <dgm:t>
        <a:bodyPr/>
        <a:lstStyle/>
        <a:p>
          <a:endParaRPr kumimoji="1" lang="ja-JP" altLang="en-US"/>
        </a:p>
      </dgm:t>
    </dgm:pt>
    <dgm:pt modelId="{E4BC2577-03D3-44C0-AF02-338A62382B15}" type="sibTrans" cxnId="{0D57A020-89B8-4333-8247-B487F5A50FC8}">
      <dgm:prSet/>
      <dgm:spPr/>
      <dgm:t>
        <a:bodyPr/>
        <a:lstStyle/>
        <a:p>
          <a:endParaRPr kumimoji="1" lang="ja-JP" altLang="en-US"/>
        </a:p>
      </dgm:t>
    </dgm:pt>
    <dgm:pt modelId="{5E007316-B411-4A74-869E-6B9A0887686F}">
      <dgm:prSet phldrT="[テキスト]"/>
      <dgm:spPr/>
      <dgm:t>
        <a:bodyPr/>
        <a:lstStyle/>
        <a:p>
          <a:r>
            <a:rPr kumimoji="1" lang="en-US" altLang="en-US" dirty="0" smtClean="0"/>
            <a:t>http://www.pref.oita.jp/soshiki/13550/bousaiadviser.html</a:t>
          </a:r>
          <a:endParaRPr kumimoji="1" lang="ja-JP" altLang="en-US" dirty="0"/>
        </a:p>
      </dgm:t>
    </dgm:pt>
    <dgm:pt modelId="{64D91122-26ED-47E5-95A6-2B3493E46F27}" type="parTrans" cxnId="{C62CBE76-082B-447F-88CD-51705067C757}">
      <dgm:prSet/>
      <dgm:spPr/>
      <dgm:t>
        <a:bodyPr/>
        <a:lstStyle/>
        <a:p>
          <a:endParaRPr kumimoji="1" lang="ja-JP" altLang="en-US"/>
        </a:p>
      </dgm:t>
    </dgm:pt>
    <dgm:pt modelId="{FF7859D9-F6CF-4338-B17C-2F1C40203289}" type="sibTrans" cxnId="{C62CBE76-082B-447F-88CD-51705067C757}">
      <dgm:prSet/>
      <dgm:spPr/>
      <dgm:t>
        <a:bodyPr/>
        <a:lstStyle/>
        <a:p>
          <a:endParaRPr kumimoji="1" lang="ja-JP" altLang="en-US"/>
        </a:p>
      </dgm:t>
    </dgm:pt>
    <dgm:pt modelId="{0BFB3D5B-52DC-4CC6-AA84-88D43E71026B}">
      <dgm:prSet phldrT="[テキスト]"/>
      <dgm:spPr/>
      <dgm:t>
        <a:bodyPr/>
        <a:lstStyle/>
        <a:p>
          <a:r>
            <a:rPr kumimoji="1" lang="ja-JP" altLang="en-US" dirty="0" smtClean="0"/>
            <a:t>大分県地方気象台による出前講座</a:t>
          </a:r>
          <a:endParaRPr kumimoji="1" lang="ja-JP" altLang="en-US" dirty="0"/>
        </a:p>
      </dgm:t>
    </dgm:pt>
    <dgm:pt modelId="{27877076-F4AE-4289-AC51-6EFBB3F28139}" type="parTrans" cxnId="{ABBC419B-6D6B-4BF1-B243-58B11E447946}">
      <dgm:prSet/>
      <dgm:spPr/>
      <dgm:t>
        <a:bodyPr/>
        <a:lstStyle/>
        <a:p>
          <a:endParaRPr kumimoji="1" lang="ja-JP" altLang="en-US"/>
        </a:p>
      </dgm:t>
    </dgm:pt>
    <dgm:pt modelId="{A4E92335-313D-461D-AF7A-B34AC700211D}" type="sibTrans" cxnId="{ABBC419B-6D6B-4BF1-B243-58B11E447946}">
      <dgm:prSet/>
      <dgm:spPr/>
      <dgm:t>
        <a:bodyPr/>
        <a:lstStyle/>
        <a:p>
          <a:endParaRPr kumimoji="1" lang="ja-JP" altLang="en-US"/>
        </a:p>
      </dgm:t>
    </dgm:pt>
    <dgm:pt modelId="{2BF30BBB-074E-4B78-BFF7-D23CA69B561D}">
      <dgm:prSet phldrT="[テキスト]"/>
      <dgm:spPr/>
      <dgm:t>
        <a:bodyPr/>
        <a:lstStyle/>
        <a:p>
          <a:r>
            <a:rPr kumimoji="1" lang="ja-JP" altLang="en-US" dirty="0" smtClean="0"/>
            <a:t>大分県防災危機管理課　</a:t>
          </a:r>
          <a:r>
            <a:rPr lang="zh-TW" altLang="en-US" dirty="0" smtClean="0"/>
            <a:t>電話：（０９７）－</a:t>
          </a:r>
          <a:r>
            <a:rPr lang="ja-JP" altLang="en-US" dirty="0" smtClean="0"/>
            <a:t>５０６</a:t>
          </a:r>
          <a:r>
            <a:rPr lang="zh-TW" altLang="en-US" dirty="0" smtClean="0"/>
            <a:t>－</a:t>
          </a:r>
          <a:r>
            <a:rPr lang="ja-JP" altLang="en-US" dirty="0" smtClean="0"/>
            <a:t>３１５５</a:t>
          </a:r>
          <a:endParaRPr kumimoji="1" lang="ja-JP" altLang="en-US" dirty="0"/>
        </a:p>
      </dgm:t>
    </dgm:pt>
    <dgm:pt modelId="{809CA80D-B415-438F-8A22-8032D6C3A065}" type="parTrans" cxnId="{673F575B-C117-4E7B-8197-B5453E20728F}">
      <dgm:prSet/>
      <dgm:spPr/>
      <dgm:t>
        <a:bodyPr/>
        <a:lstStyle/>
        <a:p>
          <a:endParaRPr kumimoji="1" lang="ja-JP" altLang="en-US"/>
        </a:p>
      </dgm:t>
    </dgm:pt>
    <dgm:pt modelId="{39069361-B889-4B55-9132-18286DFAAC5D}" type="sibTrans" cxnId="{673F575B-C117-4E7B-8197-B5453E20728F}">
      <dgm:prSet/>
      <dgm:spPr/>
      <dgm:t>
        <a:bodyPr/>
        <a:lstStyle/>
        <a:p>
          <a:endParaRPr kumimoji="1" lang="ja-JP" altLang="en-US"/>
        </a:p>
      </dgm:t>
    </dgm:pt>
    <dgm:pt modelId="{7C31B836-41D5-45F3-BB9B-8980E2138066}">
      <dgm:prSet phldrT="[テキスト]"/>
      <dgm:spPr/>
      <dgm:t>
        <a:bodyPr/>
        <a:lstStyle/>
        <a:p>
          <a:r>
            <a:rPr kumimoji="1" lang="en-US" altLang="en-US" dirty="0" smtClean="0"/>
            <a:t>http://www.jma-net.go.jp/oita/oita-demae.htm</a:t>
          </a:r>
          <a:endParaRPr kumimoji="1" lang="ja-JP" altLang="en-US" dirty="0"/>
        </a:p>
      </dgm:t>
    </dgm:pt>
    <dgm:pt modelId="{8B5B07B1-E9EA-4C77-83E3-EC6AD99C2D2A}" type="parTrans" cxnId="{6A8AEA93-37A6-4915-9D68-1CF32F6F58AE}">
      <dgm:prSet/>
      <dgm:spPr/>
      <dgm:t>
        <a:bodyPr/>
        <a:lstStyle/>
        <a:p>
          <a:endParaRPr kumimoji="1" lang="ja-JP" altLang="en-US"/>
        </a:p>
      </dgm:t>
    </dgm:pt>
    <dgm:pt modelId="{DCB5E318-A820-417F-9B70-2A6C59A75565}" type="sibTrans" cxnId="{6A8AEA93-37A6-4915-9D68-1CF32F6F58AE}">
      <dgm:prSet/>
      <dgm:spPr/>
      <dgm:t>
        <a:bodyPr/>
        <a:lstStyle/>
        <a:p>
          <a:endParaRPr kumimoji="1" lang="ja-JP" altLang="en-US"/>
        </a:p>
      </dgm:t>
    </dgm:pt>
    <dgm:pt modelId="{7C19D5DB-90B9-431A-9869-562F5AD72E6E}">
      <dgm:prSet phldrT="[テキスト]"/>
      <dgm:spPr/>
      <dgm:t>
        <a:bodyPr/>
        <a:lstStyle/>
        <a:p>
          <a:r>
            <a:rPr kumimoji="1" lang="ja-JP" altLang="en-US" dirty="0" smtClean="0"/>
            <a:t>気象台総務課　</a:t>
          </a:r>
          <a:r>
            <a:rPr lang="zh-TW" altLang="en-US" dirty="0" smtClean="0"/>
            <a:t>電話：（０９７）－５３２－０６６７</a:t>
          </a:r>
          <a:endParaRPr kumimoji="1" lang="ja-JP" altLang="en-US" dirty="0"/>
        </a:p>
      </dgm:t>
    </dgm:pt>
    <dgm:pt modelId="{4AC1E0F3-6968-499B-B9F1-ABB94A6459C7}" type="parTrans" cxnId="{FC25E1B3-E83A-4CEC-A576-FDDF6EA63F04}">
      <dgm:prSet/>
      <dgm:spPr/>
      <dgm:t>
        <a:bodyPr/>
        <a:lstStyle/>
        <a:p>
          <a:endParaRPr kumimoji="1" lang="ja-JP" altLang="en-US"/>
        </a:p>
      </dgm:t>
    </dgm:pt>
    <dgm:pt modelId="{49B2AA2B-0548-43AD-87FE-5AE7D982410D}" type="sibTrans" cxnId="{FC25E1B3-E83A-4CEC-A576-FDDF6EA63F04}">
      <dgm:prSet/>
      <dgm:spPr/>
      <dgm:t>
        <a:bodyPr/>
        <a:lstStyle/>
        <a:p>
          <a:endParaRPr kumimoji="1" lang="ja-JP" altLang="en-US"/>
        </a:p>
      </dgm:t>
    </dgm:pt>
    <dgm:pt modelId="{7BAF4A04-0DB2-4655-89FB-E6E1EC70A995}">
      <dgm:prSet phldrT="[テキスト]"/>
      <dgm:spPr/>
      <dgm:t>
        <a:bodyPr/>
        <a:lstStyle/>
        <a:p>
          <a:r>
            <a:rPr lang="ja-JP" altLang="en-US" b="0" i="0" dirty="0" smtClean="0"/>
            <a:t>大分</a:t>
          </a:r>
          <a:r>
            <a:rPr lang="ja-JP" b="0" i="0" dirty="0" smtClean="0"/>
            <a:t>県防災活動支援センター</a:t>
          </a:r>
          <a:r>
            <a:rPr lang="ja-JP" altLang="en-US" b="0" i="0" dirty="0" smtClean="0"/>
            <a:t>（</a:t>
          </a:r>
          <a:r>
            <a:rPr lang="en-US" altLang="ja-JP" b="0" i="0" dirty="0" smtClean="0"/>
            <a:t>NPO</a:t>
          </a:r>
          <a:r>
            <a:rPr lang="ja-JP" altLang="en-US" b="0" i="0" dirty="0" smtClean="0"/>
            <a:t>）による出前講座</a:t>
          </a:r>
          <a:endParaRPr kumimoji="1" lang="ja-JP" altLang="en-US" i="0" dirty="0"/>
        </a:p>
      </dgm:t>
    </dgm:pt>
    <dgm:pt modelId="{092C7E49-E77D-498F-8883-4C03B3204E18}" type="parTrans" cxnId="{28A2A756-908E-4CDE-8807-F45CC1BB7B63}">
      <dgm:prSet/>
      <dgm:spPr/>
      <dgm:t>
        <a:bodyPr/>
        <a:lstStyle/>
        <a:p>
          <a:endParaRPr kumimoji="1" lang="ja-JP" altLang="en-US"/>
        </a:p>
      </dgm:t>
    </dgm:pt>
    <dgm:pt modelId="{8F642447-39CC-464E-9E50-5DCE80BF8529}" type="sibTrans" cxnId="{28A2A756-908E-4CDE-8807-F45CC1BB7B63}">
      <dgm:prSet/>
      <dgm:spPr/>
      <dgm:t>
        <a:bodyPr/>
        <a:lstStyle/>
        <a:p>
          <a:endParaRPr kumimoji="1" lang="ja-JP" altLang="en-US"/>
        </a:p>
      </dgm:t>
    </dgm:pt>
    <dgm:pt modelId="{369470CC-87AC-425B-9151-D4751DE7FA6B}">
      <dgm:prSet phldrT="[テキスト]"/>
      <dgm:spPr/>
      <dgm:t>
        <a:bodyPr/>
        <a:lstStyle/>
        <a:p>
          <a:r>
            <a:rPr lang="zh-TW" altLang="en-US" dirty="0" smtClean="0"/>
            <a:t>電話：（０９７）－</a:t>
          </a:r>
          <a:r>
            <a:rPr lang="ja-JP" altLang="en-US" dirty="0" smtClean="0"/>
            <a:t>５３４</a:t>
          </a:r>
          <a:r>
            <a:rPr lang="zh-TW" altLang="en-US" dirty="0" smtClean="0"/>
            <a:t>－</a:t>
          </a:r>
          <a:r>
            <a:rPr lang="ja-JP" altLang="en-US" dirty="0" smtClean="0"/>
            <a:t>８０３１</a:t>
          </a:r>
          <a:endParaRPr kumimoji="1" lang="ja-JP" altLang="en-US" i="0" dirty="0"/>
        </a:p>
      </dgm:t>
    </dgm:pt>
    <dgm:pt modelId="{8741FB0C-4460-425D-B37F-DAFF12A070DD}" type="parTrans" cxnId="{A7E9F6B6-FAA1-4344-B911-8696CE065FCC}">
      <dgm:prSet/>
      <dgm:spPr/>
      <dgm:t>
        <a:bodyPr/>
        <a:lstStyle/>
        <a:p>
          <a:endParaRPr kumimoji="1" lang="ja-JP" altLang="en-US"/>
        </a:p>
      </dgm:t>
    </dgm:pt>
    <dgm:pt modelId="{F26D4343-185B-419E-B6F7-C827690D6A0E}" type="sibTrans" cxnId="{A7E9F6B6-FAA1-4344-B911-8696CE065FCC}">
      <dgm:prSet/>
      <dgm:spPr/>
      <dgm:t>
        <a:bodyPr/>
        <a:lstStyle/>
        <a:p>
          <a:endParaRPr kumimoji="1" lang="ja-JP" altLang="en-US"/>
        </a:p>
      </dgm:t>
    </dgm:pt>
    <dgm:pt modelId="{F1000DC4-B206-4C63-A638-162E4C55AA41}" type="pres">
      <dgm:prSet presAssocID="{AEB0ABD2-EE41-4C69-B109-D5C616DB98BA}" presName="linear" presStyleCnt="0">
        <dgm:presLayoutVars>
          <dgm:dir/>
          <dgm:animLvl val="lvl"/>
          <dgm:resizeHandles val="exact"/>
        </dgm:presLayoutVars>
      </dgm:prSet>
      <dgm:spPr/>
      <dgm:t>
        <a:bodyPr/>
        <a:lstStyle/>
        <a:p>
          <a:endParaRPr kumimoji="1" lang="ja-JP" altLang="en-US"/>
        </a:p>
      </dgm:t>
    </dgm:pt>
    <dgm:pt modelId="{A19A6820-1CC0-4AD1-8D42-4BDE2E256128}" type="pres">
      <dgm:prSet presAssocID="{C6C32AA4-7A74-4729-B41B-219BE0FA431D}" presName="parentLin" presStyleCnt="0"/>
      <dgm:spPr/>
    </dgm:pt>
    <dgm:pt modelId="{6018E17A-F6E2-4EDB-A11D-511EE86997EF}" type="pres">
      <dgm:prSet presAssocID="{C6C32AA4-7A74-4729-B41B-219BE0FA431D}" presName="parentLeftMargin" presStyleLbl="node1" presStyleIdx="0" presStyleCnt="3"/>
      <dgm:spPr/>
      <dgm:t>
        <a:bodyPr/>
        <a:lstStyle/>
        <a:p>
          <a:endParaRPr kumimoji="1" lang="ja-JP" altLang="en-US"/>
        </a:p>
      </dgm:t>
    </dgm:pt>
    <dgm:pt modelId="{D384EE09-CE2F-429C-BB12-BBD24B773CD2}" type="pres">
      <dgm:prSet presAssocID="{C6C32AA4-7A74-4729-B41B-219BE0FA431D}" presName="parentText" presStyleLbl="node1" presStyleIdx="0" presStyleCnt="3">
        <dgm:presLayoutVars>
          <dgm:chMax val="0"/>
          <dgm:bulletEnabled val="1"/>
        </dgm:presLayoutVars>
      </dgm:prSet>
      <dgm:spPr/>
      <dgm:t>
        <a:bodyPr/>
        <a:lstStyle/>
        <a:p>
          <a:endParaRPr kumimoji="1" lang="ja-JP" altLang="en-US"/>
        </a:p>
      </dgm:t>
    </dgm:pt>
    <dgm:pt modelId="{46A0BE4F-E0DD-4917-B06D-F967C9FB2511}" type="pres">
      <dgm:prSet presAssocID="{C6C32AA4-7A74-4729-B41B-219BE0FA431D}" presName="negativeSpace" presStyleCnt="0"/>
      <dgm:spPr/>
    </dgm:pt>
    <dgm:pt modelId="{1CE84950-2E78-43A4-993E-A5DCA5403EE0}" type="pres">
      <dgm:prSet presAssocID="{C6C32AA4-7A74-4729-B41B-219BE0FA431D}" presName="childText" presStyleLbl="conFgAcc1" presStyleIdx="0" presStyleCnt="3">
        <dgm:presLayoutVars>
          <dgm:bulletEnabled val="1"/>
        </dgm:presLayoutVars>
      </dgm:prSet>
      <dgm:spPr/>
      <dgm:t>
        <a:bodyPr/>
        <a:lstStyle/>
        <a:p>
          <a:endParaRPr kumimoji="1" lang="ja-JP" altLang="en-US"/>
        </a:p>
      </dgm:t>
    </dgm:pt>
    <dgm:pt modelId="{1BDDE909-7720-4CFC-A1FC-E23E69765312}" type="pres">
      <dgm:prSet presAssocID="{E4BC2577-03D3-44C0-AF02-338A62382B15}" presName="spaceBetweenRectangles" presStyleCnt="0"/>
      <dgm:spPr/>
    </dgm:pt>
    <dgm:pt modelId="{EADC646B-A95E-41F8-AB4C-83773E5DED18}" type="pres">
      <dgm:prSet presAssocID="{0BFB3D5B-52DC-4CC6-AA84-88D43E71026B}" presName="parentLin" presStyleCnt="0"/>
      <dgm:spPr/>
    </dgm:pt>
    <dgm:pt modelId="{7422C540-0319-402C-99EE-16243E70EF9B}" type="pres">
      <dgm:prSet presAssocID="{0BFB3D5B-52DC-4CC6-AA84-88D43E71026B}" presName="parentLeftMargin" presStyleLbl="node1" presStyleIdx="0" presStyleCnt="3"/>
      <dgm:spPr/>
      <dgm:t>
        <a:bodyPr/>
        <a:lstStyle/>
        <a:p>
          <a:endParaRPr kumimoji="1" lang="ja-JP" altLang="en-US"/>
        </a:p>
      </dgm:t>
    </dgm:pt>
    <dgm:pt modelId="{CD062760-AFB8-4CD9-AA34-167BC54BFD5F}" type="pres">
      <dgm:prSet presAssocID="{0BFB3D5B-52DC-4CC6-AA84-88D43E71026B}" presName="parentText" presStyleLbl="node1" presStyleIdx="1" presStyleCnt="3">
        <dgm:presLayoutVars>
          <dgm:chMax val="0"/>
          <dgm:bulletEnabled val="1"/>
        </dgm:presLayoutVars>
      </dgm:prSet>
      <dgm:spPr/>
      <dgm:t>
        <a:bodyPr/>
        <a:lstStyle/>
        <a:p>
          <a:endParaRPr kumimoji="1" lang="ja-JP" altLang="en-US"/>
        </a:p>
      </dgm:t>
    </dgm:pt>
    <dgm:pt modelId="{AB19A912-A666-4EAE-9638-9C7C9F5D9F99}" type="pres">
      <dgm:prSet presAssocID="{0BFB3D5B-52DC-4CC6-AA84-88D43E71026B}" presName="negativeSpace" presStyleCnt="0"/>
      <dgm:spPr/>
    </dgm:pt>
    <dgm:pt modelId="{1161BAA3-C77C-439A-8FCC-6DB4F853057A}" type="pres">
      <dgm:prSet presAssocID="{0BFB3D5B-52DC-4CC6-AA84-88D43E71026B}" presName="childText" presStyleLbl="conFgAcc1" presStyleIdx="1" presStyleCnt="3">
        <dgm:presLayoutVars>
          <dgm:bulletEnabled val="1"/>
        </dgm:presLayoutVars>
      </dgm:prSet>
      <dgm:spPr/>
      <dgm:t>
        <a:bodyPr/>
        <a:lstStyle/>
        <a:p>
          <a:endParaRPr kumimoji="1" lang="ja-JP" altLang="en-US"/>
        </a:p>
      </dgm:t>
    </dgm:pt>
    <dgm:pt modelId="{371E3569-310F-45C7-A8DE-C9244A2A75FA}" type="pres">
      <dgm:prSet presAssocID="{A4E92335-313D-461D-AF7A-B34AC700211D}" presName="spaceBetweenRectangles" presStyleCnt="0"/>
      <dgm:spPr/>
    </dgm:pt>
    <dgm:pt modelId="{1EE43E07-37D4-4B5F-89DB-A935DDD4A53A}" type="pres">
      <dgm:prSet presAssocID="{7BAF4A04-0DB2-4655-89FB-E6E1EC70A995}" presName="parentLin" presStyleCnt="0"/>
      <dgm:spPr/>
    </dgm:pt>
    <dgm:pt modelId="{521811D4-FD29-4DB1-8480-77279D89B194}" type="pres">
      <dgm:prSet presAssocID="{7BAF4A04-0DB2-4655-89FB-E6E1EC70A995}" presName="parentLeftMargin" presStyleLbl="node1" presStyleIdx="1" presStyleCnt="3"/>
      <dgm:spPr/>
      <dgm:t>
        <a:bodyPr/>
        <a:lstStyle/>
        <a:p>
          <a:endParaRPr kumimoji="1" lang="ja-JP" altLang="en-US"/>
        </a:p>
      </dgm:t>
    </dgm:pt>
    <dgm:pt modelId="{54DACE82-46E4-4994-9BBF-5C5DB3ADAA24}" type="pres">
      <dgm:prSet presAssocID="{7BAF4A04-0DB2-4655-89FB-E6E1EC70A995}" presName="parentText" presStyleLbl="node1" presStyleIdx="2" presStyleCnt="3">
        <dgm:presLayoutVars>
          <dgm:chMax val="0"/>
          <dgm:bulletEnabled val="1"/>
        </dgm:presLayoutVars>
      </dgm:prSet>
      <dgm:spPr/>
      <dgm:t>
        <a:bodyPr/>
        <a:lstStyle/>
        <a:p>
          <a:endParaRPr kumimoji="1" lang="ja-JP" altLang="en-US"/>
        </a:p>
      </dgm:t>
    </dgm:pt>
    <dgm:pt modelId="{ACA49025-BDBB-454D-9E74-5EB1A0CD5A8C}" type="pres">
      <dgm:prSet presAssocID="{7BAF4A04-0DB2-4655-89FB-E6E1EC70A995}" presName="negativeSpace" presStyleCnt="0"/>
      <dgm:spPr/>
    </dgm:pt>
    <dgm:pt modelId="{C1960928-8559-4AE3-9E6C-0EE1237D7FF5}" type="pres">
      <dgm:prSet presAssocID="{7BAF4A04-0DB2-4655-89FB-E6E1EC70A995}" presName="childText" presStyleLbl="conFgAcc1" presStyleIdx="2" presStyleCnt="3">
        <dgm:presLayoutVars>
          <dgm:bulletEnabled val="1"/>
        </dgm:presLayoutVars>
      </dgm:prSet>
      <dgm:spPr/>
      <dgm:t>
        <a:bodyPr/>
        <a:lstStyle/>
        <a:p>
          <a:endParaRPr kumimoji="1" lang="ja-JP" altLang="en-US"/>
        </a:p>
      </dgm:t>
    </dgm:pt>
  </dgm:ptLst>
  <dgm:cxnLst>
    <dgm:cxn modelId="{89A699DC-E52F-45F8-9785-7C13D3F82F77}" type="presOf" srcId="{0BFB3D5B-52DC-4CC6-AA84-88D43E71026B}" destId="{CD062760-AFB8-4CD9-AA34-167BC54BFD5F}" srcOrd="1" destOrd="0" presId="urn:microsoft.com/office/officeart/2005/8/layout/list1"/>
    <dgm:cxn modelId="{E12C860B-1636-4DD0-9718-F4FED78D5AC1}" type="presOf" srcId="{C6C32AA4-7A74-4729-B41B-219BE0FA431D}" destId="{D384EE09-CE2F-429C-BB12-BBD24B773CD2}" srcOrd="1" destOrd="0" presId="urn:microsoft.com/office/officeart/2005/8/layout/list1"/>
    <dgm:cxn modelId="{0D57A020-89B8-4333-8247-B487F5A50FC8}" srcId="{AEB0ABD2-EE41-4C69-B109-D5C616DB98BA}" destId="{C6C32AA4-7A74-4729-B41B-219BE0FA431D}" srcOrd="0" destOrd="0" parTransId="{91D0D7EF-A054-426A-B01B-CC40BBCAC753}" sibTransId="{E4BC2577-03D3-44C0-AF02-338A62382B15}"/>
    <dgm:cxn modelId="{AE1D4C4F-AB98-4E81-86AA-DDC86BFFD2AA}" type="presOf" srcId="{5E007316-B411-4A74-869E-6B9A0887686F}" destId="{1CE84950-2E78-43A4-993E-A5DCA5403EE0}" srcOrd="0" destOrd="1" presId="urn:microsoft.com/office/officeart/2005/8/layout/list1"/>
    <dgm:cxn modelId="{93682FE6-CF9D-4F23-B9B4-734608EE99AC}" type="presOf" srcId="{369470CC-87AC-425B-9151-D4751DE7FA6B}" destId="{C1960928-8559-4AE3-9E6C-0EE1237D7FF5}" srcOrd="0" destOrd="0" presId="urn:microsoft.com/office/officeart/2005/8/layout/list1"/>
    <dgm:cxn modelId="{C59BF58F-2C7F-4C4D-BCA2-D75B68F153F2}" type="presOf" srcId="{7C31B836-41D5-45F3-BB9B-8980E2138066}" destId="{1161BAA3-C77C-439A-8FCC-6DB4F853057A}" srcOrd="0" destOrd="1" presId="urn:microsoft.com/office/officeart/2005/8/layout/list1"/>
    <dgm:cxn modelId="{59119D48-E542-47CA-9DD1-D5F049AA4A3E}" type="presOf" srcId="{AEB0ABD2-EE41-4C69-B109-D5C616DB98BA}" destId="{F1000DC4-B206-4C63-A638-162E4C55AA41}" srcOrd="0" destOrd="0" presId="urn:microsoft.com/office/officeart/2005/8/layout/list1"/>
    <dgm:cxn modelId="{673F575B-C117-4E7B-8197-B5453E20728F}" srcId="{C6C32AA4-7A74-4729-B41B-219BE0FA431D}" destId="{2BF30BBB-074E-4B78-BFF7-D23CA69B561D}" srcOrd="0" destOrd="0" parTransId="{809CA80D-B415-438F-8A22-8032D6C3A065}" sibTransId="{39069361-B889-4B55-9132-18286DFAAC5D}"/>
    <dgm:cxn modelId="{6CA926C5-03EF-4E00-8A4A-0E2DA3F2960F}" type="presOf" srcId="{7BAF4A04-0DB2-4655-89FB-E6E1EC70A995}" destId="{54DACE82-46E4-4994-9BBF-5C5DB3ADAA24}" srcOrd="1" destOrd="0" presId="urn:microsoft.com/office/officeart/2005/8/layout/list1"/>
    <dgm:cxn modelId="{C0B0B4B2-E482-4EC6-B0ED-39201FC72C7B}" type="presOf" srcId="{C6C32AA4-7A74-4729-B41B-219BE0FA431D}" destId="{6018E17A-F6E2-4EDB-A11D-511EE86997EF}" srcOrd="0" destOrd="0" presId="urn:microsoft.com/office/officeart/2005/8/layout/list1"/>
    <dgm:cxn modelId="{28A2A756-908E-4CDE-8807-F45CC1BB7B63}" srcId="{AEB0ABD2-EE41-4C69-B109-D5C616DB98BA}" destId="{7BAF4A04-0DB2-4655-89FB-E6E1EC70A995}" srcOrd="2" destOrd="0" parTransId="{092C7E49-E77D-498F-8883-4C03B3204E18}" sibTransId="{8F642447-39CC-464E-9E50-5DCE80BF8529}"/>
    <dgm:cxn modelId="{067D33F4-93CF-434A-8187-9A8C0520898E}" type="presOf" srcId="{2BF30BBB-074E-4B78-BFF7-D23CA69B561D}" destId="{1CE84950-2E78-43A4-993E-A5DCA5403EE0}" srcOrd="0" destOrd="0" presId="urn:microsoft.com/office/officeart/2005/8/layout/list1"/>
    <dgm:cxn modelId="{6A8AEA93-37A6-4915-9D68-1CF32F6F58AE}" srcId="{0BFB3D5B-52DC-4CC6-AA84-88D43E71026B}" destId="{7C31B836-41D5-45F3-BB9B-8980E2138066}" srcOrd="1" destOrd="0" parTransId="{8B5B07B1-E9EA-4C77-83E3-EC6AD99C2D2A}" sibTransId="{DCB5E318-A820-417F-9B70-2A6C59A75565}"/>
    <dgm:cxn modelId="{148B7B9C-C75F-4172-B0E0-2774F8F6937F}" type="presOf" srcId="{7BAF4A04-0DB2-4655-89FB-E6E1EC70A995}" destId="{521811D4-FD29-4DB1-8480-77279D89B194}" srcOrd="0" destOrd="0" presId="urn:microsoft.com/office/officeart/2005/8/layout/list1"/>
    <dgm:cxn modelId="{CBA59210-FB33-444D-A344-1D75ABC113E9}" type="presOf" srcId="{7C19D5DB-90B9-431A-9869-562F5AD72E6E}" destId="{1161BAA3-C77C-439A-8FCC-6DB4F853057A}" srcOrd="0" destOrd="0" presId="urn:microsoft.com/office/officeart/2005/8/layout/list1"/>
    <dgm:cxn modelId="{C62CBE76-082B-447F-88CD-51705067C757}" srcId="{C6C32AA4-7A74-4729-B41B-219BE0FA431D}" destId="{5E007316-B411-4A74-869E-6B9A0887686F}" srcOrd="1" destOrd="0" parTransId="{64D91122-26ED-47E5-95A6-2B3493E46F27}" sibTransId="{FF7859D9-F6CF-4338-B17C-2F1C40203289}"/>
    <dgm:cxn modelId="{FC25E1B3-E83A-4CEC-A576-FDDF6EA63F04}" srcId="{0BFB3D5B-52DC-4CC6-AA84-88D43E71026B}" destId="{7C19D5DB-90B9-431A-9869-562F5AD72E6E}" srcOrd="0" destOrd="0" parTransId="{4AC1E0F3-6968-499B-B9F1-ABB94A6459C7}" sibTransId="{49B2AA2B-0548-43AD-87FE-5AE7D982410D}"/>
    <dgm:cxn modelId="{DA3A44C2-2713-4D56-B658-C7819C7C9702}" type="presOf" srcId="{0BFB3D5B-52DC-4CC6-AA84-88D43E71026B}" destId="{7422C540-0319-402C-99EE-16243E70EF9B}" srcOrd="0" destOrd="0" presId="urn:microsoft.com/office/officeart/2005/8/layout/list1"/>
    <dgm:cxn modelId="{A7E9F6B6-FAA1-4344-B911-8696CE065FCC}" srcId="{7BAF4A04-0DB2-4655-89FB-E6E1EC70A995}" destId="{369470CC-87AC-425B-9151-D4751DE7FA6B}" srcOrd="0" destOrd="0" parTransId="{8741FB0C-4460-425D-B37F-DAFF12A070DD}" sibTransId="{F26D4343-185B-419E-B6F7-C827690D6A0E}"/>
    <dgm:cxn modelId="{ABBC419B-6D6B-4BF1-B243-58B11E447946}" srcId="{AEB0ABD2-EE41-4C69-B109-D5C616DB98BA}" destId="{0BFB3D5B-52DC-4CC6-AA84-88D43E71026B}" srcOrd="1" destOrd="0" parTransId="{27877076-F4AE-4289-AC51-6EFBB3F28139}" sibTransId="{A4E92335-313D-461D-AF7A-B34AC700211D}"/>
    <dgm:cxn modelId="{1E5E88F6-39AB-4B83-8240-4451E48DE378}" type="presParOf" srcId="{F1000DC4-B206-4C63-A638-162E4C55AA41}" destId="{A19A6820-1CC0-4AD1-8D42-4BDE2E256128}" srcOrd="0" destOrd="0" presId="urn:microsoft.com/office/officeart/2005/8/layout/list1"/>
    <dgm:cxn modelId="{F6B26C60-495D-4FA4-8F8B-6F4AC62D595E}" type="presParOf" srcId="{A19A6820-1CC0-4AD1-8D42-4BDE2E256128}" destId="{6018E17A-F6E2-4EDB-A11D-511EE86997EF}" srcOrd="0" destOrd="0" presId="urn:microsoft.com/office/officeart/2005/8/layout/list1"/>
    <dgm:cxn modelId="{E781A393-50DF-4411-BEEB-8327C8C3EAC2}" type="presParOf" srcId="{A19A6820-1CC0-4AD1-8D42-4BDE2E256128}" destId="{D384EE09-CE2F-429C-BB12-BBD24B773CD2}" srcOrd="1" destOrd="0" presId="urn:microsoft.com/office/officeart/2005/8/layout/list1"/>
    <dgm:cxn modelId="{85B83444-0AD0-4B26-888C-19CF508A3BC3}" type="presParOf" srcId="{F1000DC4-B206-4C63-A638-162E4C55AA41}" destId="{46A0BE4F-E0DD-4917-B06D-F967C9FB2511}" srcOrd="1" destOrd="0" presId="urn:microsoft.com/office/officeart/2005/8/layout/list1"/>
    <dgm:cxn modelId="{1DBC5F4F-8048-46BE-B314-699719A53D7E}" type="presParOf" srcId="{F1000DC4-B206-4C63-A638-162E4C55AA41}" destId="{1CE84950-2E78-43A4-993E-A5DCA5403EE0}" srcOrd="2" destOrd="0" presId="urn:microsoft.com/office/officeart/2005/8/layout/list1"/>
    <dgm:cxn modelId="{B186100E-ED59-4960-83A6-EDEA816DB6F4}" type="presParOf" srcId="{F1000DC4-B206-4C63-A638-162E4C55AA41}" destId="{1BDDE909-7720-4CFC-A1FC-E23E69765312}" srcOrd="3" destOrd="0" presId="urn:microsoft.com/office/officeart/2005/8/layout/list1"/>
    <dgm:cxn modelId="{BBD0DEDE-B63B-484E-A8B2-3794E47B8FB6}" type="presParOf" srcId="{F1000DC4-B206-4C63-A638-162E4C55AA41}" destId="{EADC646B-A95E-41F8-AB4C-83773E5DED18}" srcOrd="4" destOrd="0" presId="urn:microsoft.com/office/officeart/2005/8/layout/list1"/>
    <dgm:cxn modelId="{8123500B-4E6D-422A-9E29-DF350486DF26}" type="presParOf" srcId="{EADC646B-A95E-41F8-AB4C-83773E5DED18}" destId="{7422C540-0319-402C-99EE-16243E70EF9B}" srcOrd="0" destOrd="0" presId="urn:microsoft.com/office/officeart/2005/8/layout/list1"/>
    <dgm:cxn modelId="{4205A610-B55D-4EBD-B223-FB9DC0102374}" type="presParOf" srcId="{EADC646B-A95E-41F8-AB4C-83773E5DED18}" destId="{CD062760-AFB8-4CD9-AA34-167BC54BFD5F}" srcOrd="1" destOrd="0" presId="urn:microsoft.com/office/officeart/2005/8/layout/list1"/>
    <dgm:cxn modelId="{8939CE00-058E-4E46-AB0A-4DCE4DE5ED25}" type="presParOf" srcId="{F1000DC4-B206-4C63-A638-162E4C55AA41}" destId="{AB19A912-A666-4EAE-9638-9C7C9F5D9F99}" srcOrd="5" destOrd="0" presId="urn:microsoft.com/office/officeart/2005/8/layout/list1"/>
    <dgm:cxn modelId="{EF1DD89C-0891-4B7B-AC7C-F34F8F111FB3}" type="presParOf" srcId="{F1000DC4-B206-4C63-A638-162E4C55AA41}" destId="{1161BAA3-C77C-439A-8FCC-6DB4F853057A}" srcOrd="6" destOrd="0" presId="urn:microsoft.com/office/officeart/2005/8/layout/list1"/>
    <dgm:cxn modelId="{84E3161C-6444-48AF-B144-92F64BA66ACE}" type="presParOf" srcId="{F1000DC4-B206-4C63-A638-162E4C55AA41}" destId="{371E3569-310F-45C7-A8DE-C9244A2A75FA}" srcOrd="7" destOrd="0" presId="urn:microsoft.com/office/officeart/2005/8/layout/list1"/>
    <dgm:cxn modelId="{6CF1F1ED-EBC4-446F-82DF-F698F9B6345E}" type="presParOf" srcId="{F1000DC4-B206-4C63-A638-162E4C55AA41}" destId="{1EE43E07-37D4-4B5F-89DB-A935DDD4A53A}" srcOrd="8" destOrd="0" presId="urn:microsoft.com/office/officeart/2005/8/layout/list1"/>
    <dgm:cxn modelId="{44FEE4C6-77F8-4CD2-990B-D51075FCDC04}" type="presParOf" srcId="{1EE43E07-37D4-4B5F-89DB-A935DDD4A53A}" destId="{521811D4-FD29-4DB1-8480-77279D89B194}" srcOrd="0" destOrd="0" presId="urn:microsoft.com/office/officeart/2005/8/layout/list1"/>
    <dgm:cxn modelId="{BE90A0E7-0909-48C6-8170-D0F26C135EC9}" type="presParOf" srcId="{1EE43E07-37D4-4B5F-89DB-A935DDD4A53A}" destId="{54DACE82-46E4-4994-9BBF-5C5DB3ADAA24}" srcOrd="1" destOrd="0" presId="urn:microsoft.com/office/officeart/2005/8/layout/list1"/>
    <dgm:cxn modelId="{9DBCBA19-769C-46B7-AF83-6FBD42D6C1F2}" type="presParOf" srcId="{F1000DC4-B206-4C63-A638-162E4C55AA41}" destId="{ACA49025-BDBB-454D-9E74-5EB1A0CD5A8C}" srcOrd="9" destOrd="0" presId="urn:microsoft.com/office/officeart/2005/8/layout/list1"/>
    <dgm:cxn modelId="{908F5AAE-DB58-4C28-8433-2B865BED8E48}" type="presParOf" srcId="{F1000DC4-B206-4C63-A638-162E4C55AA41}" destId="{C1960928-8559-4AE3-9E6C-0EE1237D7FF5}"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072847-A4A6-4302-823C-66AB5D07D773}"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kumimoji="1" lang="ja-JP" altLang="en-US"/>
        </a:p>
      </dgm:t>
    </dgm:pt>
    <dgm:pt modelId="{FAECDEAD-5423-49D6-80F3-AB9AAF8E2BF3}">
      <dgm:prSet phldrT="[テキスト]"/>
      <dgm:spPr/>
      <dgm:t>
        <a:bodyPr/>
        <a:lstStyle/>
        <a:p>
          <a:r>
            <a:rPr kumimoji="1" lang="ja-JP" altLang="en-US" dirty="0" smtClean="0"/>
            <a:t>地理的な近さ</a:t>
          </a:r>
          <a:endParaRPr kumimoji="1" lang="ja-JP" altLang="en-US" dirty="0"/>
        </a:p>
      </dgm:t>
    </dgm:pt>
    <dgm:pt modelId="{7F36A522-50D6-4088-9C2E-F4853965B76B}" type="parTrans" cxnId="{88F5972D-D354-4C9B-90EC-F4003BBA96DC}">
      <dgm:prSet/>
      <dgm:spPr/>
      <dgm:t>
        <a:bodyPr/>
        <a:lstStyle/>
        <a:p>
          <a:endParaRPr kumimoji="1" lang="ja-JP" altLang="en-US"/>
        </a:p>
      </dgm:t>
    </dgm:pt>
    <dgm:pt modelId="{78E692A0-F8DE-4000-95D3-D94C08827B83}" type="sibTrans" cxnId="{88F5972D-D354-4C9B-90EC-F4003BBA96DC}">
      <dgm:prSet/>
      <dgm:spPr/>
      <dgm:t>
        <a:bodyPr/>
        <a:lstStyle/>
        <a:p>
          <a:endParaRPr kumimoji="1" lang="ja-JP" altLang="en-US"/>
        </a:p>
      </dgm:t>
    </dgm:pt>
    <dgm:pt modelId="{465C894B-7156-44FE-BA92-104B4B256506}">
      <dgm:prSet phldrT="[テキスト]"/>
      <dgm:spPr/>
      <dgm:t>
        <a:bodyPr/>
        <a:lstStyle/>
        <a:p>
          <a:r>
            <a:rPr kumimoji="1" lang="ja-JP" altLang="en-US" dirty="0" smtClean="0"/>
            <a:t>利用のしやすさ</a:t>
          </a:r>
          <a:endParaRPr kumimoji="1" lang="ja-JP" altLang="en-US" dirty="0"/>
        </a:p>
      </dgm:t>
    </dgm:pt>
    <dgm:pt modelId="{21015FA7-A918-43B7-956D-4914671D387E}" type="parTrans" cxnId="{B7A36667-A28B-4E7C-9C24-11B6CD949058}">
      <dgm:prSet/>
      <dgm:spPr/>
      <dgm:t>
        <a:bodyPr/>
        <a:lstStyle/>
        <a:p>
          <a:endParaRPr kumimoji="1" lang="ja-JP" altLang="en-US"/>
        </a:p>
      </dgm:t>
    </dgm:pt>
    <dgm:pt modelId="{EEF28B0A-266D-4922-926F-109373EE3880}" type="sibTrans" cxnId="{B7A36667-A28B-4E7C-9C24-11B6CD949058}">
      <dgm:prSet/>
      <dgm:spPr/>
      <dgm:t>
        <a:bodyPr/>
        <a:lstStyle/>
        <a:p>
          <a:endParaRPr kumimoji="1" lang="ja-JP" altLang="en-US"/>
        </a:p>
      </dgm:t>
    </dgm:pt>
    <dgm:pt modelId="{326B3563-A2A4-43C9-8C55-A36AF88C8786}">
      <dgm:prSet phldrT="[テキスト]"/>
      <dgm:spPr/>
      <dgm:t>
        <a:bodyPr/>
        <a:lstStyle/>
        <a:p>
          <a:r>
            <a:rPr kumimoji="1" lang="ja-JP" altLang="en-US" dirty="0" smtClean="0"/>
            <a:t>地域の方々からすると利用の頻度が高く、その分手軽にかつ安心して使うことができる</a:t>
          </a:r>
          <a:endParaRPr kumimoji="1" lang="ja-JP" altLang="en-US" dirty="0"/>
        </a:p>
      </dgm:t>
    </dgm:pt>
    <dgm:pt modelId="{BA4B1159-C219-4387-8052-6D6267F9663E}" type="parTrans" cxnId="{73B53EFA-53F9-4547-82A1-116009CAF3E5}">
      <dgm:prSet/>
      <dgm:spPr/>
      <dgm:t>
        <a:bodyPr/>
        <a:lstStyle/>
        <a:p>
          <a:endParaRPr kumimoji="1" lang="ja-JP" altLang="en-US"/>
        </a:p>
      </dgm:t>
    </dgm:pt>
    <dgm:pt modelId="{8532556B-770E-4D2D-BA6A-F5D199878184}" type="sibTrans" cxnId="{73B53EFA-53F9-4547-82A1-116009CAF3E5}">
      <dgm:prSet/>
      <dgm:spPr/>
      <dgm:t>
        <a:bodyPr/>
        <a:lstStyle/>
        <a:p>
          <a:endParaRPr kumimoji="1" lang="ja-JP" altLang="en-US"/>
        </a:p>
      </dgm:t>
    </dgm:pt>
    <dgm:pt modelId="{C6D938A9-8EDD-4B1D-80BD-C4B79AE0A71B}">
      <dgm:prSet phldrT="[テキスト]"/>
      <dgm:spPr/>
      <dgm:t>
        <a:bodyPr/>
        <a:lstStyle/>
        <a:p>
          <a:r>
            <a:rPr kumimoji="1" lang="ja-JP" altLang="en-US" dirty="0" smtClean="0"/>
            <a:t>公民館は、小中学校よりも身近な存在</a:t>
          </a:r>
          <a:endParaRPr kumimoji="1" lang="ja-JP" altLang="en-US" dirty="0"/>
        </a:p>
      </dgm:t>
    </dgm:pt>
    <dgm:pt modelId="{F63F0001-A937-4F58-ADE6-4D9032F20310}" type="parTrans" cxnId="{A39F1F44-5F5E-45C3-B5F3-01036599784A}">
      <dgm:prSet/>
      <dgm:spPr/>
      <dgm:t>
        <a:bodyPr/>
        <a:lstStyle/>
        <a:p>
          <a:endParaRPr kumimoji="1" lang="ja-JP" altLang="en-US"/>
        </a:p>
      </dgm:t>
    </dgm:pt>
    <dgm:pt modelId="{26DA5138-C53D-4250-A659-8B4577F174DC}" type="sibTrans" cxnId="{A39F1F44-5F5E-45C3-B5F3-01036599784A}">
      <dgm:prSet/>
      <dgm:spPr/>
      <dgm:t>
        <a:bodyPr/>
        <a:lstStyle/>
        <a:p>
          <a:endParaRPr kumimoji="1" lang="ja-JP" altLang="en-US"/>
        </a:p>
      </dgm:t>
    </dgm:pt>
    <dgm:pt modelId="{38F683A5-9E0F-4F9C-9106-4706F3455D72}">
      <dgm:prSet phldrT="[テキスト]"/>
      <dgm:spPr/>
      <dgm:t>
        <a:bodyPr/>
        <a:lstStyle/>
        <a:p>
          <a:r>
            <a:rPr kumimoji="1" lang="ja-JP" altLang="en-US" dirty="0" smtClean="0"/>
            <a:t>どのような地域にも存在する社会的インフラである</a:t>
          </a:r>
          <a:endParaRPr kumimoji="1" lang="ja-JP" altLang="en-US" dirty="0"/>
        </a:p>
      </dgm:t>
    </dgm:pt>
    <dgm:pt modelId="{82150812-7ED9-4C1B-8915-F340652C212D}" type="parTrans" cxnId="{D2035982-D9D1-4710-9407-F0D8DEF9B356}">
      <dgm:prSet/>
      <dgm:spPr/>
      <dgm:t>
        <a:bodyPr/>
        <a:lstStyle/>
        <a:p>
          <a:endParaRPr kumimoji="1" lang="ja-JP" altLang="en-US"/>
        </a:p>
      </dgm:t>
    </dgm:pt>
    <dgm:pt modelId="{79194369-0E25-4B21-9EAE-33484F13E5CD}" type="sibTrans" cxnId="{D2035982-D9D1-4710-9407-F0D8DEF9B356}">
      <dgm:prSet/>
      <dgm:spPr/>
      <dgm:t>
        <a:bodyPr/>
        <a:lstStyle/>
        <a:p>
          <a:endParaRPr kumimoji="1" lang="ja-JP" altLang="en-US"/>
        </a:p>
      </dgm:t>
    </dgm:pt>
    <dgm:pt modelId="{B96E53DC-C319-4E2D-90B5-3E15C74B873E}">
      <dgm:prSet phldrT="[テキスト]"/>
      <dgm:spPr/>
      <dgm:t>
        <a:bodyPr/>
        <a:lstStyle/>
        <a:p>
          <a:r>
            <a:rPr kumimoji="1" lang="ja-JP" altLang="en-US" dirty="0" smtClean="0"/>
            <a:t>仮に避難所となったとしても、体育館と比べて生活がしやすい（トイレ・冷暖房が整っている）</a:t>
          </a:r>
          <a:endParaRPr kumimoji="1" lang="ja-JP" altLang="en-US" dirty="0"/>
        </a:p>
      </dgm:t>
    </dgm:pt>
    <dgm:pt modelId="{7409BF3C-5332-4780-A024-582C65702731}" type="parTrans" cxnId="{199C644A-655C-44E2-A113-E3798C4CBDB2}">
      <dgm:prSet/>
      <dgm:spPr/>
      <dgm:t>
        <a:bodyPr/>
        <a:lstStyle/>
        <a:p>
          <a:endParaRPr kumimoji="1" lang="ja-JP" altLang="en-US"/>
        </a:p>
      </dgm:t>
    </dgm:pt>
    <dgm:pt modelId="{38217452-4094-4324-8CBA-DF3DA22C4C6F}" type="sibTrans" cxnId="{199C644A-655C-44E2-A113-E3798C4CBDB2}">
      <dgm:prSet/>
      <dgm:spPr/>
      <dgm:t>
        <a:bodyPr/>
        <a:lstStyle/>
        <a:p>
          <a:endParaRPr kumimoji="1" lang="ja-JP" altLang="en-US"/>
        </a:p>
      </dgm:t>
    </dgm:pt>
    <dgm:pt modelId="{0A0296ED-0D1B-4FAD-AA3A-84DA380FBBC5}" type="pres">
      <dgm:prSet presAssocID="{BD072847-A4A6-4302-823C-66AB5D07D773}" presName="linear" presStyleCnt="0">
        <dgm:presLayoutVars>
          <dgm:dir/>
          <dgm:animLvl val="lvl"/>
          <dgm:resizeHandles val="exact"/>
        </dgm:presLayoutVars>
      </dgm:prSet>
      <dgm:spPr/>
      <dgm:t>
        <a:bodyPr/>
        <a:lstStyle/>
        <a:p>
          <a:endParaRPr kumimoji="1" lang="ja-JP" altLang="en-US"/>
        </a:p>
      </dgm:t>
    </dgm:pt>
    <dgm:pt modelId="{42CB7310-59D2-4DFF-805B-0F1CB788B2EB}" type="pres">
      <dgm:prSet presAssocID="{FAECDEAD-5423-49D6-80F3-AB9AAF8E2BF3}" presName="parentLin" presStyleCnt="0"/>
      <dgm:spPr/>
    </dgm:pt>
    <dgm:pt modelId="{D23E8B32-BA53-4725-B2EF-B37AFDF862F2}" type="pres">
      <dgm:prSet presAssocID="{FAECDEAD-5423-49D6-80F3-AB9AAF8E2BF3}" presName="parentLeftMargin" presStyleLbl="node1" presStyleIdx="0" presStyleCnt="2"/>
      <dgm:spPr/>
      <dgm:t>
        <a:bodyPr/>
        <a:lstStyle/>
        <a:p>
          <a:endParaRPr kumimoji="1" lang="ja-JP" altLang="en-US"/>
        </a:p>
      </dgm:t>
    </dgm:pt>
    <dgm:pt modelId="{FFA64046-BAAC-438D-89C2-E886C3334FCC}" type="pres">
      <dgm:prSet presAssocID="{FAECDEAD-5423-49D6-80F3-AB9AAF8E2BF3}" presName="parentText" presStyleLbl="node1" presStyleIdx="0" presStyleCnt="2">
        <dgm:presLayoutVars>
          <dgm:chMax val="0"/>
          <dgm:bulletEnabled val="1"/>
        </dgm:presLayoutVars>
      </dgm:prSet>
      <dgm:spPr/>
      <dgm:t>
        <a:bodyPr/>
        <a:lstStyle/>
        <a:p>
          <a:endParaRPr kumimoji="1" lang="ja-JP" altLang="en-US"/>
        </a:p>
      </dgm:t>
    </dgm:pt>
    <dgm:pt modelId="{757A6825-6250-4615-818F-F1220A979B4C}" type="pres">
      <dgm:prSet presAssocID="{FAECDEAD-5423-49D6-80F3-AB9AAF8E2BF3}" presName="negativeSpace" presStyleCnt="0"/>
      <dgm:spPr/>
    </dgm:pt>
    <dgm:pt modelId="{F15AD63F-3425-45F6-839E-CD8E7F1B4DB9}" type="pres">
      <dgm:prSet presAssocID="{FAECDEAD-5423-49D6-80F3-AB9AAF8E2BF3}" presName="childText" presStyleLbl="conFgAcc1" presStyleIdx="0" presStyleCnt="2">
        <dgm:presLayoutVars>
          <dgm:bulletEnabled val="1"/>
        </dgm:presLayoutVars>
      </dgm:prSet>
      <dgm:spPr/>
      <dgm:t>
        <a:bodyPr/>
        <a:lstStyle/>
        <a:p>
          <a:endParaRPr kumimoji="1" lang="ja-JP" altLang="en-US"/>
        </a:p>
      </dgm:t>
    </dgm:pt>
    <dgm:pt modelId="{E01F9608-D61D-4F3F-A3B3-6D67F0BEC105}" type="pres">
      <dgm:prSet presAssocID="{78E692A0-F8DE-4000-95D3-D94C08827B83}" presName="spaceBetweenRectangles" presStyleCnt="0"/>
      <dgm:spPr/>
    </dgm:pt>
    <dgm:pt modelId="{F68653B2-6E4B-414C-83D6-433D39A39A2E}" type="pres">
      <dgm:prSet presAssocID="{465C894B-7156-44FE-BA92-104B4B256506}" presName="parentLin" presStyleCnt="0"/>
      <dgm:spPr/>
    </dgm:pt>
    <dgm:pt modelId="{209082AD-140A-4F67-A648-FDE2A35F6ABF}" type="pres">
      <dgm:prSet presAssocID="{465C894B-7156-44FE-BA92-104B4B256506}" presName="parentLeftMargin" presStyleLbl="node1" presStyleIdx="0" presStyleCnt="2"/>
      <dgm:spPr/>
      <dgm:t>
        <a:bodyPr/>
        <a:lstStyle/>
        <a:p>
          <a:endParaRPr kumimoji="1" lang="ja-JP" altLang="en-US"/>
        </a:p>
      </dgm:t>
    </dgm:pt>
    <dgm:pt modelId="{B6D56E0B-35AC-42A7-B4CD-4A862FEF7915}" type="pres">
      <dgm:prSet presAssocID="{465C894B-7156-44FE-BA92-104B4B256506}" presName="parentText" presStyleLbl="node1" presStyleIdx="1" presStyleCnt="2">
        <dgm:presLayoutVars>
          <dgm:chMax val="0"/>
          <dgm:bulletEnabled val="1"/>
        </dgm:presLayoutVars>
      </dgm:prSet>
      <dgm:spPr/>
      <dgm:t>
        <a:bodyPr/>
        <a:lstStyle/>
        <a:p>
          <a:endParaRPr kumimoji="1" lang="ja-JP" altLang="en-US"/>
        </a:p>
      </dgm:t>
    </dgm:pt>
    <dgm:pt modelId="{5DA0BC1D-E1CA-421C-BCA1-7E8015E09656}" type="pres">
      <dgm:prSet presAssocID="{465C894B-7156-44FE-BA92-104B4B256506}" presName="negativeSpace" presStyleCnt="0"/>
      <dgm:spPr/>
    </dgm:pt>
    <dgm:pt modelId="{09CC9D1D-4534-40EA-8FC3-851A2084D87C}" type="pres">
      <dgm:prSet presAssocID="{465C894B-7156-44FE-BA92-104B4B256506}" presName="childText" presStyleLbl="conFgAcc1" presStyleIdx="1" presStyleCnt="2">
        <dgm:presLayoutVars>
          <dgm:bulletEnabled val="1"/>
        </dgm:presLayoutVars>
      </dgm:prSet>
      <dgm:spPr/>
      <dgm:t>
        <a:bodyPr/>
        <a:lstStyle/>
        <a:p>
          <a:endParaRPr kumimoji="1" lang="ja-JP" altLang="en-US"/>
        </a:p>
      </dgm:t>
    </dgm:pt>
  </dgm:ptLst>
  <dgm:cxnLst>
    <dgm:cxn modelId="{2B255E7D-5ECC-41B3-8E6A-9CD228147568}" type="presOf" srcId="{BD072847-A4A6-4302-823C-66AB5D07D773}" destId="{0A0296ED-0D1B-4FAD-AA3A-84DA380FBBC5}" srcOrd="0" destOrd="0" presId="urn:microsoft.com/office/officeart/2005/8/layout/list1"/>
    <dgm:cxn modelId="{B5037424-5D66-472D-B5EF-DD0F6B7A998D}" type="presOf" srcId="{38F683A5-9E0F-4F9C-9106-4706F3455D72}" destId="{F15AD63F-3425-45F6-839E-CD8E7F1B4DB9}" srcOrd="0" destOrd="1" presId="urn:microsoft.com/office/officeart/2005/8/layout/list1"/>
    <dgm:cxn modelId="{D2035982-D9D1-4710-9407-F0D8DEF9B356}" srcId="{FAECDEAD-5423-49D6-80F3-AB9AAF8E2BF3}" destId="{38F683A5-9E0F-4F9C-9106-4706F3455D72}" srcOrd="1" destOrd="0" parTransId="{82150812-7ED9-4C1B-8915-F340652C212D}" sibTransId="{79194369-0E25-4B21-9EAE-33484F13E5CD}"/>
    <dgm:cxn modelId="{A7055C92-56BF-4831-B649-BFBED3745444}" type="presOf" srcId="{326B3563-A2A4-43C9-8C55-A36AF88C8786}" destId="{09CC9D1D-4534-40EA-8FC3-851A2084D87C}" srcOrd="0" destOrd="0" presId="urn:microsoft.com/office/officeart/2005/8/layout/list1"/>
    <dgm:cxn modelId="{B7A36667-A28B-4E7C-9C24-11B6CD949058}" srcId="{BD072847-A4A6-4302-823C-66AB5D07D773}" destId="{465C894B-7156-44FE-BA92-104B4B256506}" srcOrd="1" destOrd="0" parTransId="{21015FA7-A918-43B7-956D-4914671D387E}" sibTransId="{EEF28B0A-266D-4922-926F-109373EE3880}"/>
    <dgm:cxn modelId="{CD9299CD-F2FE-4328-B824-A9FC704F80AF}" type="presOf" srcId="{FAECDEAD-5423-49D6-80F3-AB9AAF8E2BF3}" destId="{FFA64046-BAAC-438D-89C2-E886C3334FCC}" srcOrd="1" destOrd="0" presId="urn:microsoft.com/office/officeart/2005/8/layout/list1"/>
    <dgm:cxn modelId="{199C644A-655C-44E2-A113-E3798C4CBDB2}" srcId="{465C894B-7156-44FE-BA92-104B4B256506}" destId="{B96E53DC-C319-4E2D-90B5-3E15C74B873E}" srcOrd="1" destOrd="0" parTransId="{7409BF3C-5332-4780-A024-582C65702731}" sibTransId="{38217452-4094-4324-8CBA-DF3DA22C4C6F}"/>
    <dgm:cxn modelId="{730C8ABE-6663-438D-AD16-AA71A0773E3D}" type="presOf" srcId="{C6D938A9-8EDD-4B1D-80BD-C4B79AE0A71B}" destId="{F15AD63F-3425-45F6-839E-CD8E7F1B4DB9}" srcOrd="0" destOrd="0" presId="urn:microsoft.com/office/officeart/2005/8/layout/list1"/>
    <dgm:cxn modelId="{8A51C4D8-2A31-49E6-B155-8975070E1692}" type="presOf" srcId="{465C894B-7156-44FE-BA92-104B4B256506}" destId="{209082AD-140A-4F67-A648-FDE2A35F6ABF}" srcOrd="0" destOrd="0" presId="urn:microsoft.com/office/officeart/2005/8/layout/list1"/>
    <dgm:cxn modelId="{88F5972D-D354-4C9B-90EC-F4003BBA96DC}" srcId="{BD072847-A4A6-4302-823C-66AB5D07D773}" destId="{FAECDEAD-5423-49D6-80F3-AB9AAF8E2BF3}" srcOrd="0" destOrd="0" parTransId="{7F36A522-50D6-4088-9C2E-F4853965B76B}" sibTransId="{78E692A0-F8DE-4000-95D3-D94C08827B83}"/>
    <dgm:cxn modelId="{73B53EFA-53F9-4547-82A1-116009CAF3E5}" srcId="{465C894B-7156-44FE-BA92-104B4B256506}" destId="{326B3563-A2A4-43C9-8C55-A36AF88C8786}" srcOrd="0" destOrd="0" parTransId="{BA4B1159-C219-4387-8052-6D6267F9663E}" sibTransId="{8532556B-770E-4D2D-BA6A-F5D199878184}"/>
    <dgm:cxn modelId="{BABACFF1-3C21-4C9F-A5E6-0BBD7DD57C8E}" type="presOf" srcId="{FAECDEAD-5423-49D6-80F3-AB9AAF8E2BF3}" destId="{D23E8B32-BA53-4725-B2EF-B37AFDF862F2}" srcOrd="0" destOrd="0" presId="urn:microsoft.com/office/officeart/2005/8/layout/list1"/>
    <dgm:cxn modelId="{A39F1F44-5F5E-45C3-B5F3-01036599784A}" srcId="{FAECDEAD-5423-49D6-80F3-AB9AAF8E2BF3}" destId="{C6D938A9-8EDD-4B1D-80BD-C4B79AE0A71B}" srcOrd="0" destOrd="0" parTransId="{F63F0001-A937-4F58-ADE6-4D9032F20310}" sibTransId="{26DA5138-C53D-4250-A659-8B4577F174DC}"/>
    <dgm:cxn modelId="{A6A4E27C-BD17-40A6-88E6-3A68E6817814}" type="presOf" srcId="{B96E53DC-C319-4E2D-90B5-3E15C74B873E}" destId="{09CC9D1D-4534-40EA-8FC3-851A2084D87C}" srcOrd="0" destOrd="1" presId="urn:microsoft.com/office/officeart/2005/8/layout/list1"/>
    <dgm:cxn modelId="{5D52251B-2401-4586-8862-90CACCBCC92B}" type="presOf" srcId="{465C894B-7156-44FE-BA92-104B4B256506}" destId="{B6D56E0B-35AC-42A7-B4CD-4A862FEF7915}" srcOrd="1" destOrd="0" presId="urn:microsoft.com/office/officeart/2005/8/layout/list1"/>
    <dgm:cxn modelId="{1E4E6283-EB1E-4873-A8D4-02B9A1051A88}" type="presParOf" srcId="{0A0296ED-0D1B-4FAD-AA3A-84DA380FBBC5}" destId="{42CB7310-59D2-4DFF-805B-0F1CB788B2EB}" srcOrd="0" destOrd="0" presId="urn:microsoft.com/office/officeart/2005/8/layout/list1"/>
    <dgm:cxn modelId="{359D9A8E-0976-40CE-8332-0D6710320CC2}" type="presParOf" srcId="{42CB7310-59D2-4DFF-805B-0F1CB788B2EB}" destId="{D23E8B32-BA53-4725-B2EF-B37AFDF862F2}" srcOrd="0" destOrd="0" presId="urn:microsoft.com/office/officeart/2005/8/layout/list1"/>
    <dgm:cxn modelId="{F81E1D68-4BD5-4F6A-9EA8-C3306E464311}" type="presParOf" srcId="{42CB7310-59D2-4DFF-805B-0F1CB788B2EB}" destId="{FFA64046-BAAC-438D-89C2-E886C3334FCC}" srcOrd="1" destOrd="0" presId="urn:microsoft.com/office/officeart/2005/8/layout/list1"/>
    <dgm:cxn modelId="{C14FC6FD-A5D0-4CDD-8A7F-80105B2C299E}" type="presParOf" srcId="{0A0296ED-0D1B-4FAD-AA3A-84DA380FBBC5}" destId="{757A6825-6250-4615-818F-F1220A979B4C}" srcOrd="1" destOrd="0" presId="urn:microsoft.com/office/officeart/2005/8/layout/list1"/>
    <dgm:cxn modelId="{45734B71-C8A6-4C7A-BD93-F4AC6F298E50}" type="presParOf" srcId="{0A0296ED-0D1B-4FAD-AA3A-84DA380FBBC5}" destId="{F15AD63F-3425-45F6-839E-CD8E7F1B4DB9}" srcOrd="2" destOrd="0" presId="urn:microsoft.com/office/officeart/2005/8/layout/list1"/>
    <dgm:cxn modelId="{D76CDCFA-8F47-4E34-9C06-0CE09B1CF128}" type="presParOf" srcId="{0A0296ED-0D1B-4FAD-AA3A-84DA380FBBC5}" destId="{E01F9608-D61D-4F3F-A3B3-6D67F0BEC105}" srcOrd="3" destOrd="0" presId="urn:microsoft.com/office/officeart/2005/8/layout/list1"/>
    <dgm:cxn modelId="{18BC5ED5-A2BF-477E-AA4A-A272B19B1C6C}" type="presParOf" srcId="{0A0296ED-0D1B-4FAD-AA3A-84DA380FBBC5}" destId="{F68653B2-6E4B-414C-83D6-433D39A39A2E}" srcOrd="4" destOrd="0" presId="urn:microsoft.com/office/officeart/2005/8/layout/list1"/>
    <dgm:cxn modelId="{536ED26B-9CE7-4B89-B177-E671AB13FBFB}" type="presParOf" srcId="{F68653B2-6E4B-414C-83D6-433D39A39A2E}" destId="{209082AD-140A-4F67-A648-FDE2A35F6ABF}" srcOrd="0" destOrd="0" presId="urn:microsoft.com/office/officeart/2005/8/layout/list1"/>
    <dgm:cxn modelId="{E2C03659-0EB2-4DF3-99BA-08F9B2A8B3A5}" type="presParOf" srcId="{F68653B2-6E4B-414C-83D6-433D39A39A2E}" destId="{B6D56E0B-35AC-42A7-B4CD-4A862FEF7915}" srcOrd="1" destOrd="0" presId="urn:microsoft.com/office/officeart/2005/8/layout/list1"/>
    <dgm:cxn modelId="{C3662701-EF67-4852-B457-4AADC0DAAFF6}" type="presParOf" srcId="{0A0296ED-0D1B-4FAD-AA3A-84DA380FBBC5}" destId="{5DA0BC1D-E1CA-421C-BCA1-7E8015E09656}" srcOrd="5" destOrd="0" presId="urn:microsoft.com/office/officeart/2005/8/layout/list1"/>
    <dgm:cxn modelId="{2AF819D4-829A-479D-9E3E-2F4A8B251FD5}" type="presParOf" srcId="{0A0296ED-0D1B-4FAD-AA3A-84DA380FBBC5}" destId="{09CC9D1D-4534-40EA-8FC3-851A2084D87C}"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38A65F-E2F1-4322-90F8-4F2B91D42FBC}"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kumimoji="1" lang="ja-JP" altLang="en-US"/>
        </a:p>
      </dgm:t>
    </dgm:pt>
    <dgm:pt modelId="{D5DFCC29-BC6C-4626-BDB9-A7DAFB193B98}">
      <dgm:prSet custT="1"/>
      <dgm:spPr/>
      <dgm:t>
        <a:bodyPr/>
        <a:lstStyle/>
        <a:p>
          <a:r>
            <a:rPr kumimoji="1" lang="ja-JP" altLang="en-US" sz="2400" dirty="0" smtClean="0"/>
            <a:t>一般基準として、食事の提供は「</a:t>
          </a:r>
          <a:r>
            <a:rPr lang="ja-JP" altLang="en-US" sz="2400" dirty="0" smtClean="0"/>
            <a:t>１人１日当たり　１０１０円以内」となっているので、この額を上回ることはできない</a:t>
          </a:r>
          <a:endParaRPr lang="en-US" altLang="ja-JP" sz="2400" dirty="0" smtClean="0"/>
        </a:p>
      </dgm:t>
    </dgm:pt>
    <dgm:pt modelId="{0121A8A6-AA51-41B3-B6E9-0FE21C1FB072}" type="parTrans" cxnId="{375F5A69-F6CC-4C70-B3CC-F4E1835719AE}">
      <dgm:prSet/>
      <dgm:spPr/>
      <dgm:t>
        <a:bodyPr/>
        <a:lstStyle/>
        <a:p>
          <a:endParaRPr kumimoji="1" lang="ja-JP" altLang="en-US"/>
        </a:p>
      </dgm:t>
    </dgm:pt>
    <dgm:pt modelId="{671A25E5-F407-4FFE-A07D-EB2232DAA023}" type="sibTrans" cxnId="{375F5A69-F6CC-4C70-B3CC-F4E1835719AE}">
      <dgm:prSet/>
      <dgm:spPr/>
      <dgm:t>
        <a:bodyPr/>
        <a:lstStyle/>
        <a:p>
          <a:endParaRPr kumimoji="1" lang="ja-JP" altLang="en-US"/>
        </a:p>
      </dgm:t>
    </dgm:pt>
    <dgm:pt modelId="{7CC08CBA-9A78-4C88-9793-7F62A7A8E6D2}">
      <dgm:prSet phldrT="[テキスト]" custT="1"/>
      <dgm:spPr/>
      <dgm:t>
        <a:bodyPr/>
        <a:lstStyle/>
        <a:p>
          <a:r>
            <a:rPr lang="ja-JP" altLang="en-US" sz="2400" dirty="0" smtClean="0">
              <a:solidFill>
                <a:schemeClr val="tx1"/>
              </a:solidFill>
            </a:rPr>
            <a:t>福祉避難所は、福祉施設でないと避難所として指定できないので、学校や公民館は福祉避難所として指定できない</a:t>
          </a:r>
          <a:endParaRPr kumimoji="1" lang="ja-JP" altLang="en-US" sz="2400" dirty="0">
            <a:solidFill>
              <a:schemeClr val="tx1"/>
            </a:solidFill>
          </a:endParaRPr>
        </a:p>
      </dgm:t>
    </dgm:pt>
    <dgm:pt modelId="{EA8D9FFF-33C5-41D2-8BBC-4418AF661E1D}" type="parTrans" cxnId="{F26CF910-1CA5-45C6-83A3-389DC3B5300F}">
      <dgm:prSet/>
      <dgm:spPr/>
      <dgm:t>
        <a:bodyPr/>
        <a:lstStyle/>
        <a:p>
          <a:endParaRPr kumimoji="1" lang="ja-JP" altLang="en-US"/>
        </a:p>
      </dgm:t>
    </dgm:pt>
    <dgm:pt modelId="{E706D4CD-6BAB-44DF-8705-C2D4FBC05F61}" type="sibTrans" cxnId="{F26CF910-1CA5-45C6-83A3-389DC3B5300F}">
      <dgm:prSet/>
      <dgm:spPr/>
      <dgm:t>
        <a:bodyPr/>
        <a:lstStyle/>
        <a:p>
          <a:endParaRPr kumimoji="1" lang="ja-JP" altLang="en-US"/>
        </a:p>
      </dgm:t>
    </dgm:pt>
    <dgm:pt modelId="{BBCDC41F-9CA1-420F-8635-FEB21505605F}">
      <dgm:prSet custT="1"/>
      <dgm:spPr/>
      <dgm:t>
        <a:bodyPr/>
        <a:lstStyle/>
        <a:p>
          <a:r>
            <a:rPr lang="ja-JP" altLang="en-US" sz="2400" dirty="0" smtClean="0"/>
            <a:t>ホテルや旅館は、避難先として活用することはできない</a:t>
          </a:r>
          <a:endParaRPr lang="en-US" altLang="ja-JP" sz="2400" dirty="0" smtClean="0"/>
        </a:p>
      </dgm:t>
    </dgm:pt>
    <dgm:pt modelId="{0376F312-FF36-4059-9D00-8B4B0720B536}" type="parTrans" cxnId="{4F2A32A4-3A26-4FEB-91C5-29AE6AAE227A}">
      <dgm:prSet/>
      <dgm:spPr/>
      <dgm:t>
        <a:bodyPr/>
        <a:lstStyle/>
        <a:p>
          <a:endParaRPr kumimoji="1" lang="ja-JP" altLang="en-US"/>
        </a:p>
      </dgm:t>
    </dgm:pt>
    <dgm:pt modelId="{F92E4BCC-0B66-483D-974D-235F9D18F3D3}" type="sibTrans" cxnId="{4F2A32A4-3A26-4FEB-91C5-29AE6AAE227A}">
      <dgm:prSet/>
      <dgm:spPr/>
      <dgm:t>
        <a:bodyPr/>
        <a:lstStyle/>
        <a:p>
          <a:endParaRPr kumimoji="1" lang="ja-JP" altLang="en-US"/>
        </a:p>
      </dgm:t>
    </dgm:pt>
    <dgm:pt modelId="{E8F5AA93-69C8-4966-838E-602922D9A5CC}">
      <dgm:prSet custT="1"/>
      <dgm:spPr/>
      <dgm:t>
        <a:bodyPr/>
        <a:lstStyle/>
        <a:p>
          <a:r>
            <a:rPr lang="ja-JP" altLang="en-US" sz="2400" dirty="0" smtClean="0"/>
            <a:t>仮設住宅の代わりに、民間住宅を借り上げたりすることはできない</a:t>
          </a:r>
          <a:endParaRPr lang="en-US" altLang="ja-JP" sz="2400" dirty="0" smtClean="0"/>
        </a:p>
      </dgm:t>
    </dgm:pt>
    <dgm:pt modelId="{DBB77482-66EF-4987-96D3-8C20A4713FCD}" type="parTrans" cxnId="{CFE1EED6-5D6D-4545-9030-085C51047750}">
      <dgm:prSet/>
      <dgm:spPr/>
      <dgm:t>
        <a:bodyPr/>
        <a:lstStyle/>
        <a:p>
          <a:endParaRPr kumimoji="1" lang="ja-JP" altLang="en-US"/>
        </a:p>
      </dgm:t>
    </dgm:pt>
    <dgm:pt modelId="{86D81BB0-004D-43AF-8202-E8F7DB60F283}" type="sibTrans" cxnId="{CFE1EED6-5D6D-4545-9030-085C51047750}">
      <dgm:prSet/>
      <dgm:spPr/>
      <dgm:t>
        <a:bodyPr/>
        <a:lstStyle/>
        <a:p>
          <a:endParaRPr kumimoji="1" lang="ja-JP" altLang="en-US"/>
        </a:p>
      </dgm:t>
    </dgm:pt>
    <dgm:pt modelId="{E7514C16-9B87-4DBB-B40E-77D39E2845A9}">
      <dgm:prSet custT="1"/>
      <dgm:spPr/>
      <dgm:t>
        <a:bodyPr/>
        <a:lstStyle/>
        <a:p>
          <a:r>
            <a:rPr lang="ja-JP" altLang="en-US" sz="2400" dirty="0" smtClean="0"/>
            <a:t>事前に、地域防災計画に避難所として指定しておかないと、災害時には避難所として開設ができない</a:t>
          </a:r>
          <a:endParaRPr lang="en-US" altLang="ja-JP" sz="2400" dirty="0" smtClean="0"/>
        </a:p>
      </dgm:t>
    </dgm:pt>
    <dgm:pt modelId="{03DA0BB1-B805-4AA1-8D1E-2781CF30077D}" type="parTrans" cxnId="{53433B3B-1D1A-40E8-8001-EA2E01316102}">
      <dgm:prSet/>
      <dgm:spPr/>
      <dgm:t>
        <a:bodyPr/>
        <a:lstStyle/>
        <a:p>
          <a:endParaRPr kumimoji="1" lang="ja-JP" altLang="en-US"/>
        </a:p>
      </dgm:t>
    </dgm:pt>
    <dgm:pt modelId="{45CFE887-0FC2-49BB-9F12-1A50F83BC52B}" type="sibTrans" cxnId="{53433B3B-1D1A-40E8-8001-EA2E01316102}">
      <dgm:prSet/>
      <dgm:spPr/>
      <dgm:t>
        <a:bodyPr/>
        <a:lstStyle/>
        <a:p>
          <a:endParaRPr kumimoji="1" lang="ja-JP" altLang="en-US"/>
        </a:p>
      </dgm:t>
    </dgm:pt>
    <dgm:pt modelId="{02586D59-849B-4E93-91D1-289CB8E9B0AE}">
      <dgm:prSet custT="1"/>
      <dgm:spPr/>
      <dgm:t>
        <a:bodyPr/>
        <a:lstStyle/>
        <a:p>
          <a:r>
            <a:rPr kumimoji="1" lang="ja-JP" altLang="en-US" sz="2400" dirty="0" smtClean="0"/>
            <a:t>一般基準として、避難所の運営費は「</a:t>
          </a:r>
          <a:r>
            <a:rPr lang="ja-JP" altLang="en-US" sz="2400" dirty="0" smtClean="0"/>
            <a:t>１人１日当たり　３００円</a:t>
          </a:r>
          <a:r>
            <a:rPr kumimoji="1" lang="ja-JP" altLang="en-US" sz="2400" dirty="0" smtClean="0"/>
            <a:t>」となっているので、この額を上回ることはできない</a:t>
          </a:r>
          <a:endParaRPr lang="en-US" altLang="ja-JP" sz="2400" dirty="0" smtClean="0"/>
        </a:p>
      </dgm:t>
    </dgm:pt>
    <dgm:pt modelId="{2D303BE0-31C0-462A-9212-67BAB147933F}" type="parTrans" cxnId="{83B33B27-0724-4F1A-810E-61D60907A23C}">
      <dgm:prSet/>
      <dgm:spPr/>
      <dgm:t>
        <a:bodyPr/>
        <a:lstStyle/>
        <a:p>
          <a:endParaRPr kumimoji="1" lang="ja-JP" altLang="en-US"/>
        </a:p>
      </dgm:t>
    </dgm:pt>
    <dgm:pt modelId="{89A919EC-A8F9-4F82-AE06-15E4799AFD19}" type="sibTrans" cxnId="{83B33B27-0724-4F1A-810E-61D60907A23C}">
      <dgm:prSet/>
      <dgm:spPr/>
      <dgm:t>
        <a:bodyPr/>
        <a:lstStyle/>
        <a:p>
          <a:endParaRPr kumimoji="1" lang="ja-JP" altLang="en-US"/>
        </a:p>
      </dgm:t>
    </dgm:pt>
    <dgm:pt modelId="{958763FB-EE24-497D-A8F8-1E0AD05A52C8}">
      <dgm:prSet custT="1"/>
      <dgm:spPr/>
      <dgm:t>
        <a:bodyPr/>
        <a:lstStyle/>
        <a:p>
          <a:r>
            <a:rPr lang="ja-JP" altLang="en-US" sz="2400" dirty="0" smtClean="0"/>
            <a:t>避難所でインフルエンザが流行しているが、無料でワクチン接種することはできない</a:t>
          </a:r>
          <a:endParaRPr lang="en-US" altLang="ja-JP" sz="2400" dirty="0" smtClean="0"/>
        </a:p>
      </dgm:t>
    </dgm:pt>
    <dgm:pt modelId="{CCB00CEC-7CFD-4FBE-966C-6DA612E10D28}" type="parTrans" cxnId="{1063390C-5A13-4FB1-A028-24D033887AD6}">
      <dgm:prSet/>
      <dgm:spPr/>
      <dgm:t>
        <a:bodyPr/>
        <a:lstStyle/>
        <a:p>
          <a:endParaRPr kumimoji="1" lang="ja-JP" altLang="en-US"/>
        </a:p>
      </dgm:t>
    </dgm:pt>
    <dgm:pt modelId="{B848ADFF-EEE0-4B56-A916-50FD9934A7CB}" type="sibTrans" cxnId="{1063390C-5A13-4FB1-A028-24D033887AD6}">
      <dgm:prSet/>
      <dgm:spPr/>
      <dgm:t>
        <a:bodyPr/>
        <a:lstStyle/>
        <a:p>
          <a:endParaRPr kumimoji="1" lang="ja-JP" altLang="en-US"/>
        </a:p>
      </dgm:t>
    </dgm:pt>
    <dgm:pt modelId="{DA7100F6-1BBA-4C46-A029-12D8985F7171}" type="pres">
      <dgm:prSet presAssocID="{E638A65F-E2F1-4322-90F8-4F2B91D42FBC}" presName="linear" presStyleCnt="0">
        <dgm:presLayoutVars>
          <dgm:animLvl val="lvl"/>
          <dgm:resizeHandles val="exact"/>
        </dgm:presLayoutVars>
      </dgm:prSet>
      <dgm:spPr/>
      <dgm:t>
        <a:bodyPr/>
        <a:lstStyle/>
        <a:p>
          <a:endParaRPr kumimoji="1" lang="ja-JP" altLang="en-US"/>
        </a:p>
      </dgm:t>
    </dgm:pt>
    <dgm:pt modelId="{7CB3550D-9A43-4B12-B1D6-504BA55A00DA}" type="pres">
      <dgm:prSet presAssocID="{7CC08CBA-9A78-4C88-9793-7F62A7A8E6D2}" presName="parentText" presStyleLbl="node1" presStyleIdx="0" presStyleCnt="7">
        <dgm:presLayoutVars>
          <dgm:chMax val="0"/>
          <dgm:bulletEnabled val="1"/>
        </dgm:presLayoutVars>
      </dgm:prSet>
      <dgm:spPr/>
      <dgm:t>
        <a:bodyPr/>
        <a:lstStyle/>
        <a:p>
          <a:endParaRPr kumimoji="1" lang="ja-JP" altLang="en-US"/>
        </a:p>
      </dgm:t>
    </dgm:pt>
    <dgm:pt modelId="{2FFF993F-89FF-47EE-AEEC-888BA7712BC2}" type="pres">
      <dgm:prSet presAssocID="{E706D4CD-6BAB-44DF-8705-C2D4FBC05F61}" presName="spacer" presStyleCnt="0"/>
      <dgm:spPr/>
    </dgm:pt>
    <dgm:pt modelId="{C7A118BE-A491-43D8-9E5E-CF498830A72E}" type="pres">
      <dgm:prSet presAssocID="{E7514C16-9B87-4DBB-B40E-77D39E2845A9}" presName="parentText" presStyleLbl="node1" presStyleIdx="1" presStyleCnt="7">
        <dgm:presLayoutVars>
          <dgm:chMax val="0"/>
          <dgm:bulletEnabled val="1"/>
        </dgm:presLayoutVars>
      </dgm:prSet>
      <dgm:spPr/>
      <dgm:t>
        <a:bodyPr/>
        <a:lstStyle/>
        <a:p>
          <a:endParaRPr kumimoji="1" lang="ja-JP" altLang="en-US"/>
        </a:p>
      </dgm:t>
    </dgm:pt>
    <dgm:pt modelId="{D152158B-04F0-40FC-872D-A42E9E200B95}" type="pres">
      <dgm:prSet presAssocID="{45CFE887-0FC2-49BB-9F12-1A50F83BC52B}" presName="spacer" presStyleCnt="0"/>
      <dgm:spPr/>
    </dgm:pt>
    <dgm:pt modelId="{77E0AACE-DBB5-4BC3-B102-093A3522DE45}" type="pres">
      <dgm:prSet presAssocID="{02586D59-849B-4E93-91D1-289CB8E9B0AE}" presName="parentText" presStyleLbl="node1" presStyleIdx="2" presStyleCnt="7">
        <dgm:presLayoutVars>
          <dgm:chMax val="0"/>
          <dgm:bulletEnabled val="1"/>
        </dgm:presLayoutVars>
      </dgm:prSet>
      <dgm:spPr/>
      <dgm:t>
        <a:bodyPr/>
        <a:lstStyle/>
        <a:p>
          <a:endParaRPr kumimoji="1" lang="ja-JP" altLang="en-US"/>
        </a:p>
      </dgm:t>
    </dgm:pt>
    <dgm:pt modelId="{30DFC252-FA71-4207-AF28-B2B72AB146FB}" type="pres">
      <dgm:prSet presAssocID="{89A919EC-A8F9-4F82-AE06-15E4799AFD19}" presName="spacer" presStyleCnt="0"/>
      <dgm:spPr/>
    </dgm:pt>
    <dgm:pt modelId="{4CDCAEB5-A2AC-449A-81C2-EC73A7FEDCC1}" type="pres">
      <dgm:prSet presAssocID="{D5DFCC29-BC6C-4626-BDB9-A7DAFB193B98}" presName="parentText" presStyleLbl="node1" presStyleIdx="3" presStyleCnt="7">
        <dgm:presLayoutVars>
          <dgm:chMax val="0"/>
          <dgm:bulletEnabled val="1"/>
        </dgm:presLayoutVars>
      </dgm:prSet>
      <dgm:spPr/>
      <dgm:t>
        <a:bodyPr/>
        <a:lstStyle/>
        <a:p>
          <a:endParaRPr kumimoji="1" lang="ja-JP" altLang="en-US"/>
        </a:p>
      </dgm:t>
    </dgm:pt>
    <dgm:pt modelId="{27901C9A-1755-434E-B711-CBBF6310B7B8}" type="pres">
      <dgm:prSet presAssocID="{671A25E5-F407-4FFE-A07D-EB2232DAA023}" presName="spacer" presStyleCnt="0"/>
      <dgm:spPr/>
    </dgm:pt>
    <dgm:pt modelId="{0AB7F7AE-2034-4ADF-A1D1-923FB214D91E}" type="pres">
      <dgm:prSet presAssocID="{958763FB-EE24-497D-A8F8-1E0AD05A52C8}" presName="parentText" presStyleLbl="node1" presStyleIdx="4" presStyleCnt="7">
        <dgm:presLayoutVars>
          <dgm:chMax val="0"/>
          <dgm:bulletEnabled val="1"/>
        </dgm:presLayoutVars>
      </dgm:prSet>
      <dgm:spPr/>
      <dgm:t>
        <a:bodyPr/>
        <a:lstStyle/>
        <a:p>
          <a:endParaRPr kumimoji="1" lang="ja-JP" altLang="en-US"/>
        </a:p>
      </dgm:t>
    </dgm:pt>
    <dgm:pt modelId="{CBBFF8C7-3D15-41A3-87C8-26C9FD091332}" type="pres">
      <dgm:prSet presAssocID="{B848ADFF-EEE0-4B56-A916-50FD9934A7CB}" presName="spacer" presStyleCnt="0"/>
      <dgm:spPr/>
    </dgm:pt>
    <dgm:pt modelId="{691F6283-EDCC-4E40-8583-D81468F7AF23}" type="pres">
      <dgm:prSet presAssocID="{BBCDC41F-9CA1-420F-8635-FEB21505605F}" presName="parentText" presStyleLbl="node1" presStyleIdx="5" presStyleCnt="7">
        <dgm:presLayoutVars>
          <dgm:chMax val="0"/>
          <dgm:bulletEnabled val="1"/>
        </dgm:presLayoutVars>
      </dgm:prSet>
      <dgm:spPr/>
      <dgm:t>
        <a:bodyPr/>
        <a:lstStyle/>
        <a:p>
          <a:endParaRPr kumimoji="1" lang="ja-JP" altLang="en-US"/>
        </a:p>
      </dgm:t>
    </dgm:pt>
    <dgm:pt modelId="{539F4412-3882-423C-AF50-06AA3D27577C}" type="pres">
      <dgm:prSet presAssocID="{F92E4BCC-0B66-483D-974D-235F9D18F3D3}" presName="spacer" presStyleCnt="0"/>
      <dgm:spPr/>
    </dgm:pt>
    <dgm:pt modelId="{172C911A-F815-4F4E-A432-474557AC9B79}" type="pres">
      <dgm:prSet presAssocID="{E8F5AA93-69C8-4966-838E-602922D9A5CC}" presName="parentText" presStyleLbl="node1" presStyleIdx="6" presStyleCnt="7">
        <dgm:presLayoutVars>
          <dgm:chMax val="0"/>
          <dgm:bulletEnabled val="1"/>
        </dgm:presLayoutVars>
      </dgm:prSet>
      <dgm:spPr/>
      <dgm:t>
        <a:bodyPr/>
        <a:lstStyle/>
        <a:p>
          <a:endParaRPr kumimoji="1" lang="ja-JP" altLang="en-US"/>
        </a:p>
      </dgm:t>
    </dgm:pt>
  </dgm:ptLst>
  <dgm:cxnLst>
    <dgm:cxn modelId="{83B33B27-0724-4F1A-810E-61D60907A23C}" srcId="{E638A65F-E2F1-4322-90F8-4F2B91D42FBC}" destId="{02586D59-849B-4E93-91D1-289CB8E9B0AE}" srcOrd="2" destOrd="0" parTransId="{2D303BE0-31C0-462A-9212-67BAB147933F}" sibTransId="{89A919EC-A8F9-4F82-AE06-15E4799AFD19}"/>
    <dgm:cxn modelId="{AEAB4F21-5B66-4000-B25D-6FF26733FDE1}" type="presOf" srcId="{D5DFCC29-BC6C-4626-BDB9-A7DAFB193B98}" destId="{4CDCAEB5-A2AC-449A-81C2-EC73A7FEDCC1}" srcOrd="0" destOrd="0" presId="urn:microsoft.com/office/officeart/2005/8/layout/vList2"/>
    <dgm:cxn modelId="{4A56B090-7FEB-4CAB-9FF3-5C52FFFDA079}" type="presOf" srcId="{E8F5AA93-69C8-4966-838E-602922D9A5CC}" destId="{172C911A-F815-4F4E-A432-474557AC9B79}" srcOrd="0" destOrd="0" presId="urn:microsoft.com/office/officeart/2005/8/layout/vList2"/>
    <dgm:cxn modelId="{3375EB17-7C8B-4714-80AF-BA6E805A6BD3}" type="presOf" srcId="{958763FB-EE24-497D-A8F8-1E0AD05A52C8}" destId="{0AB7F7AE-2034-4ADF-A1D1-923FB214D91E}" srcOrd="0" destOrd="0" presId="urn:microsoft.com/office/officeart/2005/8/layout/vList2"/>
    <dgm:cxn modelId="{45741B24-B4E8-4281-97A9-9462DEEA12E7}" type="presOf" srcId="{02586D59-849B-4E93-91D1-289CB8E9B0AE}" destId="{77E0AACE-DBB5-4BC3-B102-093A3522DE45}" srcOrd="0" destOrd="0" presId="urn:microsoft.com/office/officeart/2005/8/layout/vList2"/>
    <dgm:cxn modelId="{B0E7CB21-32FC-4612-BA64-62078B3D5E8D}" type="presOf" srcId="{BBCDC41F-9CA1-420F-8635-FEB21505605F}" destId="{691F6283-EDCC-4E40-8583-D81468F7AF23}" srcOrd="0" destOrd="0" presId="urn:microsoft.com/office/officeart/2005/8/layout/vList2"/>
    <dgm:cxn modelId="{4F2A32A4-3A26-4FEB-91C5-29AE6AAE227A}" srcId="{E638A65F-E2F1-4322-90F8-4F2B91D42FBC}" destId="{BBCDC41F-9CA1-420F-8635-FEB21505605F}" srcOrd="5" destOrd="0" parTransId="{0376F312-FF36-4059-9D00-8B4B0720B536}" sibTransId="{F92E4BCC-0B66-483D-974D-235F9D18F3D3}"/>
    <dgm:cxn modelId="{A3987C7A-D502-47E2-B092-22BEB9DA0826}" type="presOf" srcId="{E638A65F-E2F1-4322-90F8-4F2B91D42FBC}" destId="{DA7100F6-1BBA-4C46-A029-12D8985F7171}" srcOrd="0" destOrd="0" presId="urn:microsoft.com/office/officeart/2005/8/layout/vList2"/>
    <dgm:cxn modelId="{6CEF67DD-78DD-4178-9272-15ECBDA821ED}" type="presOf" srcId="{E7514C16-9B87-4DBB-B40E-77D39E2845A9}" destId="{C7A118BE-A491-43D8-9E5E-CF498830A72E}" srcOrd="0" destOrd="0" presId="urn:microsoft.com/office/officeart/2005/8/layout/vList2"/>
    <dgm:cxn modelId="{53433B3B-1D1A-40E8-8001-EA2E01316102}" srcId="{E638A65F-E2F1-4322-90F8-4F2B91D42FBC}" destId="{E7514C16-9B87-4DBB-B40E-77D39E2845A9}" srcOrd="1" destOrd="0" parTransId="{03DA0BB1-B805-4AA1-8D1E-2781CF30077D}" sibTransId="{45CFE887-0FC2-49BB-9F12-1A50F83BC52B}"/>
    <dgm:cxn modelId="{375F5A69-F6CC-4C70-B3CC-F4E1835719AE}" srcId="{E638A65F-E2F1-4322-90F8-4F2B91D42FBC}" destId="{D5DFCC29-BC6C-4626-BDB9-A7DAFB193B98}" srcOrd="3" destOrd="0" parTransId="{0121A8A6-AA51-41B3-B6E9-0FE21C1FB072}" sibTransId="{671A25E5-F407-4FFE-A07D-EB2232DAA023}"/>
    <dgm:cxn modelId="{CFE1EED6-5D6D-4545-9030-085C51047750}" srcId="{E638A65F-E2F1-4322-90F8-4F2B91D42FBC}" destId="{E8F5AA93-69C8-4966-838E-602922D9A5CC}" srcOrd="6" destOrd="0" parTransId="{DBB77482-66EF-4987-96D3-8C20A4713FCD}" sibTransId="{86D81BB0-004D-43AF-8202-E8F7DB60F283}"/>
    <dgm:cxn modelId="{1063390C-5A13-4FB1-A028-24D033887AD6}" srcId="{E638A65F-E2F1-4322-90F8-4F2B91D42FBC}" destId="{958763FB-EE24-497D-A8F8-1E0AD05A52C8}" srcOrd="4" destOrd="0" parTransId="{CCB00CEC-7CFD-4FBE-966C-6DA612E10D28}" sibTransId="{B848ADFF-EEE0-4B56-A916-50FD9934A7CB}"/>
    <dgm:cxn modelId="{A763DF77-CC7A-474C-AB5E-608615DE83F2}" type="presOf" srcId="{7CC08CBA-9A78-4C88-9793-7F62A7A8E6D2}" destId="{7CB3550D-9A43-4B12-B1D6-504BA55A00DA}" srcOrd="0" destOrd="0" presId="urn:microsoft.com/office/officeart/2005/8/layout/vList2"/>
    <dgm:cxn modelId="{F26CF910-1CA5-45C6-83A3-389DC3B5300F}" srcId="{E638A65F-E2F1-4322-90F8-4F2B91D42FBC}" destId="{7CC08CBA-9A78-4C88-9793-7F62A7A8E6D2}" srcOrd="0" destOrd="0" parTransId="{EA8D9FFF-33C5-41D2-8BBC-4418AF661E1D}" sibTransId="{E706D4CD-6BAB-44DF-8705-C2D4FBC05F61}"/>
    <dgm:cxn modelId="{BA490E50-CA36-4A04-9354-187145DFAB95}" type="presParOf" srcId="{DA7100F6-1BBA-4C46-A029-12D8985F7171}" destId="{7CB3550D-9A43-4B12-B1D6-504BA55A00DA}" srcOrd="0" destOrd="0" presId="urn:microsoft.com/office/officeart/2005/8/layout/vList2"/>
    <dgm:cxn modelId="{A6483C6A-98D2-42EE-9F3D-4816CBB0E40F}" type="presParOf" srcId="{DA7100F6-1BBA-4C46-A029-12D8985F7171}" destId="{2FFF993F-89FF-47EE-AEEC-888BA7712BC2}" srcOrd="1" destOrd="0" presId="urn:microsoft.com/office/officeart/2005/8/layout/vList2"/>
    <dgm:cxn modelId="{1A05A6CC-05A2-44FA-8B12-8FF9C4FD6760}" type="presParOf" srcId="{DA7100F6-1BBA-4C46-A029-12D8985F7171}" destId="{C7A118BE-A491-43D8-9E5E-CF498830A72E}" srcOrd="2" destOrd="0" presId="urn:microsoft.com/office/officeart/2005/8/layout/vList2"/>
    <dgm:cxn modelId="{C2878E63-558F-4CC3-AC7B-D7F3E1D6E456}" type="presParOf" srcId="{DA7100F6-1BBA-4C46-A029-12D8985F7171}" destId="{D152158B-04F0-40FC-872D-A42E9E200B95}" srcOrd="3" destOrd="0" presId="urn:microsoft.com/office/officeart/2005/8/layout/vList2"/>
    <dgm:cxn modelId="{274DFCE3-8AD6-4965-8149-E210F0AA7474}" type="presParOf" srcId="{DA7100F6-1BBA-4C46-A029-12D8985F7171}" destId="{77E0AACE-DBB5-4BC3-B102-093A3522DE45}" srcOrd="4" destOrd="0" presId="urn:microsoft.com/office/officeart/2005/8/layout/vList2"/>
    <dgm:cxn modelId="{64520505-6A92-4B38-9807-7B5E103D031E}" type="presParOf" srcId="{DA7100F6-1BBA-4C46-A029-12D8985F7171}" destId="{30DFC252-FA71-4207-AF28-B2B72AB146FB}" srcOrd="5" destOrd="0" presId="urn:microsoft.com/office/officeart/2005/8/layout/vList2"/>
    <dgm:cxn modelId="{D0744ACE-FC22-4BD2-A70E-BE65C437E5DB}" type="presParOf" srcId="{DA7100F6-1BBA-4C46-A029-12D8985F7171}" destId="{4CDCAEB5-A2AC-449A-81C2-EC73A7FEDCC1}" srcOrd="6" destOrd="0" presId="urn:microsoft.com/office/officeart/2005/8/layout/vList2"/>
    <dgm:cxn modelId="{4C2B0080-C527-4421-B644-1B57A40C30E4}" type="presParOf" srcId="{DA7100F6-1BBA-4C46-A029-12D8985F7171}" destId="{27901C9A-1755-434E-B711-CBBF6310B7B8}" srcOrd="7" destOrd="0" presId="urn:microsoft.com/office/officeart/2005/8/layout/vList2"/>
    <dgm:cxn modelId="{3F708F36-6B3D-4A4A-ABD4-23661C6FAB9E}" type="presParOf" srcId="{DA7100F6-1BBA-4C46-A029-12D8985F7171}" destId="{0AB7F7AE-2034-4ADF-A1D1-923FB214D91E}" srcOrd="8" destOrd="0" presId="urn:microsoft.com/office/officeart/2005/8/layout/vList2"/>
    <dgm:cxn modelId="{3840E8ED-0685-43A1-B464-C7B268397838}" type="presParOf" srcId="{DA7100F6-1BBA-4C46-A029-12D8985F7171}" destId="{CBBFF8C7-3D15-41A3-87C8-26C9FD091332}" srcOrd="9" destOrd="0" presId="urn:microsoft.com/office/officeart/2005/8/layout/vList2"/>
    <dgm:cxn modelId="{773D883F-9853-49D3-A335-C62811410438}" type="presParOf" srcId="{DA7100F6-1BBA-4C46-A029-12D8985F7171}" destId="{691F6283-EDCC-4E40-8583-D81468F7AF23}" srcOrd="10" destOrd="0" presId="urn:microsoft.com/office/officeart/2005/8/layout/vList2"/>
    <dgm:cxn modelId="{D33DC596-41FB-4A86-B1BE-F6D41A2F5C2A}" type="presParOf" srcId="{DA7100F6-1BBA-4C46-A029-12D8985F7171}" destId="{539F4412-3882-423C-AF50-06AA3D27577C}" srcOrd="11" destOrd="0" presId="urn:microsoft.com/office/officeart/2005/8/layout/vList2"/>
    <dgm:cxn modelId="{FAA2518A-56C9-4FB7-BD85-A7E49699C3CB}" type="presParOf" srcId="{DA7100F6-1BBA-4C46-A029-12D8985F7171}" destId="{172C911A-F815-4F4E-A432-474557AC9B79}" srcOrd="1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E83CB1-29AB-4DD7-94C0-1C5F41D7A9D4}"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kumimoji="1" lang="ja-JP" altLang="en-US"/>
        </a:p>
      </dgm:t>
    </dgm:pt>
    <dgm:pt modelId="{615F09A3-D504-4206-929E-505700605BDE}">
      <dgm:prSet phldrT="[テキスト]"/>
      <dgm:spPr/>
      <dgm:t>
        <a:bodyPr/>
        <a:lstStyle/>
        <a:p>
          <a:r>
            <a:rPr kumimoji="1" lang="ja-JP" altLang="en-US" dirty="0" smtClean="0"/>
            <a:t>地域</a:t>
          </a:r>
          <a:endParaRPr kumimoji="1" lang="ja-JP" altLang="en-US" dirty="0"/>
        </a:p>
      </dgm:t>
    </dgm:pt>
    <dgm:pt modelId="{59F2E948-F02E-48CF-A400-27F79B83F831}" type="parTrans" cxnId="{61367DE8-A8D2-4927-946F-1265685285B1}">
      <dgm:prSet/>
      <dgm:spPr/>
      <dgm:t>
        <a:bodyPr/>
        <a:lstStyle/>
        <a:p>
          <a:endParaRPr kumimoji="1" lang="ja-JP" altLang="en-US"/>
        </a:p>
      </dgm:t>
    </dgm:pt>
    <dgm:pt modelId="{58E9B340-C118-47A3-8AC4-6ED276BDF005}" type="sibTrans" cxnId="{61367DE8-A8D2-4927-946F-1265685285B1}">
      <dgm:prSet/>
      <dgm:spPr/>
      <dgm:t>
        <a:bodyPr/>
        <a:lstStyle/>
        <a:p>
          <a:endParaRPr kumimoji="1" lang="ja-JP" altLang="en-US"/>
        </a:p>
      </dgm:t>
    </dgm:pt>
    <dgm:pt modelId="{E43AC398-00D8-42F4-A7A5-0EF0A145C59B}">
      <dgm:prSet phldrT="[テキスト]"/>
      <dgm:spPr/>
      <dgm:t>
        <a:bodyPr/>
        <a:lstStyle/>
        <a:p>
          <a:r>
            <a:rPr kumimoji="1" lang="ja-JP" altLang="en-US" dirty="0" smtClean="0"/>
            <a:t>事業者</a:t>
          </a:r>
          <a:endParaRPr kumimoji="1" lang="ja-JP" altLang="en-US" dirty="0"/>
        </a:p>
      </dgm:t>
    </dgm:pt>
    <dgm:pt modelId="{A2D62952-BC65-4CCA-AE29-CAB43ED41674}" type="parTrans" cxnId="{1E2B152C-2D7C-4AE3-ACEB-94190866C472}">
      <dgm:prSet/>
      <dgm:spPr/>
      <dgm:t>
        <a:bodyPr/>
        <a:lstStyle/>
        <a:p>
          <a:endParaRPr kumimoji="1" lang="ja-JP" altLang="en-US"/>
        </a:p>
      </dgm:t>
    </dgm:pt>
    <dgm:pt modelId="{DA8E4E29-BCF2-4292-B82A-4744BB45897F}" type="sibTrans" cxnId="{1E2B152C-2D7C-4AE3-ACEB-94190866C472}">
      <dgm:prSet/>
      <dgm:spPr/>
      <dgm:t>
        <a:bodyPr/>
        <a:lstStyle/>
        <a:p>
          <a:endParaRPr kumimoji="1" lang="ja-JP" altLang="en-US"/>
        </a:p>
      </dgm:t>
    </dgm:pt>
    <dgm:pt modelId="{C9A45611-D848-44B4-B9D0-54A1C1F3BA57}">
      <dgm:prSet phldrT="[テキスト]"/>
      <dgm:spPr/>
      <dgm:t>
        <a:bodyPr/>
        <a:lstStyle/>
        <a:p>
          <a:r>
            <a:rPr kumimoji="1" lang="ja-JP" altLang="en-US" dirty="0" smtClean="0"/>
            <a:t>行政</a:t>
          </a:r>
          <a:endParaRPr kumimoji="1" lang="ja-JP" altLang="en-US" dirty="0"/>
        </a:p>
      </dgm:t>
    </dgm:pt>
    <dgm:pt modelId="{BE7A757D-2A83-4BDA-8479-2B46B62BBAAC}" type="parTrans" cxnId="{7467CC8B-9206-4485-87D7-8E72141C813D}">
      <dgm:prSet/>
      <dgm:spPr/>
      <dgm:t>
        <a:bodyPr/>
        <a:lstStyle/>
        <a:p>
          <a:endParaRPr kumimoji="1" lang="ja-JP" altLang="en-US"/>
        </a:p>
      </dgm:t>
    </dgm:pt>
    <dgm:pt modelId="{F5CE4EE7-ECC0-46CD-B5C8-01A233D8A8C4}" type="sibTrans" cxnId="{7467CC8B-9206-4485-87D7-8E72141C813D}">
      <dgm:prSet/>
      <dgm:spPr/>
      <dgm:t>
        <a:bodyPr/>
        <a:lstStyle/>
        <a:p>
          <a:endParaRPr kumimoji="1" lang="ja-JP" altLang="en-US"/>
        </a:p>
      </dgm:t>
    </dgm:pt>
    <dgm:pt modelId="{9F739BAA-1578-464E-879E-9102D6D9D730}">
      <dgm:prSet phldrT="[テキスト]"/>
      <dgm:spPr/>
      <dgm:t>
        <a:bodyPr/>
        <a:lstStyle/>
        <a:p>
          <a:r>
            <a:rPr kumimoji="1" lang="ja-JP" altLang="en-US" dirty="0" smtClean="0"/>
            <a:t>支援者</a:t>
          </a:r>
          <a:endParaRPr kumimoji="1" lang="ja-JP" altLang="en-US" dirty="0"/>
        </a:p>
      </dgm:t>
    </dgm:pt>
    <dgm:pt modelId="{F72944F9-A043-4F91-BEF1-4D8A96CE91EF}" type="parTrans" cxnId="{C72EB3F0-0B35-4510-BE1C-08876BAA33D4}">
      <dgm:prSet/>
      <dgm:spPr/>
      <dgm:t>
        <a:bodyPr/>
        <a:lstStyle/>
        <a:p>
          <a:endParaRPr kumimoji="1" lang="ja-JP" altLang="en-US"/>
        </a:p>
      </dgm:t>
    </dgm:pt>
    <dgm:pt modelId="{A3950921-7500-4416-9D8F-05BD8645BB6C}" type="sibTrans" cxnId="{C72EB3F0-0B35-4510-BE1C-08876BAA33D4}">
      <dgm:prSet/>
      <dgm:spPr/>
      <dgm:t>
        <a:bodyPr/>
        <a:lstStyle/>
        <a:p>
          <a:endParaRPr kumimoji="1" lang="ja-JP" altLang="en-US"/>
        </a:p>
      </dgm:t>
    </dgm:pt>
    <dgm:pt modelId="{5A395183-DE75-4774-B9EC-306F8776CEDD}">
      <dgm:prSet phldrT="[テキスト]"/>
      <dgm:spPr/>
      <dgm:t>
        <a:bodyPr/>
        <a:lstStyle/>
        <a:p>
          <a:r>
            <a:rPr kumimoji="1" lang="ja-JP" altLang="en-US" dirty="0" smtClean="0"/>
            <a:t>学校</a:t>
          </a:r>
          <a:endParaRPr kumimoji="1" lang="ja-JP" altLang="en-US" dirty="0"/>
        </a:p>
      </dgm:t>
    </dgm:pt>
    <dgm:pt modelId="{F7FEB1F7-D44B-449A-9C1D-B188FED013C0}" type="parTrans" cxnId="{6399A3AA-698B-40CE-8026-8F4598A275F4}">
      <dgm:prSet/>
      <dgm:spPr/>
      <dgm:t>
        <a:bodyPr/>
        <a:lstStyle/>
        <a:p>
          <a:endParaRPr kumimoji="1" lang="ja-JP" altLang="en-US"/>
        </a:p>
      </dgm:t>
    </dgm:pt>
    <dgm:pt modelId="{76FB16FD-BABB-42CA-BC1E-653080BB8B5E}" type="sibTrans" cxnId="{6399A3AA-698B-40CE-8026-8F4598A275F4}">
      <dgm:prSet/>
      <dgm:spPr/>
      <dgm:t>
        <a:bodyPr/>
        <a:lstStyle/>
        <a:p>
          <a:endParaRPr kumimoji="1" lang="ja-JP" altLang="en-US"/>
        </a:p>
      </dgm:t>
    </dgm:pt>
    <dgm:pt modelId="{977D9760-29A5-437A-8C97-814267C07683}" type="pres">
      <dgm:prSet presAssocID="{35E83CB1-29AB-4DD7-94C0-1C5F41D7A9D4}" presName="cycle" presStyleCnt="0">
        <dgm:presLayoutVars>
          <dgm:dir/>
          <dgm:resizeHandles val="exact"/>
        </dgm:presLayoutVars>
      </dgm:prSet>
      <dgm:spPr/>
      <dgm:t>
        <a:bodyPr/>
        <a:lstStyle/>
        <a:p>
          <a:endParaRPr kumimoji="1" lang="ja-JP" altLang="en-US"/>
        </a:p>
      </dgm:t>
    </dgm:pt>
    <dgm:pt modelId="{6E793C96-D280-4996-89A9-F21BD2D7F294}" type="pres">
      <dgm:prSet presAssocID="{615F09A3-D504-4206-929E-505700605BDE}" presName="node" presStyleLbl="node1" presStyleIdx="0" presStyleCnt="5">
        <dgm:presLayoutVars>
          <dgm:bulletEnabled val="1"/>
        </dgm:presLayoutVars>
      </dgm:prSet>
      <dgm:spPr/>
      <dgm:t>
        <a:bodyPr/>
        <a:lstStyle/>
        <a:p>
          <a:endParaRPr kumimoji="1" lang="ja-JP" altLang="en-US"/>
        </a:p>
      </dgm:t>
    </dgm:pt>
    <dgm:pt modelId="{384AA64A-9070-47B2-BA08-9B220E335FB3}" type="pres">
      <dgm:prSet presAssocID="{615F09A3-D504-4206-929E-505700605BDE}" presName="spNode" presStyleCnt="0"/>
      <dgm:spPr/>
    </dgm:pt>
    <dgm:pt modelId="{FA52191E-62AA-42E5-B5CA-37F2B2F2920C}" type="pres">
      <dgm:prSet presAssocID="{58E9B340-C118-47A3-8AC4-6ED276BDF005}" presName="sibTrans" presStyleLbl="sibTrans1D1" presStyleIdx="0" presStyleCnt="5"/>
      <dgm:spPr/>
      <dgm:t>
        <a:bodyPr/>
        <a:lstStyle/>
        <a:p>
          <a:endParaRPr kumimoji="1" lang="ja-JP" altLang="en-US"/>
        </a:p>
      </dgm:t>
    </dgm:pt>
    <dgm:pt modelId="{F42AE5F7-7085-4E87-A2C6-5FE32F58E93C}" type="pres">
      <dgm:prSet presAssocID="{E43AC398-00D8-42F4-A7A5-0EF0A145C59B}" presName="node" presStyleLbl="node1" presStyleIdx="1" presStyleCnt="5">
        <dgm:presLayoutVars>
          <dgm:bulletEnabled val="1"/>
        </dgm:presLayoutVars>
      </dgm:prSet>
      <dgm:spPr/>
      <dgm:t>
        <a:bodyPr/>
        <a:lstStyle/>
        <a:p>
          <a:endParaRPr kumimoji="1" lang="ja-JP" altLang="en-US"/>
        </a:p>
      </dgm:t>
    </dgm:pt>
    <dgm:pt modelId="{B2D14BBD-7EA9-4BDC-85D3-7AEA1E1AE688}" type="pres">
      <dgm:prSet presAssocID="{E43AC398-00D8-42F4-A7A5-0EF0A145C59B}" presName="spNode" presStyleCnt="0"/>
      <dgm:spPr/>
    </dgm:pt>
    <dgm:pt modelId="{D019432D-FC3D-47FD-A052-8D9BFAF4EEA0}" type="pres">
      <dgm:prSet presAssocID="{DA8E4E29-BCF2-4292-B82A-4744BB45897F}" presName="sibTrans" presStyleLbl="sibTrans1D1" presStyleIdx="1" presStyleCnt="5"/>
      <dgm:spPr/>
      <dgm:t>
        <a:bodyPr/>
        <a:lstStyle/>
        <a:p>
          <a:endParaRPr kumimoji="1" lang="ja-JP" altLang="en-US"/>
        </a:p>
      </dgm:t>
    </dgm:pt>
    <dgm:pt modelId="{6333F803-F52B-407D-B05A-08D2D58EC842}" type="pres">
      <dgm:prSet presAssocID="{9F739BAA-1578-464E-879E-9102D6D9D730}" presName="node" presStyleLbl="node1" presStyleIdx="2" presStyleCnt="5">
        <dgm:presLayoutVars>
          <dgm:bulletEnabled val="1"/>
        </dgm:presLayoutVars>
      </dgm:prSet>
      <dgm:spPr/>
      <dgm:t>
        <a:bodyPr/>
        <a:lstStyle/>
        <a:p>
          <a:endParaRPr kumimoji="1" lang="ja-JP" altLang="en-US"/>
        </a:p>
      </dgm:t>
    </dgm:pt>
    <dgm:pt modelId="{F3DF6621-15A7-4CB7-8DDE-D4FDABA61516}" type="pres">
      <dgm:prSet presAssocID="{9F739BAA-1578-464E-879E-9102D6D9D730}" presName="spNode" presStyleCnt="0"/>
      <dgm:spPr/>
    </dgm:pt>
    <dgm:pt modelId="{440C035C-CE56-403A-8827-C6B9AF7CDB3F}" type="pres">
      <dgm:prSet presAssocID="{A3950921-7500-4416-9D8F-05BD8645BB6C}" presName="sibTrans" presStyleLbl="sibTrans1D1" presStyleIdx="2" presStyleCnt="5"/>
      <dgm:spPr/>
      <dgm:t>
        <a:bodyPr/>
        <a:lstStyle/>
        <a:p>
          <a:endParaRPr kumimoji="1" lang="ja-JP" altLang="en-US"/>
        </a:p>
      </dgm:t>
    </dgm:pt>
    <dgm:pt modelId="{288AD22A-D927-448D-B3C9-3C58326A30A0}" type="pres">
      <dgm:prSet presAssocID="{C9A45611-D848-44B4-B9D0-54A1C1F3BA57}" presName="node" presStyleLbl="node1" presStyleIdx="3" presStyleCnt="5">
        <dgm:presLayoutVars>
          <dgm:bulletEnabled val="1"/>
        </dgm:presLayoutVars>
      </dgm:prSet>
      <dgm:spPr/>
      <dgm:t>
        <a:bodyPr/>
        <a:lstStyle/>
        <a:p>
          <a:endParaRPr kumimoji="1" lang="ja-JP" altLang="en-US"/>
        </a:p>
      </dgm:t>
    </dgm:pt>
    <dgm:pt modelId="{836CA6C1-9D69-4030-B7F1-ABAE71152159}" type="pres">
      <dgm:prSet presAssocID="{C9A45611-D848-44B4-B9D0-54A1C1F3BA57}" presName="spNode" presStyleCnt="0"/>
      <dgm:spPr/>
    </dgm:pt>
    <dgm:pt modelId="{C5E474F1-3064-4709-BA2A-B73DBAB808F3}" type="pres">
      <dgm:prSet presAssocID="{F5CE4EE7-ECC0-46CD-B5C8-01A233D8A8C4}" presName="sibTrans" presStyleLbl="sibTrans1D1" presStyleIdx="3" presStyleCnt="5"/>
      <dgm:spPr/>
      <dgm:t>
        <a:bodyPr/>
        <a:lstStyle/>
        <a:p>
          <a:endParaRPr kumimoji="1" lang="ja-JP" altLang="en-US"/>
        </a:p>
      </dgm:t>
    </dgm:pt>
    <dgm:pt modelId="{512CC556-920F-478D-9594-BB15EAAF6D58}" type="pres">
      <dgm:prSet presAssocID="{5A395183-DE75-4774-B9EC-306F8776CEDD}" presName="node" presStyleLbl="node1" presStyleIdx="4" presStyleCnt="5">
        <dgm:presLayoutVars>
          <dgm:bulletEnabled val="1"/>
        </dgm:presLayoutVars>
      </dgm:prSet>
      <dgm:spPr/>
      <dgm:t>
        <a:bodyPr/>
        <a:lstStyle/>
        <a:p>
          <a:endParaRPr kumimoji="1" lang="ja-JP" altLang="en-US"/>
        </a:p>
      </dgm:t>
    </dgm:pt>
    <dgm:pt modelId="{94D8642E-3E72-461F-9A05-B933A1456F33}" type="pres">
      <dgm:prSet presAssocID="{5A395183-DE75-4774-B9EC-306F8776CEDD}" presName="spNode" presStyleCnt="0"/>
      <dgm:spPr/>
    </dgm:pt>
    <dgm:pt modelId="{F5E431CF-7A03-41AF-990D-D3E9003EF5C4}" type="pres">
      <dgm:prSet presAssocID="{76FB16FD-BABB-42CA-BC1E-653080BB8B5E}" presName="sibTrans" presStyleLbl="sibTrans1D1" presStyleIdx="4" presStyleCnt="5"/>
      <dgm:spPr/>
      <dgm:t>
        <a:bodyPr/>
        <a:lstStyle/>
        <a:p>
          <a:endParaRPr kumimoji="1" lang="ja-JP" altLang="en-US"/>
        </a:p>
      </dgm:t>
    </dgm:pt>
  </dgm:ptLst>
  <dgm:cxnLst>
    <dgm:cxn modelId="{C0EB21A1-A4EC-4ED1-B8C7-9443F67A2729}" type="presOf" srcId="{9F739BAA-1578-464E-879E-9102D6D9D730}" destId="{6333F803-F52B-407D-B05A-08D2D58EC842}" srcOrd="0" destOrd="0" presId="urn:microsoft.com/office/officeart/2005/8/layout/cycle6"/>
    <dgm:cxn modelId="{5C67B54C-13F7-4BCD-9B46-CEB5C04F54DF}" type="presOf" srcId="{58E9B340-C118-47A3-8AC4-6ED276BDF005}" destId="{FA52191E-62AA-42E5-B5CA-37F2B2F2920C}" srcOrd="0" destOrd="0" presId="urn:microsoft.com/office/officeart/2005/8/layout/cycle6"/>
    <dgm:cxn modelId="{EC2E266B-CF1B-4163-9123-670E55D14734}" type="presOf" srcId="{615F09A3-D504-4206-929E-505700605BDE}" destId="{6E793C96-D280-4996-89A9-F21BD2D7F294}" srcOrd="0" destOrd="0" presId="urn:microsoft.com/office/officeart/2005/8/layout/cycle6"/>
    <dgm:cxn modelId="{AB8C78A0-256D-496B-90AF-5AE145B45BF3}" type="presOf" srcId="{F5CE4EE7-ECC0-46CD-B5C8-01A233D8A8C4}" destId="{C5E474F1-3064-4709-BA2A-B73DBAB808F3}" srcOrd="0" destOrd="0" presId="urn:microsoft.com/office/officeart/2005/8/layout/cycle6"/>
    <dgm:cxn modelId="{C72EB3F0-0B35-4510-BE1C-08876BAA33D4}" srcId="{35E83CB1-29AB-4DD7-94C0-1C5F41D7A9D4}" destId="{9F739BAA-1578-464E-879E-9102D6D9D730}" srcOrd="2" destOrd="0" parTransId="{F72944F9-A043-4F91-BEF1-4D8A96CE91EF}" sibTransId="{A3950921-7500-4416-9D8F-05BD8645BB6C}"/>
    <dgm:cxn modelId="{30371DBA-1F1D-4023-A54C-36E518708A55}" type="presOf" srcId="{C9A45611-D848-44B4-B9D0-54A1C1F3BA57}" destId="{288AD22A-D927-448D-B3C9-3C58326A30A0}" srcOrd="0" destOrd="0" presId="urn:microsoft.com/office/officeart/2005/8/layout/cycle6"/>
    <dgm:cxn modelId="{78E1B0CD-2BD6-4298-B0F6-AA9BD186E1BB}" type="presOf" srcId="{E43AC398-00D8-42F4-A7A5-0EF0A145C59B}" destId="{F42AE5F7-7085-4E87-A2C6-5FE32F58E93C}" srcOrd="0" destOrd="0" presId="urn:microsoft.com/office/officeart/2005/8/layout/cycle6"/>
    <dgm:cxn modelId="{7467CC8B-9206-4485-87D7-8E72141C813D}" srcId="{35E83CB1-29AB-4DD7-94C0-1C5F41D7A9D4}" destId="{C9A45611-D848-44B4-B9D0-54A1C1F3BA57}" srcOrd="3" destOrd="0" parTransId="{BE7A757D-2A83-4BDA-8479-2B46B62BBAAC}" sibTransId="{F5CE4EE7-ECC0-46CD-B5C8-01A233D8A8C4}"/>
    <dgm:cxn modelId="{61367DE8-A8D2-4927-946F-1265685285B1}" srcId="{35E83CB1-29AB-4DD7-94C0-1C5F41D7A9D4}" destId="{615F09A3-D504-4206-929E-505700605BDE}" srcOrd="0" destOrd="0" parTransId="{59F2E948-F02E-48CF-A400-27F79B83F831}" sibTransId="{58E9B340-C118-47A3-8AC4-6ED276BDF005}"/>
    <dgm:cxn modelId="{6399A3AA-698B-40CE-8026-8F4598A275F4}" srcId="{35E83CB1-29AB-4DD7-94C0-1C5F41D7A9D4}" destId="{5A395183-DE75-4774-B9EC-306F8776CEDD}" srcOrd="4" destOrd="0" parTransId="{F7FEB1F7-D44B-449A-9C1D-B188FED013C0}" sibTransId="{76FB16FD-BABB-42CA-BC1E-653080BB8B5E}"/>
    <dgm:cxn modelId="{C2D547AC-3F7A-4608-A11B-B868C5295888}" type="presOf" srcId="{76FB16FD-BABB-42CA-BC1E-653080BB8B5E}" destId="{F5E431CF-7A03-41AF-990D-D3E9003EF5C4}" srcOrd="0" destOrd="0" presId="urn:microsoft.com/office/officeart/2005/8/layout/cycle6"/>
    <dgm:cxn modelId="{1E2B152C-2D7C-4AE3-ACEB-94190866C472}" srcId="{35E83CB1-29AB-4DD7-94C0-1C5F41D7A9D4}" destId="{E43AC398-00D8-42F4-A7A5-0EF0A145C59B}" srcOrd="1" destOrd="0" parTransId="{A2D62952-BC65-4CCA-AE29-CAB43ED41674}" sibTransId="{DA8E4E29-BCF2-4292-B82A-4744BB45897F}"/>
    <dgm:cxn modelId="{43753350-BA3C-4190-884F-A945B83BD1A7}" type="presOf" srcId="{DA8E4E29-BCF2-4292-B82A-4744BB45897F}" destId="{D019432D-FC3D-47FD-A052-8D9BFAF4EEA0}" srcOrd="0" destOrd="0" presId="urn:microsoft.com/office/officeart/2005/8/layout/cycle6"/>
    <dgm:cxn modelId="{65EFFBB2-394F-457C-A034-0F213900754E}" type="presOf" srcId="{35E83CB1-29AB-4DD7-94C0-1C5F41D7A9D4}" destId="{977D9760-29A5-437A-8C97-814267C07683}" srcOrd="0" destOrd="0" presId="urn:microsoft.com/office/officeart/2005/8/layout/cycle6"/>
    <dgm:cxn modelId="{7386243B-01C1-4D5C-8013-2BDCEC86BF90}" type="presOf" srcId="{A3950921-7500-4416-9D8F-05BD8645BB6C}" destId="{440C035C-CE56-403A-8827-C6B9AF7CDB3F}" srcOrd="0" destOrd="0" presId="urn:microsoft.com/office/officeart/2005/8/layout/cycle6"/>
    <dgm:cxn modelId="{A5267BC9-8E5B-4F10-953E-DC2DF5A58DDD}" type="presOf" srcId="{5A395183-DE75-4774-B9EC-306F8776CEDD}" destId="{512CC556-920F-478D-9594-BB15EAAF6D58}" srcOrd="0" destOrd="0" presId="urn:microsoft.com/office/officeart/2005/8/layout/cycle6"/>
    <dgm:cxn modelId="{66F1E449-C9AE-4B3B-A94A-A8695F029E2F}" type="presParOf" srcId="{977D9760-29A5-437A-8C97-814267C07683}" destId="{6E793C96-D280-4996-89A9-F21BD2D7F294}" srcOrd="0" destOrd="0" presId="urn:microsoft.com/office/officeart/2005/8/layout/cycle6"/>
    <dgm:cxn modelId="{E002918C-DB67-4F42-96B5-A2CE99D8231C}" type="presParOf" srcId="{977D9760-29A5-437A-8C97-814267C07683}" destId="{384AA64A-9070-47B2-BA08-9B220E335FB3}" srcOrd="1" destOrd="0" presId="urn:microsoft.com/office/officeart/2005/8/layout/cycle6"/>
    <dgm:cxn modelId="{40CD540D-B2F6-4577-A732-950BD9B2CD6C}" type="presParOf" srcId="{977D9760-29A5-437A-8C97-814267C07683}" destId="{FA52191E-62AA-42E5-B5CA-37F2B2F2920C}" srcOrd="2" destOrd="0" presId="urn:microsoft.com/office/officeart/2005/8/layout/cycle6"/>
    <dgm:cxn modelId="{9988C62A-27A2-4306-A914-8F4348544A41}" type="presParOf" srcId="{977D9760-29A5-437A-8C97-814267C07683}" destId="{F42AE5F7-7085-4E87-A2C6-5FE32F58E93C}" srcOrd="3" destOrd="0" presId="urn:microsoft.com/office/officeart/2005/8/layout/cycle6"/>
    <dgm:cxn modelId="{A372AE17-805C-4C01-8F63-D6A3FC869D03}" type="presParOf" srcId="{977D9760-29A5-437A-8C97-814267C07683}" destId="{B2D14BBD-7EA9-4BDC-85D3-7AEA1E1AE688}" srcOrd="4" destOrd="0" presId="urn:microsoft.com/office/officeart/2005/8/layout/cycle6"/>
    <dgm:cxn modelId="{CFE45CA0-1506-4D3D-8F3D-DA48206EA046}" type="presParOf" srcId="{977D9760-29A5-437A-8C97-814267C07683}" destId="{D019432D-FC3D-47FD-A052-8D9BFAF4EEA0}" srcOrd="5" destOrd="0" presId="urn:microsoft.com/office/officeart/2005/8/layout/cycle6"/>
    <dgm:cxn modelId="{50A78405-B855-4431-8011-37A8FFB883E2}" type="presParOf" srcId="{977D9760-29A5-437A-8C97-814267C07683}" destId="{6333F803-F52B-407D-B05A-08D2D58EC842}" srcOrd="6" destOrd="0" presId="urn:microsoft.com/office/officeart/2005/8/layout/cycle6"/>
    <dgm:cxn modelId="{30C37608-73AF-4B58-A89D-05DC5EDA808E}" type="presParOf" srcId="{977D9760-29A5-437A-8C97-814267C07683}" destId="{F3DF6621-15A7-4CB7-8DDE-D4FDABA61516}" srcOrd="7" destOrd="0" presId="urn:microsoft.com/office/officeart/2005/8/layout/cycle6"/>
    <dgm:cxn modelId="{CDC3DFEC-E4C5-48EC-B991-D75027AFCC68}" type="presParOf" srcId="{977D9760-29A5-437A-8C97-814267C07683}" destId="{440C035C-CE56-403A-8827-C6B9AF7CDB3F}" srcOrd="8" destOrd="0" presId="urn:microsoft.com/office/officeart/2005/8/layout/cycle6"/>
    <dgm:cxn modelId="{7E2A5DB0-E08A-4282-8BB3-4FEA4F53268B}" type="presParOf" srcId="{977D9760-29A5-437A-8C97-814267C07683}" destId="{288AD22A-D927-448D-B3C9-3C58326A30A0}" srcOrd="9" destOrd="0" presId="urn:microsoft.com/office/officeart/2005/8/layout/cycle6"/>
    <dgm:cxn modelId="{5966C2F6-B731-4A9D-9253-03D5CC2E8EEB}" type="presParOf" srcId="{977D9760-29A5-437A-8C97-814267C07683}" destId="{836CA6C1-9D69-4030-B7F1-ABAE71152159}" srcOrd="10" destOrd="0" presId="urn:microsoft.com/office/officeart/2005/8/layout/cycle6"/>
    <dgm:cxn modelId="{7F6BFE50-31F4-4173-8812-9986F13C75E5}" type="presParOf" srcId="{977D9760-29A5-437A-8C97-814267C07683}" destId="{C5E474F1-3064-4709-BA2A-B73DBAB808F3}" srcOrd="11" destOrd="0" presId="urn:microsoft.com/office/officeart/2005/8/layout/cycle6"/>
    <dgm:cxn modelId="{CFA9301B-2611-4A54-AD0C-4C99016B5002}" type="presParOf" srcId="{977D9760-29A5-437A-8C97-814267C07683}" destId="{512CC556-920F-478D-9594-BB15EAAF6D58}" srcOrd="12" destOrd="0" presId="urn:microsoft.com/office/officeart/2005/8/layout/cycle6"/>
    <dgm:cxn modelId="{0ABBC54E-9470-47D9-9416-719D0E35592F}" type="presParOf" srcId="{977D9760-29A5-437A-8C97-814267C07683}" destId="{94D8642E-3E72-461F-9A05-B933A1456F33}" srcOrd="13" destOrd="0" presId="urn:microsoft.com/office/officeart/2005/8/layout/cycle6"/>
    <dgm:cxn modelId="{4696D721-FA23-454B-8039-C4C7087519B6}" type="presParOf" srcId="{977D9760-29A5-437A-8C97-814267C07683}" destId="{F5E431CF-7A03-41AF-990D-D3E9003EF5C4}"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7E9942-B865-475B-A7C3-A8703259E503}">
      <dsp:nvSpPr>
        <dsp:cNvPr id="0" name=""/>
        <dsp:cNvSpPr/>
      </dsp:nvSpPr>
      <dsp:spPr>
        <a:xfrm>
          <a:off x="0" y="290721"/>
          <a:ext cx="8435975" cy="110722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すべて国民は、法律の定めるところにより、その能力に応じて、ひとしく</a:t>
          </a:r>
          <a:r>
            <a:rPr lang="ja-JP" altLang="en-US" sz="1900" kern="1200" dirty="0" smtClean="0">
              <a:solidFill>
                <a:srgbClr val="FF0000"/>
              </a:solidFill>
            </a:rPr>
            <a:t>教育を受ける権利</a:t>
          </a:r>
          <a:r>
            <a:rPr lang="ja-JP" altLang="en-US" sz="1900" kern="1200" dirty="0" smtClean="0"/>
            <a:t>を有する。</a:t>
          </a:r>
          <a:endParaRPr kumimoji="1" lang="ja-JP" altLang="en-US" sz="1900" kern="1200" dirty="0"/>
        </a:p>
      </dsp:txBody>
      <dsp:txXfrm>
        <a:off x="0" y="290721"/>
        <a:ext cx="8435975" cy="1107225"/>
      </dsp:txXfrm>
    </dsp:sp>
    <dsp:sp modelId="{9190B44E-53D3-4BB3-A92F-4EE9A5BAD52B}">
      <dsp:nvSpPr>
        <dsp:cNvPr id="0" name=""/>
        <dsp:cNvSpPr/>
      </dsp:nvSpPr>
      <dsp:spPr>
        <a:xfrm>
          <a:off x="421798" y="10281"/>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憲法第</a:t>
          </a:r>
          <a:r>
            <a:rPr kumimoji="1" lang="en-US" altLang="ja-JP" sz="1900" kern="1200" dirty="0" smtClean="0"/>
            <a:t>26</a:t>
          </a:r>
          <a:r>
            <a:rPr kumimoji="1" lang="ja-JP" altLang="en-US" sz="1900" kern="1200" dirty="0" smtClean="0"/>
            <a:t>条</a:t>
          </a:r>
          <a:r>
            <a:rPr kumimoji="1" lang="en-US" altLang="ja-JP" sz="1900" kern="1200" dirty="0" smtClean="0"/>
            <a:t>〔</a:t>
          </a:r>
          <a:r>
            <a:rPr kumimoji="1" lang="ja-JP" altLang="en-US" sz="1900" kern="1200" dirty="0" smtClean="0"/>
            <a:t>教育を受ける権利</a:t>
          </a:r>
          <a:r>
            <a:rPr kumimoji="1" lang="en-US" altLang="ja-JP" sz="1900" kern="1200" dirty="0" smtClean="0"/>
            <a:t>〕</a:t>
          </a:r>
          <a:endParaRPr kumimoji="1" lang="ja-JP" altLang="en-US" sz="1900" kern="1200" dirty="0"/>
        </a:p>
      </dsp:txBody>
      <dsp:txXfrm>
        <a:off x="421798" y="10281"/>
        <a:ext cx="5905182" cy="560880"/>
      </dsp:txXfrm>
    </dsp:sp>
    <dsp:sp modelId="{1C53F67A-8039-4096-910A-48758C5F65A0}">
      <dsp:nvSpPr>
        <dsp:cNvPr id="0" name=""/>
        <dsp:cNvSpPr/>
      </dsp:nvSpPr>
      <dsp:spPr>
        <a:xfrm>
          <a:off x="0" y="1780986"/>
          <a:ext cx="8435975" cy="140647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国及び地方公共団体は、図書館、博物館、</a:t>
          </a:r>
          <a:r>
            <a:rPr lang="ja-JP" altLang="en-US" sz="1900" kern="1200" dirty="0" smtClean="0">
              <a:solidFill>
                <a:srgbClr val="FF0000"/>
              </a:solidFill>
            </a:rPr>
            <a:t>公民館</a:t>
          </a:r>
          <a:r>
            <a:rPr lang="ja-JP" altLang="en-US" sz="1900" kern="1200" dirty="0" smtClean="0"/>
            <a:t>その他の社会教育施設の設置、学校の施設の利用、学習の機会及び情報の提供その他の適当な方法によって社会教育の振興に努めなければならない。 </a:t>
          </a:r>
          <a:endParaRPr kumimoji="1" lang="ja-JP" altLang="en-US" sz="1900" kern="1200" dirty="0"/>
        </a:p>
      </dsp:txBody>
      <dsp:txXfrm>
        <a:off x="0" y="1780986"/>
        <a:ext cx="8435975" cy="1406475"/>
      </dsp:txXfrm>
    </dsp:sp>
    <dsp:sp modelId="{71898146-E114-4B28-84CF-E4B87FF8E2C7}">
      <dsp:nvSpPr>
        <dsp:cNvPr id="0" name=""/>
        <dsp:cNvSpPr/>
      </dsp:nvSpPr>
      <dsp:spPr>
        <a:xfrm>
          <a:off x="421798" y="1500546"/>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教育基本法第</a:t>
          </a:r>
          <a:r>
            <a:rPr kumimoji="1" lang="en-US" altLang="ja-JP" sz="1900" kern="1200" dirty="0" smtClean="0"/>
            <a:t>12</a:t>
          </a:r>
          <a:r>
            <a:rPr kumimoji="1" lang="ja-JP" altLang="en-US" sz="1900" kern="1200" dirty="0" smtClean="0"/>
            <a:t>条第</a:t>
          </a:r>
          <a:r>
            <a:rPr kumimoji="1" lang="en-US" altLang="ja-JP" sz="1900" kern="1200" dirty="0" smtClean="0"/>
            <a:t>2</a:t>
          </a:r>
          <a:r>
            <a:rPr kumimoji="1" lang="ja-JP" altLang="en-US" sz="1900" kern="1200" dirty="0" smtClean="0"/>
            <a:t>項</a:t>
          </a:r>
          <a:r>
            <a:rPr kumimoji="1" lang="en-US" altLang="ja-JP" sz="1900" kern="1200" dirty="0" smtClean="0"/>
            <a:t>〔</a:t>
          </a:r>
          <a:r>
            <a:rPr kumimoji="1" lang="ja-JP" altLang="en-US" sz="1900" kern="1200" dirty="0" smtClean="0"/>
            <a:t>社会教育</a:t>
          </a:r>
          <a:r>
            <a:rPr kumimoji="1" lang="en-US" altLang="ja-JP" sz="1900" kern="1200" dirty="0" smtClean="0"/>
            <a:t>〕</a:t>
          </a:r>
          <a:endParaRPr kumimoji="1" lang="ja-JP" altLang="en-US" sz="1900" kern="1200" dirty="0"/>
        </a:p>
      </dsp:txBody>
      <dsp:txXfrm>
        <a:off x="421798" y="1500546"/>
        <a:ext cx="5905182" cy="560880"/>
      </dsp:txXfrm>
    </dsp:sp>
    <dsp:sp modelId="{25845065-1408-40F8-B7C6-EBB6630A11A9}">
      <dsp:nvSpPr>
        <dsp:cNvPr id="0" name=""/>
        <dsp:cNvSpPr/>
      </dsp:nvSpPr>
      <dsp:spPr>
        <a:xfrm>
          <a:off x="0" y="3570501"/>
          <a:ext cx="8435975" cy="16758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公民館は、市町村その他一定区域内の住民のために、実際生活に即する教育、学術及び文化に関する各種の事業を行い、もつて住民の教養の向上、健康の増進、情操の純化を図り、生活文化の振興、社会福祉の増進に寄与することを目的とする。 </a:t>
          </a:r>
          <a:endParaRPr kumimoji="1" lang="ja-JP" altLang="en-US" sz="1900" kern="1200" dirty="0"/>
        </a:p>
      </dsp:txBody>
      <dsp:txXfrm>
        <a:off x="0" y="3570501"/>
        <a:ext cx="8435975" cy="1675800"/>
      </dsp:txXfrm>
    </dsp:sp>
    <dsp:sp modelId="{8AEB5F54-E3EE-4404-8C04-9F6FCA28A16D}">
      <dsp:nvSpPr>
        <dsp:cNvPr id="0" name=""/>
        <dsp:cNvSpPr/>
      </dsp:nvSpPr>
      <dsp:spPr>
        <a:xfrm>
          <a:off x="421798" y="3290061"/>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社会教育法第</a:t>
          </a:r>
          <a:r>
            <a:rPr kumimoji="1" lang="en-US" altLang="ja-JP" sz="1900" kern="1200" dirty="0" smtClean="0"/>
            <a:t>20</a:t>
          </a:r>
          <a:r>
            <a:rPr kumimoji="1" lang="ja-JP" altLang="en-US" sz="1900" kern="1200" dirty="0" smtClean="0"/>
            <a:t>条</a:t>
          </a:r>
          <a:r>
            <a:rPr kumimoji="1" lang="en-US" altLang="ja-JP" sz="1900" kern="1200" dirty="0" smtClean="0"/>
            <a:t>〔</a:t>
          </a:r>
          <a:r>
            <a:rPr kumimoji="1" lang="ja-JP" altLang="en-US" sz="1900" kern="1200" dirty="0" smtClean="0"/>
            <a:t>公民館の目的</a:t>
          </a:r>
          <a:r>
            <a:rPr kumimoji="1" lang="en-US" altLang="ja-JP" sz="1900" kern="1200" dirty="0" smtClean="0"/>
            <a:t>〕</a:t>
          </a:r>
          <a:endParaRPr kumimoji="1" lang="ja-JP" altLang="en-US" sz="1900" kern="1200" dirty="0"/>
        </a:p>
      </dsp:txBody>
      <dsp:txXfrm>
        <a:off x="421798" y="3290061"/>
        <a:ext cx="5905182" cy="5608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83ABFE-CADA-46B5-A31B-55FA35D6CA7D}">
      <dsp:nvSpPr>
        <dsp:cNvPr id="0" name=""/>
        <dsp:cNvSpPr/>
      </dsp:nvSpPr>
      <dsp:spPr>
        <a:xfrm>
          <a:off x="0" y="29672"/>
          <a:ext cx="8435975" cy="77980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altLang="en-US" sz="3100" kern="1200" dirty="0" smtClean="0"/>
            <a:t>公民館も福祉避難所となりうる</a:t>
          </a:r>
          <a:endParaRPr kumimoji="1" lang="en-US" sz="3100" kern="1200" dirty="0"/>
        </a:p>
      </dsp:txBody>
      <dsp:txXfrm>
        <a:off x="0" y="29672"/>
        <a:ext cx="8435975" cy="779805"/>
      </dsp:txXfrm>
    </dsp:sp>
    <dsp:sp modelId="{511733F7-BB21-4372-9B48-F35311EBEFC5}">
      <dsp:nvSpPr>
        <dsp:cNvPr id="0" name=""/>
        <dsp:cNvSpPr/>
      </dsp:nvSpPr>
      <dsp:spPr>
        <a:xfrm>
          <a:off x="0" y="898757"/>
          <a:ext cx="8435975" cy="77980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altLang="en-US" sz="3100" kern="1200" dirty="0" smtClean="0"/>
            <a:t>公民館の一部区画を</a:t>
          </a:r>
          <a:r>
            <a:rPr kumimoji="1" lang="ja-JP" altLang="en-US" sz="3100" kern="1200" dirty="0" smtClean="0">
              <a:solidFill>
                <a:srgbClr val="FF0000"/>
              </a:solidFill>
            </a:rPr>
            <a:t>福祉避難室</a:t>
          </a:r>
          <a:r>
            <a:rPr kumimoji="1" lang="ja-JP" altLang="en-US" sz="3100" kern="1200" dirty="0" smtClean="0"/>
            <a:t>として活用</a:t>
          </a:r>
          <a:endParaRPr kumimoji="1" lang="en-US" sz="3100" kern="1200" dirty="0"/>
        </a:p>
      </dsp:txBody>
      <dsp:txXfrm>
        <a:off x="0" y="898757"/>
        <a:ext cx="8435975" cy="779805"/>
      </dsp:txXfrm>
    </dsp:sp>
    <dsp:sp modelId="{7001EBF7-CCED-4829-ADE2-CA33B0F5101A}">
      <dsp:nvSpPr>
        <dsp:cNvPr id="0" name=""/>
        <dsp:cNvSpPr/>
      </dsp:nvSpPr>
      <dsp:spPr>
        <a:xfrm>
          <a:off x="0" y="1767842"/>
          <a:ext cx="8435975" cy="77980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altLang="en-US" sz="3100" kern="1200" dirty="0" smtClean="0"/>
            <a:t>一時的にでも要援護者は避難をしてくる</a:t>
          </a:r>
          <a:endParaRPr kumimoji="1" lang="en-US" sz="3100" kern="1200" dirty="0"/>
        </a:p>
      </dsp:txBody>
      <dsp:txXfrm>
        <a:off x="0" y="1767842"/>
        <a:ext cx="8435975" cy="779805"/>
      </dsp:txXfrm>
    </dsp:sp>
    <dsp:sp modelId="{F4CF2C0C-8512-4B08-9D7A-8A9C87F50BBC}">
      <dsp:nvSpPr>
        <dsp:cNvPr id="0" name=""/>
        <dsp:cNvSpPr/>
      </dsp:nvSpPr>
      <dsp:spPr>
        <a:xfrm>
          <a:off x="0" y="2636927"/>
          <a:ext cx="8435975" cy="77980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altLang="en-US" sz="3100" kern="1200" dirty="0" smtClean="0">
              <a:solidFill>
                <a:schemeClr val="tx1"/>
              </a:solidFill>
            </a:rPr>
            <a:t>避難後の避難所生活を想定した訓練の実施</a:t>
          </a:r>
          <a:endParaRPr kumimoji="1" lang="en-US" sz="3100" kern="1200" dirty="0">
            <a:solidFill>
              <a:schemeClr val="tx1"/>
            </a:solidFill>
          </a:endParaRPr>
        </a:p>
      </dsp:txBody>
      <dsp:txXfrm>
        <a:off x="0" y="2636927"/>
        <a:ext cx="8435975" cy="779805"/>
      </dsp:txXfrm>
    </dsp:sp>
    <dsp:sp modelId="{20178852-700E-40AE-B2DF-3010A1854AC9}">
      <dsp:nvSpPr>
        <dsp:cNvPr id="0" name=""/>
        <dsp:cNvSpPr/>
      </dsp:nvSpPr>
      <dsp:spPr>
        <a:xfrm>
          <a:off x="0" y="3506013"/>
          <a:ext cx="8435975" cy="77980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altLang="en-US" sz="3100" kern="1200" dirty="0" smtClean="0">
              <a:solidFill>
                <a:schemeClr val="tx1"/>
              </a:solidFill>
            </a:rPr>
            <a:t>そこから災害時に必要なニーズを把握</a:t>
          </a:r>
          <a:endParaRPr kumimoji="1" lang="en-US" sz="3100" kern="1200" dirty="0">
            <a:solidFill>
              <a:schemeClr val="tx1"/>
            </a:solidFill>
          </a:endParaRPr>
        </a:p>
      </dsp:txBody>
      <dsp:txXfrm>
        <a:off x="0" y="3506013"/>
        <a:ext cx="8435975" cy="779805"/>
      </dsp:txXfrm>
    </dsp:sp>
    <dsp:sp modelId="{455D703D-D8DA-439C-9A5C-D5EDBC898D86}">
      <dsp:nvSpPr>
        <dsp:cNvPr id="0" name=""/>
        <dsp:cNvSpPr/>
      </dsp:nvSpPr>
      <dsp:spPr>
        <a:xfrm>
          <a:off x="0" y="4375097"/>
          <a:ext cx="8435975" cy="77980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kumimoji="1" lang="ja-JP" altLang="en-US" sz="3100" kern="1200" dirty="0" smtClean="0">
              <a:solidFill>
                <a:schemeClr val="tx1"/>
              </a:solidFill>
            </a:rPr>
            <a:t>避難所を運営するのは地域住民</a:t>
          </a:r>
          <a:endParaRPr kumimoji="1" lang="en-US" sz="3100" kern="1200" dirty="0">
            <a:solidFill>
              <a:schemeClr val="tx1"/>
            </a:solidFill>
          </a:endParaRPr>
        </a:p>
      </dsp:txBody>
      <dsp:txXfrm>
        <a:off x="0" y="4375097"/>
        <a:ext cx="8435975" cy="77980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F6A606-AAAF-459C-BA2C-7635FDB6F9F0}">
      <dsp:nvSpPr>
        <dsp:cNvPr id="0" name=""/>
        <dsp:cNvSpPr/>
      </dsp:nvSpPr>
      <dsp:spPr>
        <a:xfrm>
          <a:off x="0" y="778875"/>
          <a:ext cx="8435975" cy="116707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阪神・淡路大震災では、ほとんどが隣人・知人が救出</a:t>
          </a:r>
          <a:endParaRPr lang="ja-JP" altLang="en-US" sz="1900" kern="1200" dirty="0"/>
        </a:p>
        <a:p>
          <a:pPr marL="171450" lvl="1" indent="-171450" algn="l" defTabSz="844550">
            <a:lnSpc>
              <a:spcPct val="90000"/>
            </a:lnSpc>
            <a:spcBef>
              <a:spcPct val="0"/>
            </a:spcBef>
            <a:spcAft>
              <a:spcPct val="15000"/>
            </a:spcAft>
            <a:buChar char="••"/>
          </a:pPr>
          <a:r>
            <a:rPr lang="ja-JP" altLang="en-US" sz="1900" kern="1200" dirty="0" smtClean="0"/>
            <a:t>初期対応（避難・救出）は地域に依存せざるを得ない</a:t>
          </a:r>
          <a:endParaRPr lang="ja-JP" altLang="en-US" sz="1900" kern="1200" dirty="0"/>
        </a:p>
      </dsp:txBody>
      <dsp:txXfrm>
        <a:off x="0" y="778875"/>
        <a:ext cx="8435975" cy="1167075"/>
      </dsp:txXfrm>
    </dsp:sp>
    <dsp:sp modelId="{A9F383CD-37AA-4DBF-960D-8398DC6E9574}">
      <dsp:nvSpPr>
        <dsp:cNvPr id="0" name=""/>
        <dsp:cNvSpPr/>
      </dsp:nvSpPr>
      <dsp:spPr>
        <a:xfrm>
          <a:off x="421798" y="498435"/>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lang="ja-JP" altLang="en-US" sz="1900" kern="1200" dirty="0" smtClean="0"/>
            <a:t>防災は基本的に共助</a:t>
          </a:r>
          <a:r>
            <a:rPr lang="en-US" altLang="ja-JP" sz="1900" kern="1200" dirty="0" smtClean="0"/>
            <a:t>―</a:t>
          </a:r>
          <a:r>
            <a:rPr lang="ja-JP" altLang="en-US" sz="1900" kern="1200" dirty="0" smtClean="0"/>
            <a:t>自助が基調</a:t>
          </a:r>
          <a:endParaRPr kumimoji="1" lang="ja-JP" altLang="en-US" sz="1900" kern="1200" dirty="0"/>
        </a:p>
      </dsp:txBody>
      <dsp:txXfrm>
        <a:off x="421798" y="498435"/>
        <a:ext cx="5905182" cy="560880"/>
      </dsp:txXfrm>
    </dsp:sp>
    <dsp:sp modelId="{E5B00A02-4AEE-4398-8555-2407BA9D7EEB}">
      <dsp:nvSpPr>
        <dsp:cNvPr id="0" name=""/>
        <dsp:cNvSpPr/>
      </dsp:nvSpPr>
      <dsp:spPr>
        <a:xfrm>
          <a:off x="0" y="2328990"/>
          <a:ext cx="8435975" cy="116707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個人・世帯だけでの対策では限界がある</a:t>
          </a:r>
          <a:endParaRPr lang="ja-JP" altLang="en-US" sz="1900" kern="1200" dirty="0"/>
        </a:p>
        <a:p>
          <a:pPr marL="171450" lvl="1" indent="-171450" algn="l" defTabSz="844550">
            <a:lnSpc>
              <a:spcPct val="90000"/>
            </a:lnSpc>
            <a:spcBef>
              <a:spcPct val="0"/>
            </a:spcBef>
            <a:spcAft>
              <a:spcPct val="15000"/>
            </a:spcAft>
            <a:buChar char="••"/>
          </a:pPr>
          <a:r>
            <a:rPr lang="ja-JP" altLang="en-US" sz="1900" kern="1200" dirty="0" smtClean="0"/>
            <a:t>防犯・福祉とならんで地域力の活用が望まれる</a:t>
          </a:r>
          <a:endParaRPr lang="ja-JP" altLang="en-US" sz="1900" kern="1200" dirty="0"/>
        </a:p>
      </dsp:txBody>
      <dsp:txXfrm>
        <a:off x="0" y="2328990"/>
        <a:ext cx="8435975" cy="1167075"/>
      </dsp:txXfrm>
    </dsp:sp>
    <dsp:sp modelId="{1E929621-5310-499D-8965-D9F72D05EAAA}">
      <dsp:nvSpPr>
        <dsp:cNvPr id="0" name=""/>
        <dsp:cNvSpPr/>
      </dsp:nvSpPr>
      <dsp:spPr>
        <a:xfrm>
          <a:off x="421798" y="2048550"/>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lang="ja-JP" altLang="en-US" sz="1900" kern="1200" dirty="0" smtClean="0"/>
            <a:t>相互扶助を基本とした地域力の活用</a:t>
          </a:r>
          <a:endParaRPr lang="ja-JP" altLang="en-US" sz="1900" kern="1200" dirty="0"/>
        </a:p>
      </dsp:txBody>
      <dsp:txXfrm>
        <a:off x="421798" y="2048550"/>
        <a:ext cx="5905182" cy="560880"/>
      </dsp:txXfrm>
    </dsp:sp>
    <dsp:sp modelId="{EF154AA6-BB82-4ECE-9686-B3B0EA457A9D}">
      <dsp:nvSpPr>
        <dsp:cNvPr id="0" name=""/>
        <dsp:cNvSpPr/>
      </dsp:nvSpPr>
      <dsp:spPr>
        <a:xfrm>
          <a:off x="0" y="3879105"/>
          <a:ext cx="8435975" cy="116707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地域的な関心が高いほど、防災力は向上していく</a:t>
          </a:r>
          <a:endParaRPr lang="ja-JP" altLang="en-US" sz="1900" kern="1200" dirty="0"/>
        </a:p>
        <a:p>
          <a:pPr marL="171450" lvl="1" indent="-171450" algn="l" defTabSz="844550">
            <a:lnSpc>
              <a:spcPct val="90000"/>
            </a:lnSpc>
            <a:spcBef>
              <a:spcPct val="0"/>
            </a:spcBef>
            <a:spcAft>
              <a:spcPct val="15000"/>
            </a:spcAft>
            <a:buChar char="••"/>
          </a:pPr>
          <a:r>
            <a:rPr lang="ja-JP" altLang="en-US" sz="1900" kern="1200" dirty="0" smtClean="0">
              <a:solidFill>
                <a:srgbClr val="FF0000"/>
              </a:solidFill>
            </a:rPr>
            <a:t>地域</a:t>
          </a:r>
          <a:r>
            <a:rPr lang="ja-JP" altLang="en-US" sz="1900" kern="1200" dirty="0" smtClean="0">
              <a:solidFill>
                <a:srgbClr val="FF0000"/>
              </a:solidFill>
            </a:rPr>
            <a:t>防災・防災教育を</a:t>
          </a:r>
          <a:r>
            <a:rPr lang="ja-JP" altLang="en-US" sz="1900" kern="1200" dirty="0" smtClean="0">
              <a:solidFill>
                <a:srgbClr val="FF0000"/>
              </a:solidFill>
            </a:rPr>
            <a:t>コーディネートする拠点としての</a:t>
          </a:r>
          <a:r>
            <a:rPr lang="ja-JP" altLang="en-US" sz="1900" kern="1200" dirty="0" smtClean="0">
              <a:solidFill>
                <a:srgbClr val="FF0000"/>
              </a:solidFill>
            </a:rPr>
            <a:t>公民館</a:t>
          </a:r>
          <a:endParaRPr lang="ja-JP" altLang="en-US" sz="1900" kern="1200" dirty="0">
            <a:solidFill>
              <a:srgbClr val="FF0000"/>
            </a:solidFill>
          </a:endParaRPr>
        </a:p>
      </dsp:txBody>
      <dsp:txXfrm>
        <a:off x="0" y="3879105"/>
        <a:ext cx="8435975" cy="1167075"/>
      </dsp:txXfrm>
    </dsp:sp>
    <dsp:sp modelId="{CD42D255-CA54-4E4C-8060-2000741A8A95}">
      <dsp:nvSpPr>
        <dsp:cNvPr id="0" name=""/>
        <dsp:cNvSpPr/>
      </dsp:nvSpPr>
      <dsp:spPr>
        <a:xfrm>
          <a:off x="421798" y="3598665"/>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lang="ja-JP" altLang="en-US" sz="1900" kern="1200" dirty="0" smtClean="0"/>
            <a:t>防災の社会的関心を促す</a:t>
          </a:r>
          <a:r>
            <a:rPr lang="en-US" altLang="ja-JP" sz="1900" kern="1200" dirty="0" smtClean="0"/>
            <a:t>―</a:t>
          </a:r>
          <a:r>
            <a:rPr lang="ja-JP" altLang="en-US" sz="1900" kern="1200" dirty="0" smtClean="0"/>
            <a:t>地域の課題としての防災</a:t>
          </a:r>
          <a:endParaRPr lang="ja-JP" altLang="en-US" sz="1900" kern="1200" dirty="0"/>
        </a:p>
      </dsp:txBody>
      <dsp:txXfrm>
        <a:off x="421798" y="3598665"/>
        <a:ext cx="5905182" cy="56088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EE5BBF-F5FF-49CD-9AFB-E4A167D003E7}">
      <dsp:nvSpPr>
        <dsp:cNvPr id="0" name=""/>
        <dsp:cNvSpPr/>
      </dsp:nvSpPr>
      <dsp:spPr>
        <a:xfrm>
          <a:off x="0" y="0"/>
          <a:ext cx="4039648" cy="134408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ja-JP" altLang="en-US" sz="1600" kern="1200" dirty="0" smtClean="0"/>
            <a:t>要援護者に関する個人情報の収集・共有</a:t>
          </a:r>
          <a:endParaRPr kumimoji="1" lang="ja-JP" altLang="en-US" sz="1600" kern="1200" dirty="0"/>
        </a:p>
        <a:p>
          <a:pPr marL="114300" lvl="1" indent="-114300" algn="l" defTabSz="533400">
            <a:lnSpc>
              <a:spcPct val="90000"/>
            </a:lnSpc>
            <a:spcBef>
              <a:spcPct val="0"/>
            </a:spcBef>
            <a:spcAft>
              <a:spcPct val="15000"/>
            </a:spcAft>
            <a:buChar char="••"/>
          </a:pPr>
          <a:r>
            <a:rPr kumimoji="1" lang="ja-JP" altLang="en-US" sz="1200" kern="1200" dirty="0" smtClean="0"/>
            <a:t>個人情報保護に関する法令を遵守しながら進めていく</a:t>
          </a:r>
          <a:endParaRPr kumimoji="1" lang="ja-JP" altLang="en-US" sz="1200" kern="1200" dirty="0"/>
        </a:p>
      </dsp:txBody>
      <dsp:txXfrm>
        <a:off x="0" y="0"/>
        <a:ext cx="2668013" cy="1344081"/>
      </dsp:txXfrm>
    </dsp:sp>
    <dsp:sp modelId="{9F95D259-4E11-4340-8D56-A4FB9D81D711}">
      <dsp:nvSpPr>
        <dsp:cNvPr id="0" name=""/>
        <dsp:cNvSpPr/>
      </dsp:nvSpPr>
      <dsp:spPr>
        <a:xfrm>
          <a:off x="356439" y="1568095"/>
          <a:ext cx="4039648" cy="134408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ja-JP" altLang="en-US" sz="1600" kern="1200" dirty="0" smtClean="0"/>
            <a:t>要援護者に対する避難支援</a:t>
          </a:r>
          <a:endParaRPr lang="en-US" altLang="ja-JP" sz="1600" kern="1200" dirty="0" smtClean="0"/>
        </a:p>
        <a:p>
          <a:pPr marL="114300" lvl="1" indent="-114300" algn="l" defTabSz="533400">
            <a:lnSpc>
              <a:spcPct val="90000"/>
            </a:lnSpc>
            <a:spcBef>
              <a:spcPct val="0"/>
            </a:spcBef>
            <a:spcAft>
              <a:spcPct val="15000"/>
            </a:spcAft>
            <a:buChar char="••"/>
          </a:pPr>
          <a:r>
            <a:rPr lang="ja-JP" altLang="en-US" sz="1200" kern="1200" dirty="0" smtClean="0"/>
            <a:t>個人情報の収集・共有段階において、避難場所、避難経路、避難支援者をあらかじめ選定し、記録しておく</a:t>
          </a:r>
          <a:endParaRPr lang="en-US" altLang="ja-JP" sz="1200" kern="1200" dirty="0" smtClean="0"/>
        </a:p>
      </dsp:txBody>
      <dsp:txXfrm>
        <a:off x="356439" y="1568095"/>
        <a:ext cx="2809556" cy="1344081"/>
      </dsp:txXfrm>
    </dsp:sp>
    <dsp:sp modelId="{769848EA-CAF9-4604-8292-BC366A0E42BD}">
      <dsp:nvSpPr>
        <dsp:cNvPr id="0" name=""/>
        <dsp:cNvSpPr/>
      </dsp:nvSpPr>
      <dsp:spPr>
        <a:xfrm>
          <a:off x="712879" y="3136190"/>
          <a:ext cx="4039648" cy="134408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ja-JP" altLang="en-US" sz="1600" kern="1200" dirty="0" smtClean="0"/>
            <a:t>要援護者に対する避難後の支援</a:t>
          </a:r>
          <a:endParaRPr lang="en-US" altLang="ja-JP" sz="1600" kern="1200" dirty="0" smtClean="0"/>
        </a:p>
        <a:p>
          <a:pPr marL="114300" lvl="1" indent="-114300" algn="l" defTabSz="533400">
            <a:lnSpc>
              <a:spcPct val="90000"/>
            </a:lnSpc>
            <a:spcBef>
              <a:spcPct val="0"/>
            </a:spcBef>
            <a:spcAft>
              <a:spcPct val="15000"/>
            </a:spcAft>
            <a:buChar char="••"/>
          </a:pPr>
          <a:r>
            <a:rPr lang="ja-JP" altLang="en-US" sz="1200" kern="1200" dirty="0" smtClean="0"/>
            <a:t>医療・介護サービス等の継続　</a:t>
          </a:r>
          <a:endParaRPr lang="en-US" altLang="ja-JP" sz="1200" kern="1200" dirty="0" smtClean="0"/>
        </a:p>
        <a:p>
          <a:pPr marL="114300" lvl="1" indent="-114300" algn="l" defTabSz="533400">
            <a:lnSpc>
              <a:spcPct val="90000"/>
            </a:lnSpc>
            <a:spcBef>
              <a:spcPct val="0"/>
            </a:spcBef>
            <a:spcAft>
              <a:spcPct val="15000"/>
            </a:spcAft>
            <a:buChar char="••"/>
          </a:pPr>
          <a:r>
            <a:rPr lang="ja-JP" altLang="en-US" sz="1200" kern="1200" dirty="0" smtClean="0"/>
            <a:t>避難後に配慮すべき情報もあらかじめ収集・共有しておく</a:t>
          </a:r>
          <a:endParaRPr lang="en-US" altLang="ja-JP" sz="1200" kern="1200" dirty="0" smtClean="0"/>
        </a:p>
      </dsp:txBody>
      <dsp:txXfrm>
        <a:off x="712879" y="3136190"/>
        <a:ext cx="2809556" cy="1344081"/>
      </dsp:txXfrm>
    </dsp:sp>
    <dsp:sp modelId="{8A1C24A1-EE69-4B55-996B-E246A2F9BADB}">
      <dsp:nvSpPr>
        <dsp:cNvPr id="0" name=""/>
        <dsp:cNvSpPr/>
      </dsp:nvSpPr>
      <dsp:spPr>
        <a:xfrm>
          <a:off x="3165995" y="1019261"/>
          <a:ext cx="873653" cy="87365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3165995" y="1019261"/>
        <a:ext cx="873653" cy="873653"/>
      </dsp:txXfrm>
    </dsp:sp>
    <dsp:sp modelId="{16C8E7EF-3917-4E1E-A0F9-BE5FCD74C40F}">
      <dsp:nvSpPr>
        <dsp:cNvPr id="0" name=""/>
        <dsp:cNvSpPr/>
      </dsp:nvSpPr>
      <dsp:spPr>
        <a:xfrm>
          <a:off x="3522435" y="2578396"/>
          <a:ext cx="873653" cy="87365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3522435" y="2578396"/>
        <a:ext cx="873653" cy="873653"/>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542CA-2F6C-4F12-9EE6-154ADD266CCD}">
      <dsp:nvSpPr>
        <dsp:cNvPr id="0" name=""/>
        <dsp:cNvSpPr/>
      </dsp:nvSpPr>
      <dsp:spPr>
        <a:xfrm>
          <a:off x="0" y="954636"/>
          <a:ext cx="8568952" cy="70433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kern="1200" dirty="0" smtClean="0"/>
            <a:t>台帳を作ることが自己目的化してはいけない</a:t>
          </a:r>
          <a:endParaRPr kumimoji="1" lang="ja-JP" altLang="en-US" sz="2800" kern="1200" dirty="0"/>
        </a:p>
      </dsp:txBody>
      <dsp:txXfrm>
        <a:off x="0" y="954636"/>
        <a:ext cx="8568952" cy="704339"/>
      </dsp:txXfrm>
    </dsp:sp>
    <dsp:sp modelId="{A9752BE4-AC4D-46D3-ABE0-813502650FC3}">
      <dsp:nvSpPr>
        <dsp:cNvPr id="0" name=""/>
        <dsp:cNvSpPr/>
      </dsp:nvSpPr>
      <dsp:spPr>
        <a:xfrm>
          <a:off x="0" y="1739616"/>
          <a:ext cx="8568952" cy="70433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kern="1200" dirty="0" smtClean="0"/>
            <a:t>台帳を作ったら終わりというわけではない</a:t>
          </a:r>
          <a:endParaRPr kumimoji="1" lang="ja-JP" altLang="en-US" sz="2800" kern="1200" dirty="0"/>
        </a:p>
      </dsp:txBody>
      <dsp:txXfrm>
        <a:off x="0" y="1739616"/>
        <a:ext cx="8568952" cy="704339"/>
      </dsp:txXfrm>
    </dsp:sp>
    <dsp:sp modelId="{9744BE52-E9AC-4327-BF45-610CDD0B1D04}">
      <dsp:nvSpPr>
        <dsp:cNvPr id="0" name=""/>
        <dsp:cNvSpPr/>
      </dsp:nvSpPr>
      <dsp:spPr>
        <a:xfrm>
          <a:off x="0" y="2524596"/>
          <a:ext cx="8568952" cy="70433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kern="1200" dirty="0" smtClean="0"/>
            <a:t>台帳づくりをきっかけにコミュニケーションを図ってもらう</a:t>
          </a:r>
          <a:endParaRPr kumimoji="1" lang="en-US" altLang="ja-JP" sz="2800" kern="1200" dirty="0" smtClean="0"/>
        </a:p>
      </dsp:txBody>
      <dsp:txXfrm>
        <a:off x="0" y="2524596"/>
        <a:ext cx="8568952" cy="704339"/>
      </dsp:txXfrm>
    </dsp:sp>
    <dsp:sp modelId="{7E9658E2-9327-4249-8B55-F7B2E92951F1}">
      <dsp:nvSpPr>
        <dsp:cNvPr id="0" name=""/>
        <dsp:cNvSpPr/>
      </dsp:nvSpPr>
      <dsp:spPr>
        <a:xfrm>
          <a:off x="0" y="3309576"/>
          <a:ext cx="8568952" cy="70433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kern="1200" dirty="0" smtClean="0"/>
            <a:t>「記録」ではなくて、普段からの「記憶」が大事</a:t>
          </a:r>
          <a:endParaRPr kumimoji="1" lang="ja-JP" altLang="en-US" sz="2800" kern="1200" dirty="0"/>
        </a:p>
      </dsp:txBody>
      <dsp:txXfrm>
        <a:off x="0" y="3309576"/>
        <a:ext cx="8568952" cy="70433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22F75D-BDDA-404E-98F6-CCAE4F311CF7}">
      <dsp:nvSpPr>
        <dsp:cNvPr id="0" name=""/>
        <dsp:cNvSpPr/>
      </dsp:nvSpPr>
      <dsp:spPr>
        <a:xfrm>
          <a:off x="0" y="35909"/>
          <a:ext cx="6120680" cy="7294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kumimoji="1" lang="ja-JP" altLang="en-US" sz="2900" kern="1200" dirty="0" smtClean="0"/>
            <a:t>市町村の</a:t>
          </a:r>
          <a:r>
            <a:rPr kumimoji="1" lang="ja-JP" sz="2900" kern="1200" dirty="0" smtClean="0"/>
            <a:t>地域防災計画</a:t>
          </a:r>
          <a:endParaRPr kumimoji="1" lang="en-US" sz="2900" kern="1200" dirty="0"/>
        </a:p>
      </dsp:txBody>
      <dsp:txXfrm>
        <a:off x="0" y="35909"/>
        <a:ext cx="6120680" cy="729495"/>
      </dsp:txXfrm>
    </dsp:sp>
    <dsp:sp modelId="{78884E18-5260-4A4D-BB47-88F2F6A0F963}">
      <dsp:nvSpPr>
        <dsp:cNvPr id="0" name=""/>
        <dsp:cNvSpPr/>
      </dsp:nvSpPr>
      <dsp:spPr>
        <a:xfrm>
          <a:off x="0" y="848924"/>
          <a:ext cx="6120680" cy="7294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kumimoji="1" lang="ja-JP" altLang="en-US" sz="2900" kern="1200" dirty="0" smtClean="0"/>
            <a:t>市町村の</a:t>
          </a:r>
          <a:r>
            <a:rPr kumimoji="1" lang="ja-JP" sz="2900" kern="1200" dirty="0" smtClean="0"/>
            <a:t>地域福祉計画</a:t>
          </a:r>
          <a:endParaRPr kumimoji="1" lang="en-US" sz="2900" kern="1200" dirty="0"/>
        </a:p>
      </dsp:txBody>
      <dsp:txXfrm>
        <a:off x="0" y="848924"/>
        <a:ext cx="6120680" cy="729495"/>
      </dsp:txXfrm>
    </dsp:sp>
    <dsp:sp modelId="{4BFB2117-C2AC-4821-8672-A19F25B3B132}">
      <dsp:nvSpPr>
        <dsp:cNvPr id="0" name=""/>
        <dsp:cNvSpPr/>
      </dsp:nvSpPr>
      <dsp:spPr>
        <a:xfrm>
          <a:off x="0" y="1661940"/>
          <a:ext cx="6120680" cy="7294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kumimoji="1" lang="ja-JP" altLang="en-US" sz="2900" kern="1200" dirty="0" smtClean="0"/>
            <a:t>市町村の障害者計画</a:t>
          </a:r>
          <a:endParaRPr kumimoji="1" lang="ja-JP" sz="2900" kern="1200" dirty="0"/>
        </a:p>
      </dsp:txBody>
      <dsp:txXfrm>
        <a:off x="0" y="1661940"/>
        <a:ext cx="6120680" cy="729495"/>
      </dsp:txXfrm>
    </dsp:sp>
    <dsp:sp modelId="{9A767DEF-48BA-4E08-9AB6-48D519B8F570}">
      <dsp:nvSpPr>
        <dsp:cNvPr id="0" name=""/>
        <dsp:cNvSpPr/>
      </dsp:nvSpPr>
      <dsp:spPr>
        <a:xfrm>
          <a:off x="0" y="2474955"/>
          <a:ext cx="6120680" cy="7294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kumimoji="1" lang="ja-JP" altLang="en-US" sz="2900" kern="1200" dirty="0" smtClean="0"/>
            <a:t>社協の地域福祉活動計画</a:t>
          </a:r>
          <a:endParaRPr kumimoji="1" lang="ja-JP" sz="2900" kern="1200" dirty="0"/>
        </a:p>
      </dsp:txBody>
      <dsp:txXfrm>
        <a:off x="0" y="2474955"/>
        <a:ext cx="6120680" cy="72949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9071DA-30BA-4294-A2CE-3638882F0866}">
      <dsp:nvSpPr>
        <dsp:cNvPr id="0" name=""/>
        <dsp:cNvSpPr/>
      </dsp:nvSpPr>
      <dsp:spPr>
        <a:xfrm>
          <a:off x="1414509" y="4055"/>
          <a:ext cx="2768252" cy="1660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ja-JP" sz="2400" kern="1200" dirty="0" smtClean="0"/>
            <a:t>どのような被害（場所・規模など）が予想されているのか？</a:t>
          </a:r>
          <a:endParaRPr kumimoji="1" lang="ja-JP" altLang="en-US" sz="2400" kern="1200" dirty="0"/>
        </a:p>
      </dsp:txBody>
      <dsp:txXfrm>
        <a:off x="1414509" y="4055"/>
        <a:ext cx="2768252" cy="1660951"/>
      </dsp:txXfrm>
    </dsp:sp>
    <dsp:sp modelId="{0061CBE6-2825-454C-8FF4-FAAA3060E482}">
      <dsp:nvSpPr>
        <dsp:cNvPr id="0" name=""/>
        <dsp:cNvSpPr/>
      </dsp:nvSpPr>
      <dsp:spPr>
        <a:xfrm>
          <a:off x="4459587" y="4055"/>
          <a:ext cx="2768252" cy="1660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ja-JP" sz="2400" kern="1200" dirty="0" smtClean="0"/>
            <a:t>街の構造はどうなっているのか？</a:t>
          </a:r>
          <a:endParaRPr lang="en-US" altLang="ja-JP" sz="2400" kern="1200" dirty="0" smtClean="0"/>
        </a:p>
      </dsp:txBody>
      <dsp:txXfrm>
        <a:off x="4459587" y="4055"/>
        <a:ext cx="2768252" cy="1660951"/>
      </dsp:txXfrm>
    </dsp:sp>
    <dsp:sp modelId="{2125F907-472E-4D74-9DCD-4B6D75773269}">
      <dsp:nvSpPr>
        <dsp:cNvPr id="0" name=""/>
        <dsp:cNvSpPr/>
      </dsp:nvSpPr>
      <dsp:spPr>
        <a:xfrm>
          <a:off x="1414509" y="1941832"/>
          <a:ext cx="2768252" cy="1660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ja-JP" sz="2400" kern="1200" dirty="0" smtClean="0"/>
            <a:t>危険な場所や注意しなければならない施設はどこにあるのか？</a:t>
          </a:r>
          <a:endParaRPr lang="en-US" altLang="ja-JP" sz="2400" kern="1200" dirty="0" smtClean="0"/>
        </a:p>
      </dsp:txBody>
      <dsp:txXfrm>
        <a:off x="1414509" y="1941832"/>
        <a:ext cx="2768252" cy="1660951"/>
      </dsp:txXfrm>
    </dsp:sp>
    <dsp:sp modelId="{7115A6CF-F825-41E2-A03F-FAA2D0AC8583}">
      <dsp:nvSpPr>
        <dsp:cNvPr id="0" name=""/>
        <dsp:cNvSpPr/>
      </dsp:nvSpPr>
      <dsp:spPr>
        <a:xfrm>
          <a:off x="4459587" y="1941832"/>
          <a:ext cx="2768252" cy="1660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ja-JP" sz="2400" kern="1200" dirty="0" smtClean="0"/>
            <a:t>何かあった時にお世話になる場所や施設はどこにあるのか</a:t>
          </a:r>
          <a:r>
            <a:rPr lang="ja-JP" altLang="en-US" sz="2400" kern="1200" dirty="0" smtClean="0"/>
            <a:t>？</a:t>
          </a:r>
          <a:endParaRPr lang="en-US" altLang="ja-JP" sz="2400" kern="1200" dirty="0" smtClean="0"/>
        </a:p>
      </dsp:txBody>
      <dsp:txXfrm>
        <a:off x="4459587" y="1941832"/>
        <a:ext cx="2768252" cy="1660951"/>
      </dsp:txXfrm>
    </dsp:sp>
    <dsp:sp modelId="{15779457-DD2E-45FD-AC28-25890AFAB089}">
      <dsp:nvSpPr>
        <dsp:cNvPr id="0" name=""/>
        <dsp:cNvSpPr/>
      </dsp:nvSpPr>
      <dsp:spPr>
        <a:xfrm>
          <a:off x="1414509" y="3879609"/>
          <a:ext cx="2768252" cy="1660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ja-JP" sz="2400" kern="1200" dirty="0" smtClean="0"/>
            <a:t>近所に手助けが必要な人はいないか？</a:t>
          </a:r>
          <a:endParaRPr lang="en-US" altLang="ja-JP" sz="2400" kern="1200" dirty="0" smtClean="0"/>
        </a:p>
      </dsp:txBody>
      <dsp:txXfrm>
        <a:off x="1414509" y="3879609"/>
        <a:ext cx="2768252" cy="1660951"/>
      </dsp:txXfrm>
    </dsp:sp>
    <dsp:sp modelId="{13EE4D99-B470-49E2-B7C4-C91938DA1405}">
      <dsp:nvSpPr>
        <dsp:cNvPr id="0" name=""/>
        <dsp:cNvSpPr/>
      </dsp:nvSpPr>
      <dsp:spPr>
        <a:xfrm>
          <a:off x="4459587" y="3879609"/>
          <a:ext cx="2768252" cy="1660951"/>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ja-JP" altLang="en-US" sz="2400" kern="1200" dirty="0" smtClean="0"/>
            <a:t>い</a:t>
          </a:r>
          <a:r>
            <a:rPr lang="ja-JP" altLang="ja-JP" sz="2400" kern="1200" dirty="0" smtClean="0"/>
            <a:t>ざとなったら頼りになる人はどこにいるのか</a:t>
          </a:r>
          <a:r>
            <a:rPr lang="ja-JP" altLang="en-US" sz="2400" kern="1200" dirty="0" smtClean="0"/>
            <a:t>？</a:t>
          </a:r>
          <a:endParaRPr lang="en-US" altLang="ja-JP" sz="2400" kern="1200" dirty="0" smtClean="0"/>
        </a:p>
      </dsp:txBody>
      <dsp:txXfrm>
        <a:off x="4459587" y="3879609"/>
        <a:ext cx="2768252" cy="1660951"/>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9C49BD-A0E2-420E-A697-FE48C2FDB262}">
      <dsp:nvSpPr>
        <dsp:cNvPr id="0" name=""/>
        <dsp:cNvSpPr/>
      </dsp:nvSpPr>
      <dsp:spPr>
        <a:xfrm>
          <a:off x="0" y="75985"/>
          <a:ext cx="4320480" cy="13455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altLang="en-US" sz="2300" kern="1200" dirty="0" smtClean="0"/>
            <a:t>最終的には、本日お話しした内容というの</a:t>
          </a:r>
          <a:r>
            <a:rPr kumimoji="1" lang="ja-JP" altLang="en-US" sz="2300" kern="1200" dirty="0" smtClean="0"/>
            <a:t>はすべて「</a:t>
          </a:r>
          <a:r>
            <a:rPr kumimoji="1" lang="ja-JP" altLang="en-US" sz="2300" kern="1200" dirty="0" smtClean="0"/>
            <a:t>防災教育」とリンクしている</a:t>
          </a:r>
          <a:endParaRPr kumimoji="1" lang="ja-JP" altLang="en-US" sz="2300" kern="1200" dirty="0"/>
        </a:p>
      </dsp:txBody>
      <dsp:txXfrm>
        <a:off x="0" y="75985"/>
        <a:ext cx="4320480" cy="1345500"/>
      </dsp:txXfrm>
    </dsp:sp>
    <dsp:sp modelId="{6D4FAFAC-49DF-4E96-A061-8512D990F473}">
      <dsp:nvSpPr>
        <dsp:cNvPr id="0" name=""/>
        <dsp:cNvSpPr/>
      </dsp:nvSpPr>
      <dsp:spPr>
        <a:xfrm>
          <a:off x="0" y="1487725"/>
          <a:ext cx="4320480" cy="13455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altLang="en-US" sz="2300" kern="1200" dirty="0" smtClean="0"/>
            <a:t>まさに、「社会教育」の拠点として「防災教育」を展開する施設としての公民館という意味づけ</a:t>
          </a:r>
          <a:endParaRPr kumimoji="1" lang="ja-JP" altLang="en-US" sz="2300" kern="1200" dirty="0"/>
        </a:p>
      </dsp:txBody>
      <dsp:txXfrm>
        <a:off x="0" y="1487725"/>
        <a:ext cx="4320480" cy="1345500"/>
      </dsp:txXfrm>
    </dsp:sp>
    <dsp:sp modelId="{04BFC8EB-54D1-45FA-A2B1-EE9843AF22C2}">
      <dsp:nvSpPr>
        <dsp:cNvPr id="0" name=""/>
        <dsp:cNvSpPr/>
      </dsp:nvSpPr>
      <dsp:spPr>
        <a:xfrm>
          <a:off x="0" y="2899465"/>
          <a:ext cx="4320480" cy="13455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altLang="en-US" sz="2300" kern="1200" dirty="0" smtClean="0"/>
            <a:t>「防災教育」を通じて、地域福祉の増進をも図るという相乗的な成果も期待ができる</a:t>
          </a:r>
          <a:endParaRPr kumimoji="1" lang="ja-JP" altLang="en-US" sz="2300" kern="1200" dirty="0"/>
        </a:p>
      </dsp:txBody>
      <dsp:txXfrm>
        <a:off x="0" y="2899465"/>
        <a:ext cx="4320480" cy="13455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696FBE-B750-4836-8B9F-720CC996CA5D}">
      <dsp:nvSpPr>
        <dsp:cNvPr id="0" name=""/>
        <dsp:cNvSpPr/>
      </dsp:nvSpPr>
      <dsp:spPr>
        <a:xfrm>
          <a:off x="311691" y="710818"/>
          <a:ext cx="3697097" cy="3697097"/>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D8870A-75E9-4F45-96EC-6DB01922F992}">
      <dsp:nvSpPr>
        <dsp:cNvPr id="0" name=""/>
        <dsp:cNvSpPr/>
      </dsp:nvSpPr>
      <dsp:spPr>
        <a:xfrm>
          <a:off x="311691" y="710818"/>
          <a:ext cx="3697097" cy="3697097"/>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A5329-2E6E-4821-AF03-02980123EA8E}">
      <dsp:nvSpPr>
        <dsp:cNvPr id="0" name=""/>
        <dsp:cNvSpPr/>
      </dsp:nvSpPr>
      <dsp:spPr>
        <a:xfrm>
          <a:off x="311691" y="710818"/>
          <a:ext cx="3697097" cy="3697097"/>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60DE14-B50C-4CDF-8861-63275F3ABBB3}">
      <dsp:nvSpPr>
        <dsp:cNvPr id="0" name=""/>
        <dsp:cNvSpPr/>
      </dsp:nvSpPr>
      <dsp:spPr>
        <a:xfrm>
          <a:off x="1310067" y="1709194"/>
          <a:ext cx="1700345" cy="1700345"/>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公民館</a:t>
          </a:r>
          <a:endParaRPr kumimoji="1" lang="ja-JP" altLang="en-US" sz="3700" kern="1200" dirty="0"/>
        </a:p>
      </dsp:txBody>
      <dsp:txXfrm>
        <a:off x="1310067" y="1709194"/>
        <a:ext cx="1700345" cy="1700345"/>
      </dsp:txXfrm>
    </dsp:sp>
    <dsp:sp modelId="{93D8C1E2-C15E-45A2-9D76-EC30F19E7DC0}">
      <dsp:nvSpPr>
        <dsp:cNvPr id="0" name=""/>
        <dsp:cNvSpPr/>
      </dsp:nvSpPr>
      <dsp:spPr>
        <a:xfrm>
          <a:off x="1565119" y="158545"/>
          <a:ext cx="1190241" cy="119024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t>教育</a:t>
          </a:r>
          <a:endParaRPr kumimoji="1" lang="ja-JP" altLang="en-US" sz="3000" kern="1200" dirty="0"/>
        </a:p>
      </dsp:txBody>
      <dsp:txXfrm>
        <a:off x="1565119" y="158545"/>
        <a:ext cx="1190241" cy="1190241"/>
      </dsp:txXfrm>
    </dsp:sp>
    <dsp:sp modelId="{B783AE88-2ECA-4950-844E-904751502C1E}">
      <dsp:nvSpPr>
        <dsp:cNvPr id="0" name=""/>
        <dsp:cNvSpPr/>
      </dsp:nvSpPr>
      <dsp:spPr>
        <a:xfrm>
          <a:off x="3128901" y="2867096"/>
          <a:ext cx="1190241" cy="119024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t>防災</a:t>
          </a:r>
          <a:endParaRPr kumimoji="1" lang="ja-JP" altLang="en-US" sz="3000" kern="1200" dirty="0"/>
        </a:p>
      </dsp:txBody>
      <dsp:txXfrm>
        <a:off x="3128901" y="2867096"/>
        <a:ext cx="1190241" cy="1190241"/>
      </dsp:txXfrm>
    </dsp:sp>
    <dsp:sp modelId="{06827BE9-DDFB-4738-8E9C-F4ABCCBFB284}">
      <dsp:nvSpPr>
        <dsp:cNvPr id="0" name=""/>
        <dsp:cNvSpPr/>
      </dsp:nvSpPr>
      <dsp:spPr>
        <a:xfrm>
          <a:off x="1337" y="2867096"/>
          <a:ext cx="1190241" cy="119024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kumimoji="1" lang="ja-JP" altLang="en-US" sz="3000" kern="1200" dirty="0" smtClean="0"/>
            <a:t>福祉</a:t>
          </a:r>
          <a:endParaRPr kumimoji="1" lang="ja-JP" altLang="en-US" sz="3000" kern="1200" dirty="0"/>
        </a:p>
      </dsp:txBody>
      <dsp:txXfrm>
        <a:off x="1337" y="2867096"/>
        <a:ext cx="1190241" cy="11902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940BB6-5953-46D4-95D9-0D3CC462A028}">
      <dsp:nvSpPr>
        <dsp:cNvPr id="0" name=""/>
        <dsp:cNvSpPr/>
      </dsp:nvSpPr>
      <dsp:spPr>
        <a:xfrm>
          <a:off x="0" y="0"/>
          <a:ext cx="8435975" cy="128290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kumimoji="1" lang="ja-JP" altLang="en-US" sz="5100" kern="1200" dirty="0" smtClean="0"/>
            <a:t>防災教育の拠点</a:t>
          </a:r>
          <a:endParaRPr kumimoji="1" lang="ja-JP" altLang="en-US" sz="5100" kern="1200" dirty="0"/>
        </a:p>
      </dsp:txBody>
      <dsp:txXfrm>
        <a:off x="0" y="0"/>
        <a:ext cx="8435975" cy="1282904"/>
      </dsp:txXfrm>
    </dsp:sp>
    <dsp:sp modelId="{EFEB6CFF-30DF-4642-88AF-4B77C734B9A4}">
      <dsp:nvSpPr>
        <dsp:cNvPr id="0" name=""/>
        <dsp:cNvSpPr/>
      </dsp:nvSpPr>
      <dsp:spPr>
        <a:xfrm>
          <a:off x="0" y="1446779"/>
          <a:ext cx="8435975" cy="128290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kumimoji="1" lang="ja-JP" altLang="en-US" sz="5100" kern="1200" dirty="0" smtClean="0"/>
            <a:t>避難の拠点</a:t>
          </a:r>
          <a:endParaRPr kumimoji="1" lang="ja-JP" altLang="en-US" sz="5100" kern="1200" dirty="0"/>
        </a:p>
      </dsp:txBody>
      <dsp:txXfrm>
        <a:off x="0" y="1446779"/>
        <a:ext cx="8435975" cy="1282904"/>
      </dsp:txXfrm>
    </dsp:sp>
    <dsp:sp modelId="{F6D303C2-D03F-473E-9545-4FB32E2700B1}">
      <dsp:nvSpPr>
        <dsp:cNvPr id="0" name=""/>
        <dsp:cNvSpPr/>
      </dsp:nvSpPr>
      <dsp:spPr>
        <a:xfrm>
          <a:off x="0" y="2876564"/>
          <a:ext cx="8435975" cy="128290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r>
            <a:rPr kumimoji="1" lang="ja-JP" altLang="en-US" sz="5100" kern="1200" smtClean="0"/>
            <a:t>地域</a:t>
          </a:r>
          <a:r>
            <a:rPr kumimoji="1" lang="ja-JP" altLang="en-US" sz="5100" kern="1200" dirty="0" smtClean="0"/>
            <a:t>防災の拠点</a:t>
          </a:r>
          <a:endParaRPr kumimoji="1" lang="ja-JP" altLang="en-US" sz="5100" kern="1200" dirty="0"/>
        </a:p>
      </dsp:txBody>
      <dsp:txXfrm>
        <a:off x="0" y="2876564"/>
        <a:ext cx="8435975" cy="12829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0AC5D0-6387-40C9-8CE0-A7AD1287124E}">
      <dsp:nvSpPr>
        <dsp:cNvPr id="0" name=""/>
        <dsp:cNvSpPr/>
      </dsp:nvSpPr>
      <dsp:spPr>
        <a:xfrm>
          <a:off x="0" y="467510"/>
          <a:ext cx="8435975" cy="110722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人としての生存に不可欠な災害リスクの認識ならびにリスク回避・軽減手法の会得は教育内容としては必修</a:t>
          </a:r>
          <a:endParaRPr lang="ja-JP" altLang="en-US" sz="1900" kern="1200" dirty="0"/>
        </a:p>
      </dsp:txBody>
      <dsp:txXfrm>
        <a:off x="0" y="467510"/>
        <a:ext cx="8435975" cy="1107225"/>
      </dsp:txXfrm>
    </dsp:sp>
    <dsp:sp modelId="{AF28CE93-664B-49B1-893B-2E79CA232055}">
      <dsp:nvSpPr>
        <dsp:cNvPr id="0" name=""/>
        <dsp:cNvSpPr/>
      </dsp:nvSpPr>
      <dsp:spPr>
        <a:xfrm>
          <a:off x="421798" y="187070"/>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lang="ja-JP" altLang="en-US" sz="1900" kern="1200" dirty="0" smtClean="0"/>
            <a:t>教育を受ける権利との関係</a:t>
          </a:r>
          <a:endParaRPr kumimoji="1" lang="ja-JP" altLang="en-US" sz="1900" kern="1200" dirty="0"/>
        </a:p>
      </dsp:txBody>
      <dsp:txXfrm>
        <a:off x="421798" y="187070"/>
        <a:ext cx="5905182" cy="560880"/>
      </dsp:txXfrm>
    </dsp:sp>
    <dsp:sp modelId="{EE873DA5-CE50-405A-BE6D-C8226E870203}">
      <dsp:nvSpPr>
        <dsp:cNvPr id="0" name=""/>
        <dsp:cNvSpPr/>
      </dsp:nvSpPr>
      <dsp:spPr>
        <a:xfrm>
          <a:off x="0" y="1957775"/>
          <a:ext cx="8435975" cy="110722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自然災害に対する（社会的）脆弱性という対概念として、災害に強い社会・個人の育成</a:t>
          </a:r>
          <a:endParaRPr lang="ja-JP" altLang="en-US" sz="1900" kern="1200" dirty="0"/>
        </a:p>
      </dsp:txBody>
      <dsp:txXfrm>
        <a:off x="0" y="1957775"/>
        <a:ext cx="8435975" cy="1107225"/>
      </dsp:txXfrm>
    </dsp:sp>
    <dsp:sp modelId="{86C7881A-A9CF-4FDD-A363-FF62ABE29073}">
      <dsp:nvSpPr>
        <dsp:cNvPr id="0" name=""/>
        <dsp:cNvSpPr/>
      </dsp:nvSpPr>
      <dsp:spPr>
        <a:xfrm>
          <a:off x="421798" y="1677335"/>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lang="ja-JP" altLang="en-US" sz="1900" kern="1200" smtClean="0"/>
            <a:t>自然災害に強い人材の育成</a:t>
          </a:r>
          <a:endParaRPr lang="ja-JP" altLang="en-US" sz="1900" kern="1200" dirty="0"/>
        </a:p>
      </dsp:txBody>
      <dsp:txXfrm>
        <a:off x="421798" y="1677335"/>
        <a:ext cx="5905182" cy="560880"/>
      </dsp:txXfrm>
    </dsp:sp>
    <dsp:sp modelId="{994242D5-D81A-4E40-87A8-0351BA276BC3}">
      <dsp:nvSpPr>
        <dsp:cNvPr id="0" name=""/>
        <dsp:cNvSpPr/>
      </dsp:nvSpPr>
      <dsp:spPr>
        <a:xfrm>
          <a:off x="0" y="3448041"/>
          <a:ext cx="8435975" cy="116707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kern="1200" dirty="0" smtClean="0"/>
            <a:t>東南海・南海地震等の長期的視野に立った人材育成</a:t>
          </a:r>
          <a:endParaRPr lang="ja-JP" altLang="en-US" sz="1900" kern="1200" dirty="0"/>
        </a:p>
        <a:p>
          <a:pPr marL="171450" lvl="1" indent="-171450" algn="l" defTabSz="844550">
            <a:lnSpc>
              <a:spcPct val="90000"/>
            </a:lnSpc>
            <a:spcBef>
              <a:spcPct val="0"/>
            </a:spcBef>
            <a:spcAft>
              <a:spcPct val="15000"/>
            </a:spcAft>
            <a:buChar char="••"/>
          </a:pPr>
          <a:r>
            <a:rPr lang="ja-JP" altLang="en-US" sz="1900" kern="1200" dirty="0" smtClean="0"/>
            <a:t>小中学生は、地震時には地域のリーダー的存在になっている！！</a:t>
          </a:r>
          <a:endParaRPr lang="ja-JP" altLang="en-US" sz="1900" kern="1200" dirty="0"/>
        </a:p>
      </dsp:txBody>
      <dsp:txXfrm>
        <a:off x="0" y="3448041"/>
        <a:ext cx="8435975" cy="1167075"/>
      </dsp:txXfrm>
    </dsp:sp>
    <dsp:sp modelId="{3F78013E-240C-407C-9769-2B5B1613D6B7}">
      <dsp:nvSpPr>
        <dsp:cNvPr id="0" name=""/>
        <dsp:cNvSpPr/>
      </dsp:nvSpPr>
      <dsp:spPr>
        <a:xfrm>
          <a:off x="421798" y="3167601"/>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lang="ja-JP" altLang="en-US" sz="1900" kern="1200" smtClean="0"/>
            <a:t>将来の防災リーダーの育成</a:t>
          </a:r>
          <a:endParaRPr lang="ja-JP" altLang="en-US" sz="1900" kern="1200" dirty="0"/>
        </a:p>
      </dsp:txBody>
      <dsp:txXfrm>
        <a:off x="421798" y="3167601"/>
        <a:ext cx="5905182" cy="5608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3D0BD5-BB16-442F-812C-E77D7B126082}">
      <dsp:nvSpPr>
        <dsp:cNvPr id="0" name=""/>
        <dsp:cNvSpPr/>
      </dsp:nvSpPr>
      <dsp:spPr>
        <a:xfrm>
          <a:off x="0" y="380437"/>
          <a:ext cx="8435975" cy="29925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520700" rIns="654725" bIns="177800" numCol="1" spcCol="1270" anchor="t" anchorCtr="0">
          <a:noAutofit/>
        </a:bodyPr>
        <a:lstStyle/>
        <a:p>
          <a:pPr marL="228600" lvl="1" indent="-228600" algn="l" defTabSz="1111250">
            <a:lnSpc>
              <a:spcPct val="90000"/>
            </a:lnSpc>
            <a:spcBef>
              <a:spcPct val="0"/>
            </a:spcBef>
            <a:spcAft>
              <a:spcPct val="15000"/>
            </a:spcAft>
            <a:buChar char="••"/>
          </a:pPr>
          <a:endParaRPr kumimoji="1" lang="ja-JP" altLang="en-US" sz="2500" kern="1200" dirty="0"/>
        </a:p>
        <a:p>
          <a:pPr marL="228600" lvl="1" indent="-228600" algn="l" defTabSz="1111250">
            <a:lnSpc>
              <a:spcPct val="90000"/>
            </a:lnSpc>
            <a:spcBef>
              <a:spcPct val="0"/>
            </a:spcBef>
            <a:spcAft>
              <a:spcPct val="15000"/>
            </a:spcAft>
            <a:buChar char="••"/>
          </a:pPr>
          <a:endParaRPr kumimoji="1" lang="ja-JP" altLang="en-US" sz="2500" kern="1200" dirty="0"/>
        </a:p>
        <a:p>
          <a:pPr marL="228600" lvl="1" indent="-228600" algn="l" defTabSz="1111250">
            <a:lnSpc>
              <a:spcPct val="90000"/>
            </a:lnSpc>
            <a:spcBef>
              <a:spcPct val="0"/>
            </a:spcBef>
            <a:spcAft>
              <a:spcPct val="15000"/>
            </a:spcAft>
            <a:buChar char="••"/>
          </a:pPr>
          <a:endParaRPr kumimoji="1" lang="ja-JP" altLang="en-US" sz="2500" kern="1200" dirty="0"/>
        </a:p>
        <a:p>
          <a:pPr marL="228600" lvl="1" indent="-228600" algn="l" defTabSz="1111250">
            <a:lnSpc>
              <a:spcPct val="90000"/>
            </a:lnSpc>
            <a:spcBef>
              <a:spcPct val="0"/>
            </a:spcBef>
            <a:spcAft>
              <a:spcPct val="15000"/>
            </a:spcAft>
            <a:buChar char="••"/>
          </a:pPr>
          <a:endParaRPr kumimoji="1" lang="ja-JP" altLang="en-US" sz="2500" kern="1200" dirty="0"/>
        </a:p>
        <a:p>
          <a:pPr marL="228600" lvl="1" indent="-228600" algn="l" defTabSz="1111250">
            <a:lnSpc>
              <a:spcPct val="90000"/>
            </a:lnSpc>
            <a:spcBef>
              <a:spcPct val="0"/>
            </a:spcBef>
            <a:spcAft>
              <a:spcPct val="15000"/>
            </a:spcAft>
            <a:buChar char="••"/>
          </a:pPr>
          <a:endParaRPr kumimoji="1" lang="ja-JP" altLang="en-US" sz="2500" kern="1200" dirty="0"/>
        </a:p>
        <a:p>
          <a:pPr marL="228600" lvl="1" indent="-228600" algn="l" defTabSz="1111250">
            <a:lnSpc>
              <a:spcPct val="90000"/>
            </a:lnSpc>
            <a:spcBef>
              <a:spcPct val="0"/>
            </a:spcBef>
            <a:spcAft>
              <a:spcPct val="15000"/>
            </a:spcAft>
            <a:buChar char="••"/>
          </a:pPr>
          <a:endParaRPr kumimoji="1" lang="ja-JP" altLang="en-US" sz="2500" kern="1200" dirty="0"/>
        </a:p>
      </dsp:txBody>
      <dsp:txXfrm>
        <a:off x="0" y="380437"/>
        <a:ext cx="8435975" cy="2992500"/>
      </dsp:txXfrm>
    </dsp:sp>
    <dsp:sp modelId="{D8241D87-405E-438A-AB58-88B7F161F068}">
      <dsp:nvSpPr>
        <dsp:cNvPr id="0" name=""/>
        <dsp:cNvSpPr/>
      </dsp:nvSpPr>
      <dsp:spPr>
        <a:xfrm>
          <a:off x="421798" y="11437"/>
          <a:ext cx="5905182" cy="738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1111250">
            <a:lnSpc>
              <a:spcPct val="90000"/>
            </a:lnSpc>
            <a:spcBef>
              <a:spcPct val="0"/>
            </a:spcBef>
            <a:spcAft>
              <a:spcPct val="35000"/>
            </a:spcAft>
          </a:pPr>
          <a:r>
            <a:rPr kumimoji="1" lang="ja-JP" altLang="en-US" sz="2500" kern="1200" dirty="0" smtClean="0"/>
            <a:t>防災教育のステップ</a:t>
          </a:r>
          <a:endParaRPr kumimoji="1" lang="ja-JP" altLang="en-US" sz="2500" kern="1200" dirty="0"/>
        </a:p>
      </dsp:txBody>
      <dsp:txXfrm>
        <a:off x="421798" y="11437"/>
        <a:ext cx="5905182" cy="738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CD2D83-F1A3-4D9A-8FBF-D246F9CC042A}">
      <dsp:nvSpPr>
        <dsp:cNvPr id="0" name=""/>
        <dsp:cNvSpPr/>
      </dsp:nvSpPr>
      <dsp:spPr>
        <a:xfrm>
          <a:off x="349662" y="1504"/>
          <a:ext cx="2324460" cy="13946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err="1" smtClean="0"/>
            <a:t>ぼうさい</a:t>
          </a:r>
          <a:r>
            <a:rPr kumimoji="1" lang="en-US" altLang="ja-JP" sz="3700" kern="1200" dirty="0" smtClean="0"/>
            <a:t>DUCK</a:t>
          </a:r>
          <a:endParaRPr kumimoji="1" lang="ja-JP" altLang="en-US" sz="3700" kern="1200" dirty="0"/>
        </a:p>
      </dsp:txBody>
      <dsp:txXfrm>
        <a:off x="349662" y="1504"/>
        <a:ext cx="2324460" cy="1394676"/>
      </dsp:txXfrm>
    </dsp:sp>
    <dsp:sp modelId="{205F1718-9995-4C73-A827-4216E19B6A8E}">
      <dsp:nvSpPr>
        <dsp:cNvPr id="0" name=""/>
        <dsp:cNvSpPr/>
      </dsp:nvSpPr>
      <dsp:spPr>
        <a:xfrm>
          <a:off x="2906569" y="1504"/>
          <a:ext cx="2324460" cy="13946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クロスロード</a:t>
          </a:r>
          <a:endParaRPr kumimoji="1" lang="ja-JP" altLang="en-US" sz="3700" kern="1200" dirty="0"/>
        </a:p>
      </dsp:txBody>
      <dsp:txXfrm>
        <a:off x="2906569" y="1504"/>
        <a:ext cx="2324460" cy="1394676"/>
      </dsp:txXfrm>
    </dsp:sp>
    <dsp:sp modelId="{FE50E51C-7431-4743-982A-0A798287BEDF}">
      <dsp:nvSpPr>
        <dsp:cNvPr id="0" name=""/>
        <dsp:cNvSpPr/>
      </dsp:nvSpPr>
      <dsp:spPr>
        <a:xfrm>
          <a:off x="5463475" y="1504"/>
          <a:ext cx="2324460" cy="13946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ja-JP" altLang="en-US" sz="3700" kern="1200" dirty="0" smtClean="0"/>
            <a:t>避難所</a:t>
          </a:r>
          <a:r>
            <a:rPr kumimoji="1" lang="en-US" altLang="ja-JP" sz="3700" kern="1200" dirty="0" smtClean="0"/>
            <a:t>HUG</a:t>
          </a:r>
          <a:endParaRPr kumimoji="1" lang="ja-JP" altLang="en-US" sz="3700" kern="1200" dirty="0"/>
        </a:p>
      </dsp:txBody>
      <dsp:txXfrm>
        <a:off x="5463475" y="1504"/>
        <a:ext cx="2324460" cy="1394676"/>
      </dsp:txXfrm>
    </dsp:sp>
    <dsp:sp modelId="{56783A52-24C1-4F4C-AE49-FB3317A74819}">
      <dsp:nvSpPr>
        <dsp:cNvPr id="0" name=""/>
        <dsp:cNvSpPr/>
      </dsp:nvSpPr>
      <dsp:spPr>
        <a:xfrm>
          <a:off x="2906569" y="1628626"/>
          <a:ext cx="2324460" cy="13946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kumimoji="1" lang="en-US" altLang="ja-JP" sz="3700" kern="1200" dirty="0" smtClean="0"/>
            <a:t>DIG</a:t>
          </a:r>
          <a:endParaRPr kumimoji="1" lang="ja-JP" altLang="en-US" sz="3700" kern="1200" dirty="0"/>
        </a:p>
      </dsp:txBody>
      <dsp:txXfrm>
        <a:off x="2906569" y="1628626"/>
        <a:ext cx="2324460" cy="139467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E84950-2E78-43A4-993E-A5DCA5403EE0}">
      <dsp:nvSpPr>
        <dsp:cNvPr id="0" name=""/>
        <dsp:cNvSpPr/>
      </dsp:nvSpPr>
      <dsp:spPr>
        <a:xfrm>
          <a:off x="0" y="944864"/>
          <a:ext cx="8435975" cy="113715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kumimoji="1" lang="ja-JP" altLang="en-US" sz="1900" kern="1200" dirty="0" smtClean="0"/>
            <a:t>大分県防災危機管理課　</a:t>
          </a:r>
          <a:r>
            <a:rPr lang="zh-TW" altLang="en-US" sz="1900" kern="1200" dirty="0" smtClean="0"/>
            <a:t>電話：（０９７）－</a:t>
          </a:r>
          <a:r>
            <a:rPr lang="ja-JP" altLang="en-US" sz="1900" kern="1200" dirty="0" smtClean="0"/>
            <a:t>５０６</a:t>
          </a:r>
          <a:r>
            <a:rPr lang="zh-TW" altLang="en-US" sz="1900" kern="1200" dirty="0" smtClean="0"/>
            <a:t>－</a:t>
          </a:r>
          <a:r>
            <a:rPr lang="ja-JP" altLang="en-US" sz="1900" kern="1200" dirty="0" smtClean="0"/>
            <a:t>３１５５</a:t>
          </a:r>
          <a:endParaRPr kumimoji="1" lang="ja-JP" altLang="en-US" sz="1900" kern="1200" dirty="0"/>
        </a:p>
        <a:p>
          <a:pPr marL="171450" lvl="1" indent="-171450" algn="l" defTabSz="844550">
            <a:lnSpc>
              <a:spcPct val="90000"/>
            </a:lnSpc>
            <a:spcBef>
              <a:spcPct val="0"/>
            </a:spcBef>
            <a:spcAft>
              <a:spcPct val="15000"/>
            </a:spcAft>
            <a:buChar char="••"/>
          </a:pPr>
          <a:r>
            <a:rPr kumimoji="1" lang="en-US" altLang="en-US" sz="1900" kern="1200" dirty="0" smtClean="0"/>
            <a:t>http://www.pref.oita.jp/soshiki/13550/bousaiadviser.html</a:t>
          </a:r>
          <a:endParaRPr kumimoji="1" lang="ja-JP" altLang="en-US" sz="1900" kern="1200" dirty="0"/>
        </a:p>
      </dsp:txBody>
      <dsp:txXfrm>
        <a:off x="0" y="944864"/>
        <a:ext cx="8435975" cy="1137150"/>
      </dsp:txXfrm>
    </dsp:sp>
    <dsp:sp modelId="{D384EE09-CE2F-429C-BB12-BBD24B773CD2}">
      <dsp:nvSpPr>
        <dsp:cNvPr id="0" name=""/>
        <dsp:cNvSpPr/>
      </dsp:nvSpPr>
      <dsp:spPr>
        <a:xfrm>
          <a:off x="421798" y="664424"/>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大分県防災アドバイザー派遣</a:t>
          </a:r>
          <a:endParaRPr kumimoji="1" lang="ja-JP" altLang="en-US" sz="1900" kern="1200" dirty="0"/>
        </a:p>
      </dsp:txBody>
      <dsp:txXfrm>
        <a:off x="421798" y="664424"/>
        <a:ext cx="5905182" cy="560880"/>
      </dsp:txXfrm>
    </dsp:sp>
    <dsp:sp modelId="{1161BAA3-C77C-439A-8FCC-6DB4F853057A}">
      <dsp:nvSpPr>
        <dsp:cNvPr id="0" name=""/>
        <dsp:cNvSpPr/>
      </dsp:nvSpPr>
      <dsp:spPr>
        <a:xfrm>
          <a:off x="0" y="2465054"/>
          <a:ext cx="8435975" cy="113715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kumimoji="1" lang="ja-JP" altLang="en-US" sz="1900" kern="1200" dirty="0" smtClean="0"/>
            <a:t>気象台総務課　</a:t>
          </a:r>
          <a:r>
            <a:rPr lang="zh-TW" altLang="en-US" sz="1900" kern="1200" dirty="0" smtClean="0"/>
            <a:t>電話：（０９７）－５３２－０６６７</a:t>
          </a:r>
          <a:endParaRPr kumimoji="1" lang="ja-JP" altLang="en-US" sz="1900" kern="1200" dirty="0"/>
        </a:p>
        <a:p>
          <a:pPr marL="171450" lvl="1" indent="-171450" algn="l" defTabSz="844550">
            <a:lnSpc>
              <a:spcPct val="90000"/>
            </a:lnSpc>
            <a:spcBef>
              <a:spcPct val="0"/>
            </a:spcBef>
            <a:spcAft>
              <a:spcPct val="15000"/>
            </a:spcAft>
            <a:buChar char="••"/>
          </a:pPr>
          <a:r>
            <a:rPr kumimoji="1" lang="en-US" altLang="en-US" sz="1900" kern="1200" dirty="0" smtClean="0"/>
            <a:t>http://www.jma-net.go.jp/oita/oita-demae.htm</a:t>
          </a:r>
          <a:endParaRPr kumimoji="1" lang="ja-JP" altLang="en-US" sz="1900" kern="1200" dirty="0"/>
        </a:p>
      </dsp:txBody>
      <dsp:txXfrm>
        <a:off x="0" y="2465054"/>
        <a:ext cx="8435975" cy="1137150"/>
      </dsp:txXfrm>
    </dsp:sp>
    <dsp:sp modelId="{CD062760-AFB8-4CD9-AA34-167BC54BFD5F}">
      <dsp:nvSpPr>
        <dsp:cNvPr id="0" name=""/>
        <dsp:cNvSpPr/>
      </dsp:nvSpPr>
      <dsp:spPr>
        <a:xfrm>
          <a:off x="421798" y="2184614"/>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kumimoji="1" lang="ja-JP" altLang="en-US" sz="1900" kern="1200" dirty="0" smtClean="0"/>
            <a:t>大分県地方気象台による出前講座</a:t>
          </a:r>
          <a:endParaRPr kumimoji="1" lang="ja-JP" altLang="en-US" sz="1900" kern="1200" dirty="0"/>
        </a:p>
      </dsp:txBody>
      <dsp:txXfrm>
        <a:off x="421798" y="2184614"/>
        <a:ext cx="5905182" cy="560880"/>
      </dsp:txXfrm>
    </dsp:sp>
    <dsp:sp modelId="{C1960928-8559-4AE3-9E6C-0EE1237D7FF5}">
      <dsp:nvSpPr>
        <dsp:cNvPr id="0" name=""/>
        <dsp:cNvSpPr/>
      </dsp:nvSpPr>
      <dsp:spPr>
        <a:xfrm>
          <a:off x="0" y="3985244"/>
          <a:ext cx="8435975" cy="82293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395732" rIns="654725"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smtClean="0"/>
            <a:t>電話：（０９７）－</a:t>
          </a:r>
          <a:r>
            <a:rPr lang="ja-JP" altLang="en-US" sz="1900" kern="1200" dirty="0" smtClean="0"/>
            <a:t>５３４</a:t>
          </a:r>
          <a:r>
            <a:rPr lang="zh-TW" altLang="en-US" sz="1900" kern="1200" dirty="0" smtClean="0"/>
            <a:t>－</a:t>
          </a:r>
          <a:r>
            <a:rPr lang="ja-JP" altLang="en-US" sz="1900" kern="1200" dirty="0" smtClean="0"/>
            <a:t>８０３１</a:t>
          </a:r>
          <a:endParaRPr kumimoji="1" lang="ja-JP" altLang="en-US" sz="1900" i="0" kern="1200" dirty="0"/>
        </a:p>
      </dsp:txBody>
      <dsp:txXfrm>
        <a:off x="0" y="3985244"/>
        <a:ext cx="8435975" cy="822937"/>
      </dsp:txXfrm>
    </dsp:sp>
    <dsp:sp modelId="{54DACE82-46E4-4994-9BBF-5C5DB3ADAA24}">
      <dsp:nvSpPr>
        <dsp:cNvPr id="0" name=""/>
        <dsp:cNvSpPr/>
      </dsp:nvSpPr>
      <dsp:spPr>
        <a:xfrm>
          <a:off x="421798" y="3704804"/>
          <a:ext cx="5905182" cy="56088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844550">
            <a:lnSpc>
              <a:spcPct val="90000"/>
            </a:lnSpc>
            <a:spcBef>
              <a:spcPct val="0"/>
            </a:spcBef>
            <a:spcAft>
              <a:spcPct val="35000"/>
            </a:spcAft>
          </a:pPr>
          <a:r>
            <a:rPr lang="ja-JP" altLang="en-US" sz="1900" b="0" i="0" kern="1200" dirty="0" smtClean="0"/>
            <a:t>大分</a:t>
          </a:r>
          <a:r>
            <a:rPr lang="ja-JP" sz="1900" b="0" i="0" kern="1200" dirty="0" smtClean="0"/>
            <a:t>県防災活動支援センター</a:t>
          </a:r>
          <a:r>
            <a:rPr lang="ja-JP" altLang="en-US" sz="1900" b="0" i="0" kern="1200" dirty="0" smtClean="0"/>
            <a:t>（</a:t>
          </a:r>
          <a:r>
            <a:rPr lang="en-US" altLang="ja-JP" sz="1900" b="0" i="0" kern="1200" dirty="0" smtClean="0"/>
            <a:t>NPO</a:t>
          </a:r>
          <a:r>
            <a:rPr lang="ja-JP" altLang="en-US" sz="1900" b="0" i="0" kern="1200" dirty="0" smtClean="0"/>
            <a:t>）による出前講座</a:t>
          </a:r>
          <a:endParaRPr kumimoji="1" lang="ja-JP" altLang="en-US" sz="1900" i="0" kern="1200" dirty="0"/>
        </a:p>
      </dsp:txBody>
      <dsp:txXfrm>
        <a:off x="421798" y="3704804"/>
        <a:ext cx="5905182" cy="5608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AD63F-3425-45F6-839E-CD8E7F1B4DB9}">
      <dsp:nvSpPr>
        <dsp:cNvPr id="0" name=""/>
        <dsp:cNvSpPr/>
      </dsp:nvSpPr>
      <dsp:spPr>
        <a:xfrm>
          <a:off x="0" y="615100"/>
          <a:ext cx="8435975" cy="1535625"/>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520700" rIns="654725" bIns="177800" numCol="1" spcCol="1270" anchor="t" anchorCtr="0">
          <a:noAutofit/>
        </a:bodyPr>
        <a:lstStyle/>
        <a:p>
          <a:pPr marL="228600" lvl="1" indent="-228600" algn="l" defTabSz="1111250">
            <a:lnSpc>
              <a:spcPct val="90000"/>
            </a:lnSpc>
            <a:spcBef>
              <a:spcPct val="0"/>
            </a:spcBef>
            <a:spcAft>
              <a:spcPct val="15000"/>
            </a:spcAft>
            <a:buChar char="••"/>
          </a:pPr>
          <a:r>
            <a:rPr kumimoji="1" lang="ja-JP" altLang="en-US" sz="2500" kern="1200" dirty="0" smtClean="0"/>
            <a:t>公民館は、小中学校よりも身近な存在</a:t>
          </a:r>
          <a:endParaRPr kumimoji="1" lang="ja-JP" altLang="en-US" sz="2500" kern="1200" dirty="0"/>
        </a:p>
        <a:p>
          <a:pPr marL="228600" lvl="1" indent="-228600" algn="l" defTabSz="1111250">
            <a:lnSpc>
              <a:spcPct val="90000"/>
            </a:lnSpc>
            <a:spcBef>
              <a:spcPct val="0"/>
            </a:spcBef>
            <a:spcAft>
              <a:spcPct val="15000"/>
            </a:spcAft>
            <a:buChar char="••"/>
          </a:pPr>
          <a:r>
            <a:rPr kumimoji="1" lang="ja-JP" altLang="en-US" sz="2500" kern="1200" dirty="0" smtClean="0"/>
            <a:t>どのような地域にも存在する社会的インフラである</a:t>
          </a:r>
          <a:endParaRPr kumimoji="1" lang="ja-JP" altLang="en-US" sz="2500" kern="1200" dirty="0"/>
        </a:p>
      </dsp:txBody>
      <dsp:txXfrm>
        <a:off x="0" y="615100"/>
        <a:ext cx="8435975" cy="1535625"/>
      </dsp:txXfrm>
    </dsp:sp>
    <dsp:sp modelId="{FFA64046-BAAC-438D-89C2-E886C3334FCC}">
      <dsp:nvSpPr>
        <dsp:cNvPr id="0" name=""/>
        <dsp:cNvSpPr/>
      </dsp:nvSpPr>
      <dsp:spPr>
        <a:xfrm>
          <a:off x="421798" y="246100"/>
          <a:ext cx="5905182" cy="738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1111250">
            <a:lnSpc>
              <a:spcPct val="90000"/>
            </a:lnSpc>
            <a:spcBef>
              <a:spcPct val="0"/>
            </a:spcBef>
            <a:spcAft>
              <a:spcPct val="35000"/>
            </a:spcAft>
          </a:pPr>
          <a:r>
            <a:rPr kumimoji="1" lang="ja-JP" altLang="en-US" sz="2500" kern="1200" dirty="0" smtClean="0"/>
            <a:t>地理的な近さ</a:t>
          </a:r>
          <a:endParaRPr kumimoji="1" lang="ja-JP" altLang="en-US" sz="2500" kern="1200" dirty="0"/>
        </a:p>
      </dsp:txBody>
      <dsp:txXfrm>
        <a:off x="421798" y="246100"/>
        <a:ext cx="5905182" cy="738000"/>
      </dsp:txXfrm>
    </dsp:sp>
    <dsp:sp modelId="{09CC9D1D-4534-40EA-8FC3-851A2084D87C}">
      <dsp:nvSpPr>
        <dsp:cNvPr id="0" name=""/>
        <dsp:cNvSpPr/>
      </dsp:nvSpPr>
      <dsp:spPr>
        <a:xfrm>
          <a:off x="0" y="2654725"/>
          <a:ext cx="8435975" cy="228375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725" tIns="520700" rIns="654725" bIns="177800" numCol="1" spcCol="1270" anchor="t" anchorCtr="0">
          <a:noAutofit/>
        </a:bodyPr>
        <a:lstStyle/>
        <a:p>
          <a:pPr marL="228600" lvl="1" indent="-228600" algn="l" defTabSz="1111250">
            <a:lnSpc>
              <a:spcPct val="90000"/>
            </a:lnSpc>
            <a:spcBef>
              <a:spcPct val="0"/>
            </a:spcBef>
            <a:spcAft>
              <a:spcPct val="15000"/>
            </a:spcAft>
            <a:buChar char="••"/>
          </a:pPr>
          <a:r>
            <a:rPr kumimoji="1" lang="ja-JP" altLang="en-US" sz="2500" kern="1200" dirty="0" smtClean="0"/>
            <a:t>地域の方々からすると利用の頻度が高く、その分手軽にかつ安心して使うことができる</a:t>
          </a:r>
          <a:endParaRPr kumimoji="1" lang="ja-JP" altLang="en-US" sz="2500" kern="1200" dirty="0"/>
        </a:p>
        <a:p>
          <a:pPr marL="228600" lvl="1" indent="-228600" algn="l" defTabSz="1111250">
            <a:lnSpc>
              <a:spcPct val="90000"/>
            </a:lnSpc>
            <a:spcBef>
              <a:spcPct val="0"/>
            </a:spcBef>
            <a:spcAft>
              <a:spcPct val="15000"/>
            </a:spcAft>
            <a:buChar char="••"/>
          </a:pPr>
          <a:r>
            <a:rPr kumimoji="1" lang="ja-JP" altLang="en-US" sz="2500" kern="1200" dirty="0" smtClean="0"/>
            <a:t>仮に避難所となったとしても、体育館と比べて生活がしやすい（トイレ・冷暖房が整っている）</a:t>
          </a:r>
          <a:endParaRPr kumimoji="1" lang="ja-JP" altLang="en-US" sz="2500" kern="1200" dirty="0"/>
        </a:p>
      </dsp:txBody>
      <dsp:txXfrm>
        <a:off x="0" y="2654725"/>
        <a:ext cx="8435975" cy="2283750"/>
      </dsp:txXfrm>
    </dsp:sp>
    <dsp:sp modelId="{B6D56E0B-35AC-42A7-B4CD-4A862FEF7915}">
      <dsp:nvSpPr>
        <dsp:cNvPr id="0" name=""/>
        <dsp:cNvSpPr/>
      </dsp:nvSpPr>
      <dsp:spPr>
        <a:xfrm>
          <a:off x="421798" y="2285725"/>
          <a:ext cx="5905182" cy="7380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202" tIns="0" rIns="223202" bIns="0" numCol="1" spcCol="1270" anchor="ctr" anchorCtr="0">
          <a:noAutofit/>
        </a:bodyPr>
        <a:lstStyle/>
        <a:p>
          <a:pPr lvl="0" algn="l" defTabSz="1111250">
            <a:lnSpc>
              <a:spcPct val="90000"/>
            </a:lnSpc>
            <a:spcBef>
              <a:spcPct val="0"/>
            </a:spcBef>
            <a:spcAft>
              <a:spcPct val="35000"/>
            </a:spcAft>
          </a:pPr>
          <a:r>
            <a:rPr kumimoji="1" lang="ja-JP" altLang="en-US" sz="2500" kern="1200" dirty="0" smtClean="0"/>
            <a:t>利用のしやすさ</a:t>
          </a:r>
          <a:endParaRPr kumimoji="1" lang="ja-JP" altLang="en-US" sz="2500" kern="1200" dirty="0"/>
        </a:p>
      </dsp:txBody>
      <dsp:txXfrm>
        <a:off x="421798" y="2285725"/>
        <a:ext cx="5905182" cy="7380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3550D-9A43-4B12-B1D6-504BA55A00DA}">
      <dsp:nvSpPr>
        <dsp:cNvPr id="0" name=""/>
        <dsp:cNvSpPr/>
      </dsp:nvSpPr>
      <dsp:spPr>
        <a:xfrm>
          <a:off x="0" y="1654"/>
          <a:ext cx="7715304" cy="76054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solidFill>
                <a:schemeClr val="tx1"/>
              </a:solidFill>
            </a:rPr>
            <a:t>福祉避難所は、福祉施設でないと避難所として指定できないので、学校や公民館は福祉避難所として指定できない</a:t>
          </a:r>
          <a:endParaRPr kumimoji="1" lang="ja-JP" altLang="en-US" sz="2400" kern="1200" dirty="0">
            <a:solidFill>
              <a:schemeClr val="tx1"/>
            </a:solidFill>
          </a:endParaRPr>
        </a:p>
      </dsp:txBody>
      <dsp:txXfrm>
        <a:off x="0" y="1654"/>
        <a:ext cx="7715304" cy="760545"/>
      </dsp:txXfrm>
    </dsp:sp>
    <dsp:sp modelId="{C7A118BE-A491-43D8-9E5E-CF498830A72E}">
      <dsp:nvSpPr>
        <dsp:cNvPr id="0" name=""/>
        <dsp:cNvSpPr/>
      </dsp:nvSpPr>
      <dsp:spPr>
        <a:xfrm>
          <a:off x="0" y="773084"/>
          <a:ext cx="7715304" cy="76054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事前に、地域防災計画に避難所として指定しておかないと、災害時には避難所として開設ができない</a:t>
          </a:r>
          <a:endParaRPr lang="en-US" altLang="ja-JP" sz="2400" kern="1200" dirty="0" smtClean="0"/>
        </a:p>
      </dsp:txBody>
      <dsp:txXfrm>
        <a:off x="0" y="773084"/>
        <a:ext cx="7715304" cy="760545"/>
      </dsp:txXfrm>
    </dsp:sp>
    <dsp:sp modelId="{77E0AACE-DBB5-4BC3-B102-093A3522DE45}">
      <dsp:nvSpPr>
        <dsp:cNvPr id="0" name=""/>
        <dsp:cNvSpPr/>
      </dsp:nvSpPr>
      <dsp:spPr>
        <a:xfrm>
          <a:off x="0" y="1544515"/>
          <a:ext cx="7715304" cy="76054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smtClean="0"/>
            <a:t>一般基準として、避難所の運営費は「</a:t>
          </a:r>
          <a:r>
            <a:rPr lang="ja-JP" altLang="en-US" sz="2400" kern="1200" dirty="0" smtClean="0"/>
            <a:t>１人１日当たり　３００円</a:t>
          </a:r>
          <a:r>
            <a:rPr kumimoji="1" lang="ja-JP" altLang="en-US" sz="2400" kern="1200" dirty="0" smtClean="0"/>
            <a:t>」となっているので、この額を上回ることはできない</a:t>
          </a:r>
          <a:endParaRPr lang="en-US" altLang="ja-JP" sz="2400" kern="1200" dirty="0" smtClean="0"/>
        </a:p>
      </dsp:txBody>
      <dsp:txXfrm>
        <a:off x="0" y="1544515"/>
        <a:ext cx="7715304" cy="760545"/>
      </dsp:txXfrm>
    </dsp:sp>
    <dsp:sp modelId="{4CDCAEB5-A2AC-449A-81C2-EC73A7FEDCC1}">
      <dsp:nvSpPr>
        <dsp:cNvPr id="0" name=""/>
        <dsp:cNvSpPr/>
      </dsp:nvSpPr>
      <dsp:spPr>
        <a:xfrm>
          <a:off x="0" y="2315945"/>
          <a:ext cx="7715304" cy="76054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smtClean="0"/>
            <a:t>一般基準として、食事の提供は「</a:t>
          </a:r>
          <a:r>
            <a:rPr lang="ja-JP" altLang="en-US" sz="2400" kern="1200" dirty="0" smtClean="0"/>
            <a:t>１人１日当たり　１０１０円以内」となっているので、この額を上回ることはできない</a:t>
          </a:r>
          <a:endParaRPr lang="en-US" altLang="ja-JP" sz="2400" kern="1200" dirty="0" smtClean="0"/>
        </a:p>
      </dsp:txBody>
      <dsp:txXfrm>
        <a:off x="0" y="2315945"/>
        <a:ext cx="7715304" cy="760545"/>
      </dsp:txXfrm>
    </dsp:sp>
    <dsp:sp modelId="{0AB7F7AE-2034-4ADF-A1D1-923FB214D91E}">
      <dsp:nvSpPr>
        <dsp:cNvPr id="0" name=""/>
        <dsp:cNvSpPr/>
      </dsp:nvSpPr>
      <dsp:spPr>
        <a:xfrm>
          <a:off x="0" y="3087375"/>
          <a:ext cx="7715304" cy="76054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避難所でインフルエンザが流行しているが、無料でワクチン接種することはできない</a:t>
          </a:r>
          <a:endParaRPr lang="en-US" altLang="ja-JP" sz="2400" kern="1200" dirty="0" smtClean="0"/>
        </a:p>
      </dsp:txBody>
      <dsp:txXfrm>
        <a:off x="0" y="3087375"/>
        <a:ext cx="7715304" cy="760545"/>
      </dsp:txXfrm>
    </dsp:sp>
    <dsp:sp modelId="{691F6283-EDCC-4E40-8583-D81468F7AF23}">
      <dsp:nvSpPr>
        <dsp:cNvPr id="0" name=""/>
        <dsp:cNvSpPr/>
      </dsp:nvSpPr>
      <dsp:spPr>
        <a:xfrm>
          <a:off x="0" y="3858805"/>
          <a:ext cx="7715304" cy="76054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ホテルや旅館は、避難先として活用することはできない</a:t>
          </a:r>
          <a:endParaRPr lang="en-US" altLang="ja-JP" sz="2400" kern="1200" dirty="0" smtClean="0"/>
        </a:p>
      </dsp:txBody>
      <dsp:txXfrm>
        <a:off x="0" y="3858805"/>
        <a:ext cx="7715304" cy="760545"/>
      </dsp:txXfrm>
    </dsp:sp>
    <dsp:sp modelId="{172C911A-F815-4F4E-A432-474557AC9B79}">
      <dsp:nvSpPr>
        <dsp:cNvPr id="0" name=""/>
        <dsp:cNvSpPr/>
      </dsp:nvSpPr>
      <dsp:spPr>
        <a:xfrm>
          <a:off x="0" y="4630235"/>
          <a:ext cx="7715304" cy="760545"/>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t>仮設住宅の代わりに、民間住宅を借り上げたりすることはできない</a:t>
          </a:r>
          <a:endParaRPr lang="en-US" altLang="ja-JP" sz="2400" kern="1200" dirty="0" smtClean="0"/>
        </a:p>
      </dsp:txBody>
      <dsp:txXfrm>
        <a:off x="0" y="4630235"/>
        <a:ext cx="7715304" cy="76054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793C96-D280-4996-89A9-F21BD2D7F294}">
      <dsp:nvSpPr>
        <dsp:cNvPr id="0" name=""/>
        <dsp:cNvSpPr/>
      </dsp:nvSpPr>
      <dsp:spPr>
        <a:xfrm>
          <a:off x="1543179" y="144"/>
          <a:ext cx="1018097" cy="6617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地域</a:t>
          </a:r>
          <a:endParaRPr kumimoji="1" lang="ja-JP" altLang="en-US" sz="2000" kern="1200" dirty="0"/>
        </a:p>
      </dsp:txBody>
      <dsp:txXfrm>
        <a:off x="1543179" y="144"/>
        <a:ext cx="1018097" cy="661763"/>
      </dsp:txXfrm>
    </dsp:sp>
    <dsp:sp modelId="{FA52191E-62AA-42E5-B5CA-37F2B2F2920C}">
      <dsp:nvSpPr>
        <dsp:cNvPr id="0" name=""/>
        <dsp:cNvSpPr/>
      </dsp:nvSpPr>
      <dsp:spPr>
        <a:xfrm>
          <a:off x="730727" y="331026"/>
          <a:ext cx="2643000" cy="2643000"/>
        </a:xfrm>
        <a:custGeom>
          <a:avLst/>
          <a:gdLst/>
          <a:ahLst/>
          <a:cxnLst/>
          <a:rect l="0" t="0" r="0" b="0"/>
          <a:pathLst>
            <a:path>
              <a:moveTo>
                <a:pt x="1837535" y="104918"/>
              </a:moveTo>
              <a:arcTo wR="1321500" hR="1321500" stAng="17579105" swAng="19603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2AE5F7-7085-4E87-A2C6-5FE32F58E93C}">
      <dsp:nvSpPr>
        <dsp:cNvPr id="0" name=""/>
        <dsp:cNvSpPr/>
      </dsp:nvSpPr>
      <dsp:spPr>
        <a:xfrm>
          <a:off x="2800000" y="913279"/>
          <a:ext cx="1018097" cy="6617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事業者</a:t>
          </a:r>
          <a:endParaRPr kumimoji="1" lang="ja-JP" altLang="en-US" sz="2000" kern="1200" dirty="0"/>
        </a:p>
      </dsp:txBody>
      <dsp:txXfrm>
        <a:off x="2800000" y="913279"/>
        <a:ext cx="1018097" cy="661763"/>
      </dsp:txXfrm>
    </dsp:sp>
    <dsp:sp modelId="{D019432D-FC3D-47FD-A052-8D9BFAF4EEA0}">
      <dsp:nvSpPr>
        <dsp:cNvPr id="0" name=""/>
        <dsp:cNvSpPr/>
      </dsp:nvSpPr>
      <dsp:spPr>
        <a:xfrm>
          <a:off x="730727" y="331026"/>
          <a:ext cx="2643000" cy="2643000"/>
        </a:xfrm>
        <a:custGeom>
          <a:avLst/>
          <a:gdLst/>
          <a:ahLst/>
          <a:cxnLst/>
          <a:rect l="0" t="0" r="0" b="0"/>
          <a:pathLst>
            <a:path>
              <a:moveTo>
                <a:pt x="2641196" y="1252459"/>
              </a:moveTo>
              <a:arcTo wR="1321500" hR="1321500" stAng="21420316" swAng="21953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33F803-F52B-407D-B05A-08D2D58EC842}">
      <dsp:nvSpPr>
        <dsp:cNvPr id="0" name=""/>
        <dsp:cNvSpPr/>
      </dsp:nvSpPr>
      <dsp:spPr>
        <a:xfrm>
          <a:off x="2319937" y="2390761"/>
          <a:ext cx="1018097" cy="6617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支援者</a:t>
          </a:r>
          <a:endParaRPr kumimoji="1" lang="ja-JP" altLang="en-US" sz="2000" kern="1200" dirty="0"/>
        </a:p>
      </dsp:txBody>
      <dsp:txXfrm>
        <a:off x="2319937" y="2390761"/>
        <a:ext cx="1018097" cy="661763"/>
      </dsp:txXfrm>
    </dsp:sp>
    <dsp:sp modelId="{440C035C-CE56-403A-8827-C6B9AF7CDB3F}">
      <dsp:nvSpPr>
        <dsp:cNvPr id="0" name=""/>
        <dsp:cNvSpPr/>
      </dsp:nvSpPr>
      <dsp:spPr>
        <a:xfrm>
          <a:off x="730727" y="331026"/>
          <a:ext cx="2643000" cy="2643000"/>
        </a:xfrm>
        <a:custGeom>
          <a:avLst/>
          <a:gdLst/>
          <a:ahLst/>
          <a:cxnLst/>
          <a:rect l="0" t="0" r="0" b="0"/>
          <a:pathLst>
            <a:path>
              <a:moveTo>
                <a:pt x="1583964" y="2616674"/>
              </a:moveTo>
              <a:arcTo wR="1321500" hR="1321500" stAng="4712656" swAng="13746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8AD22A-D927-448D-B3C9-3C58326A30A0}">
      <dsp:nvSpPr>
        <dsp:cNvPr id="0" name=""/>
        <dsp:cNvSpPr/>
      </dsp:nvSpPr>
      <dsp:spPr>
        <a:xfrm>
          <a:off x="766420" y="2390761"/>
          <a:ext cx="1018097" cy="6617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行政</a:t>
          </a:r>
          <a:endParaRPr kumimoji="1" lang="ja-JP" altLang="en-US" sz="2000" kern="1200" dirty="0"/>
        </a:p>
      </dsp:txBody>
      <dsp:txXfrm>
        <a:off x="766420" y="2390761"/>
        <a:ext cx="1018097" cy="661763"/>
      </dsp:txXfrm>
    </dsp:sp>
    <dsp:sp modelId="{C5E474F1-3064-4709-BA2A-B73DBAB808F3}">
      <dsp:nvSpPr>
        <dsp:cNvPr id="0" name=""/>
        <dsp:cNvSpPr/>
      </dsp:nvSpPr>
      <dsp:spPr>
        <a:xfrm>
          <a:off x="730727" y="331026"/>
          <a:ext cx="2643000" cy="2643000"/>
        </a:xfrm>
        <a:custGeom>
          <a:avLst/>
          <a:gdLst/>
          <a:ahLst/>
          <a:cxnLst/>
          <a:rect l="0" t="0" r="0" b="0"/>
          <a:pathLst>
            <a:path>
              <a:moveTo>
                <a:pt x="220726" y="2052705"/>
              </a:moveTo>
              <a:arcTo wR="1321500" hR="1321500" stAng="8784318" swAng="21953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2CC556-920F-478D-9594-BB15EAAF6D58}">
      <dsp:nvSpPr>
        <dsp:cNvPr id="0" name=""/>
        <dsp:cNvSpPr/>
      </dsp:nvSpPr>
      <dsp:spPr>
        <a:xfrm>
          <a:off x="286357" y="913279"/>
          <a:ext cx="1018097" cy="66176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学校</a:t>
          </a:r>
          <a:endParaRPr kumimoji="1" lang="ja-JP" altLang="en-US" sz="2000" kern="1200" dirty="0"/>
        </a:p>
      </dsp:txBody>
      <dsp:txXfrm>
        <a:off x="286357" y="913279"/>
        <a:ext cx="1018097" cy="661763"/>
      </dsp:txXfrm>
    </dsp:sp>
    <dsp:sp modelId="{F5E431CF-7A03-41AF-990D-D3E9003EF5C4}">
      <dsp:nvSpPr>
        <dsp:cNvPr id="0" name=""/>
        <dsp:cNvSpPr/>
      </dsp:nvSpPr>
      <dsp:spPr>
        <a:xfrm>
          <a:off x="730727" y="331026"/>
          <a:ext cx="2643000" cy="2643000"/>
        </a:xfrm>
        <a:custGeom>
          <a:avLst/>
          <a:gdLst/>
          <a:ahLst/>
          <a:cxnLst/>
          <a:rect l="0" t="0" r="0" b="0"/>
          <a:pathLst>
            <a:path>
              <a:moveTo>
                <a:pt x="230369" y="575982"/>
              </a:moveTo>
              <a:arcTo wR="1321500" hR="1321500" stAng="12860577" swAng="19603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8993" cy="497763"/>
          </a:xfrm>
          <a:prstGeom prst="rect">
            <a:avLst/>
          </a:prstGeom>
        </p:spPr>
        <p:txBody>
          <a:bodyPr vert="horz" lIns="91641" tIns="45821" rIns="91641" bIns="45821"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55028" y="0"/>
            <a:ext cx="2948993" cy="497763"/>
          </a:xfrm>
          <a:prstGeom prst="rect">
            <a:avLst/>
          </a:prstGeom>
        </p:spPr>
        <p:txBody>
          <a:bodyPr vert="horz" lIns="91641" tIns="45821" rIns="91641" bIns="45821" rtlCol="0"/>
          <a:lstStyle>
            <a:lvl1pPr algn="r">
              <a:defRPr sz="1200"/>
            </a:lvl1pPr>
          </a:lstStyle>
          <a:p>
            <a:pPr>
              <a:defRPr/>
            </a:pPr>
            <a:endParaRPr lang="ja-JP" altLang="en-US"/>
          </a:p>
        </p:txBody>
      </p:sp>
      <p:sp>
        <p:nvSpPr>
          <p:cNvPr id="4" name="フッター プレースホルダ 3"/>
          <p:cNvSpPr>
            <a:spLocks noGrp="1"/>
          </p:cNvSpPr>
          <p:nvPr>
            <p:ph type="ftr" sz="quarter" idx="2"/>
          </p:nvPr>
        </p:nvSpPr>
        <p:spPr>
          <a:xfrm>
            <a:off x="0" y="9439985"/>
            <a:ext cx="2948993" cy="497763"/>
          </a:xfrm>
          <a:prstGeom prst="rect">
            <a:avLst/>
          </a:prstGeom>
        </p:spPr>
        <p:txBody>
          <a:bodyPr vert="horz" lIns="91641" tIns="45821" rIns="91641" bIns="45821"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55028" y="9439985"/>
            <a:ext cx="2948993" cy="497763"/>
          </a:xfrm>
          <a:prstGeom prst="rect">
            <a:avLst/>
          </a:prstGeom>
        </p:spPr>
        <p:txBody>
          <a:bodyPr vert="horz" lIns="91641" tIns="45821" rIns="91641" bIns="45821" rtlCol="0" anchor="b"/>
          <a:lstStyle>
            <a:lvl1pPr algn="r">
              <a:defRPr sz="1200"/>
            </a:lvl1pPr>
          </a:lstStyle>
          <a:p>
            <a:pPr>
              <a:defRPr/>
            </a:pPr>
            <a:fld id="{F955D9CB-D48B-44A0-8A62-202C9C009100}"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8993" cy="497763"/>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6620" y="0"/>
            <a:ext cx="2948993" cy="497763"/>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40964" name="Rectangle 4"/>
          <p:cNvSpPr>
            <a:spLocks noGrp="1" noRot="1" noChangeAspect="1" noChangeArrowheads="1" noTextEdit="1"/>
          </p:cNvSpPr>
          <p:nvPr>
            <p:ph type="sldImg" idx="2"/>
          </p:nvPr>
        </p:nvSpPr>
        <p:spPr bwMode="auto">
          <a:xfrm>
            <a:off x="915988" y="746125"/>
            <a:ext cx="4973637" cy="37290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7630" y="4721584"/>
            <a:ext cx="4990358" cy="4471907"/>
          </a:xfrm>
          <a:prstGeom prst="rect">
            <a:avLst/>
          </a:prstGeom>
          <a:noFill/>
          <a:ln w="9525">
            <a:noFill/>
            <a:miter lim="800000"/>
            <a:headEnd/>
            <a:tailEnd/>
          </a:ln>
          <a:effectLst/>
        </p:spPr>
        <p:txBody>
          <a:bodyPr vert="horz" wrap="square" lIns="91641" tIns="45821" rIns="91641" bIns="4582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9441579"/>
            <a:ext cx="2948993" cy="497762"/>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6620" y="9441579"/>
            <a:ext cx="2948993" cy="497762"/>
          </a:xfrm>
          <a:prstGeom prst="rect">
            <a:avLst/>
          </a:prstGeom>
          <a:noFill/>
          <a:ln w="9525">
            <a:noFill/>
            <a:miter lim="800000"/>
            <a:headEnd/>
            <a:tailEnd/>
          </a:ln>
          <a:effectLst/>
        </p:spPr>
        <p:txBody>
          <a:bodyPr vert="horz" wrap="square" lIns="91641" tIns="45821" rIns="91641" bIns="45821" numCol="1" anchor="b" anchorCtr="0" compatLnSpc="1">
            <a:prstTxWarp prst="textNoShape">
              <a:avLst/>
            </a:prstTxWarp>
          </a:bodyPr>
          <a:lstStyle>
            <a:lvl1pPr algn="r">
              <a:defRPr sz="1200">
                <a:ea typeface="ＭＳ Ｐゴシック" pitchFamily="50" charset="-128"/>
              </a:defRPr>
            </a:lvl1pPr>
          </a:lstStyle>
          <a:p>
            <a:pPr>
              <a:defRPr/>
            </a:pPr>
            <a:fld id="{39580DB9-5216-46E7-A79F-547F6BE6625F}"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公民館の役割論</a:t>
            </a:r>
            <a:br>
              <a:rPr lang="ja-JP" altLang="en-US" dirty="0" smtClean="0"/>
            </a:br>
            <a:r>
              <a:rPr lang="ja-JP" altLang="en-US" dirty="0" smtClean="0"/>
              <a:t>防災教育のコツ</a:t>
            </a:r>
            <a:br>
              <a:rPr lang="ja-JP" altLang="en-US" dirty="0" smtClean="0"/>
            </a:br>
            <a:r>
              <a:rPr lang="ja-JP" altLang="en-US" dirty="0" smtClean="0"/>
              <a:t>避難所運営のコツ</a:t>
            </a:r>
            <a:br>
              <a:rPr lang="ja-JP" altLang="en-US" dirty="0" smtClean="0"/>
            </a:br>
            <a:r>
              <a:rPr lang="ja-JP" altLang="en-US" dirty="0" smtClean="0"/>
              <a:t>要援護者支援のコツ</a:t>
            </a:r>
          </a:p>
          <a:p>
            <a:endParaRPr kumimoji="1" lang="ja-JP" altLang="en-US" dirty="0" smtClean="0"/>
          </a:p>
          <a:p>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a:ln/>
        </p:spPr>
      </p:sp>
      <p:sp>
        <p:nvSpPr>
          <p:cNvPr id="4608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46084" name="スライド番号プレースホルダ 3"/>
          <p:cNvSpPr>
            <a:spLocks noGrp="1"/>
          </p:cNvSpPr>
          <p:nvPr>
            <p:ph type="sldNum" sz="quarter" idx="5"/>
          </p:nvPr>
        </p:nvSpPr>
        <p:spPr>
          <a:noFill/>
        </p:spPr>
        <p:txBody>
          <a:bodyPr/>
          <a:lstStyle/>
          <a:p>
            <a:fld id="{3B46F076-8A28-4D55-B7D3-53DD01240C05}" type="slidenum">
              <a:rPr lang="en-US" altLang="ja-JP" smtClean="0">
                <a:ea typeface="ＭＳ Ｐゴシック" charset="-128"/>
              </a:rPr>
              <a:pPr/>
              <a:t>11</a:t>
            </a:fld>
            <a:endParaRPr lang="en-US" altLang="ja-JP" smtClean="0">
              <a:ea typeface="ＭＳ Ｐゴシック" charset="-128"/>
            </a:endParaRPr>
          </a:p>
        </p:txBody>
      </p:sp>
      <p:sp>
        <p:nvSpPr>
          <p:cNvPr id="46085" name="日付プレースホルダ 4"/>
          <p:cNvSpPr>
            <a:spLocks noGrp="1"/>
          </p:cNvSpPr>
          <p:nvPr>
            <p:ph type="dt" sz="quarter" idx="1"/>
          </p:nvPr>
        </p:nvSpPr>
        <p:spPr>
          <a:noFill/>
        </p:spPr>
        <p:txBody>
          <a:bodyPr/>
          <a:lstStyle/>
          <a:p>
            <a:endParaRPr lang="en-US" altLang="ja-JP"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47108" name="スライド番号プレースホルダ 3"/>
          <p:cNvSpPr>
            <a:spLocks noGrp="1"/>
          </p:cNvSpPr>
          <p:nvPr>
            <p:ph type="sldNum" sz="quarter" idx="5"/>
          </p:nvPr>
        </p:nvSpPr>
        <p:spPr>
          <a:noFill/>
        </p:spPr>
        <p:txBody>
          <a:bodyPr/>
          <a:lstStyle/>
          <a:p>
            <a:fld id="{4734B4BB-D579-4E1E-90BC-BB88659A6AD8}" type="slidenum">
              <a:rPr lang="en-US" altLang="ja-JP" smtClean="0">
                <a:ea typeface="ＭＳ Ｐゴシック" charset="-128"/>
              </a:rPr>
              <a:pPr/>
              <a:t>12</a:t>
            </a:fld>
            <a:endParaRPr lang="en-US" altLang="ja-JP" smtClean="0">
              <a:ea typeface="ＭＳ Ｐゴシック" charset="-128"/>
            </a:endParaRPr>
          </a:p>
        </p:txBody>
      </p:sp>
      <p:sp>
        <p:nvSpPr>
          <p:cNvPr id="47109" name="日付プレースホルダ 4"/>
          <p:cNvSpPr>
            <a:spLocks noGrp="1"/>
          </p:cNvSpPr>
          <p:nvPr>
            <p:ph type="dt" sz="quarter" idx="1"/>
          </p:nvPr>
        </p:nvSpPr>
        <p:spPr>
          <a:noFill/>
        </p:spPr>
        <p:txBody>
          <a:bodyPr/>
          <a:lstStyle/>
          <a:p>
            <a:endParaRPr lang="en-US" altLang="ja-JP"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ln/>
        </p:spPr>
      </p:sp>
      <p:sp>
        <p:nvSpPr>
          <p:cNvPr id="49155"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49156" name="スライド番号プレースホルダ 3"/>
          <p:cNvSpPr>
            <a:spLocks noGrp="1"/>
          </p:cNvSpPr>
          <p:nvPr>
            <p:ph type="sldNum" sz="quarter" idx="5"/>
          </p:nvPr>
        </p:nvSpPr>
        <p:spPr>
          <a:noFill/>
        </p:spPr>
        <p:txBody>
          <a:bodyPr/>
          <a:lstStyle/>
          <a:p>
            <a:fld id="{75F4EEF2-0186-459B-B60C-05F86E5105F4}" type="slidenum">
              <a:rPr lang="en-US" altLang="ja-JP" smtClean="0">
                <a:ea typeface="ＭＳ Ｐゴシック" charset="-128"/>
              </a:rPr>
              <a:pPr/>
              <a:t>13</a:t>
            </a:fld>
            <a:endParaRPr lang="en-US" altLang="ja-JP" smtClean="0">
              <a:ea typeface="ＭＳ Ｐゴシック" charset="-128"/>
            </a:endParaRPr>
          </a:p>
        </p:txBody>
      </p:sp>
      <p:sp>
        <p:nvSpPr>
          <p:cNvPr id="49157" name="日付プレースホルダ 4"/>
          <p:cNvSpPr>
            <a:spLocks noGrp="1"/>
          </p:cNvSpPr>
          <p:nvPr>
            <p:ph type="dt" sz="quarter" idx="1"/>
          </p:nvPr>
        </p:nvSpPr>
        <p:spPr>
          <a:noFill/>
        </p:spPr>
        <p:txBody>
          <a:bodyPr/>
          <a:lstStyle/>
          <a:p>
            <a:endParaRPr lang="en-US" altLang="ja-JP"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8216A92-956A-4D4E-9094-577B629407C7}" type="slidenum">
              <a:rPr lang="en-US" altLang="ja-JP" smtClean="0">
                <a:ea typeface="ＭＳ Ｐゴシック" charset="-128"/>
              </a:rPr>
              <a:pPr/>
              <a:t>14</a:t>
            </a:fld>
            <a:endParaRPr lang="en-US" altLang="ja-JP" smtClean="0">
              <a:ea typeface="ＭＳ Ｐゴシック" charset="-128"/>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ja-JP" altLang="ja-JP" smtClean="0">
              <a:ea typeface="ＭＳ Ｐ明朝" charset="-128"/>
            </a:endParaRPr>
          </a:p>
        </p:txBody>
      </p:sp>
      <p:sp>
        <p:nvSpPr>
          <p:cNvPr id="51205" name="日付プレースホルダ 4"/>
          <p:cNvSpPr>
            <a:spLocks noGrp="1"/>
          </p:cNvSpPr>
          <p:nvPr>
            <p:ph type="dt" sz="quarter" idx="1"/>
          </p:nvPr>
        </p:nvSpPr>
        <p:spPr>
          <a:noFill/>
        </p:spPr>
        <p:txBody>
          <a:bodyPr/>
          <a:lstStyle/>
          <a:p>
            <a:endParaRPr lang="en-US" altLang="ja-JP"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B66683A-271A-4695-BC5F-90A47F6D556B}" type="slidenum">
              <a:rPr lang="en-US" altLang="ja-JP" smtClean="0">
                <a:ea typeface="ＭＳ Ｐゴシック" charset="-128"/>
              </a:rPr>
              <a:pPr/>
              <a:t>15</a:t>
            </a:fld>
            <a:endParaRPr lang="en-US" altLang="ja-JP" smtClean="0">
              <a:ea typeface="ＭＳ Ｐゴシック"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ja-JP" altLang="ja-JP" smtClean="0">
              <a:ea typeface="ＭＳ Ｐ明朝" charset="-128"/>
            </a:endParaRPr>
          </a:p>
        </p:txBody>
      </p:sp>
      <p:sp>
        <p:nvSpPr>
          <p:cNvPr id="54277" name="日付プレースホルダ 4"/>
          <p:cNvSpPr>
            <a:spLocks noGrp="1"/>
          </p:cNvSpPr>
          <p:nvPr>
            <p:ph type="dt" sz="quarter" idx="1"/>
          </p:nvPr>
        </p:nvSpPr>
        <p:spPr>
          <a:noFill/>
        </p:spPr>
        <p:txBody>
          <a:bodyPr/>
          <a:lstStyle/>
          <a:p>
            <a:endParaRPr lang="en-US" altLang="ja-JP"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EB002-2496-4515-B3EC-2662C6EDE165}" type="slidenum">
              <a:rPr lang="en-US" altLang="ja-JP"/>
              <a:pPr/>
              <a:t>21</a:t>
            </a:fld>
            <a:endParaRPr lang="en-US" altLang="ja-JP"/>
          </a:p>
        </p:txBody>
      </p:sp>
      <p:sp>
        <p:nvSpPr>
          <p:cNvPr id="262146" name="Rectangle 2"/>
          <p:cNvSpPr>
            <a:spLocks noGrp="1" noRot="1" noChangeAspect="1" noChangeArrowheads="1" noTextEdit="1"/>
          </p:cNvSpPr>
          <p:nvPr>
            <p:ph type="sldImg"/>
          </p:nvPr>
        </p:nvSpPr>
        <p:spPr>
          <a:xfrm>
            <a:off x="917575" y="746125"/>
            <a:ext cx="4972050" cy="3729038"/>
          </a:xfrm>
          <a:ln/>
        </p:spPr>
      </p:sp>
      <p:sp>
        <p:nvSpPr>
          <p:cNvPr id="262147" name="Rectangle 3"/>
          <p:cNvSpPr>
            <a:spLocks noGrp="1" noChangeArrowheads="1"/>
          </p:cNvSpPr>
          <p:nvPr>
            <p:ph type="body" idx="1"/>
          </p:nvPr>
        </p:nvSpPr>
        <p:spPr/>
        <p:txBody>
          <a:bodyPr/>
          <a:lstStyle/>
          <a:p>
            <a:r>
              <a:rPr lang="ja-JP" altLang="en-US"/>
              <a:t>　ここでは、被災者支援に注目して、災害救助法における災害応急対策の支援メニューを列挙してみました。</a:t>
            </a:r>
          </a:p>
          <a:p>
            <a:r>
              <a:rPr lang="ja-JP" altLang="en-US"/>
              <a:t>　災害救助法による救助は、都道府県知事（法定受託事務）がこれを行い、市町村長がこれを補助することになっています。</a:t>
            </a:r>
          </a:p>
          <a:p>
            <a:r>
              <a:rPr lang="ja-JP" altLang="en-US"/>
              <a:t>　なお、必要な場合は、救助の実施に関する事務の一部を市町村長が行うこととすることができることになっています。</a:t>
            </a:r>
          </a:p>
        </p:txBody>
      </p:sp>
      <p:sp>
        <p:nvSpPr>
          <p:cNvPr id="6" name="日付プレースホルダ 5"/>
          <p:cNvSpPr>
            <a:spLocks noGrp="1"/>
          </p:cNvSpPr>
          <p:nvPr>
            <p:ph type="dt" idx="10"/>
          </p:nvPr>
        </p:nvSpPr>
        <p:spPr/>
        <p:txBody>
          <a:bodyPr/>
          <a:lstStyle/>
          <a:p>
            <a:pPr>
              <a:defRPr/>
            </a:pPr>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974CE7A3-7CFF-4568-BCE5-5DD2265E9862}" type="slidenum">
              <a:rPr lang="en-US" altLang="ja-JP" smtClean="0"/>
              <a:pPr>
                <a:defRPr/>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1E9FAF37-39CD-4514-8851-363495390D75}" type="slidenum">
              <a:rPr lang="en-US" altLang="ja-JP" smtClean="0"/>
              <a:pPr>
                <a:defRPr/>
              </a:pPr>
              <a:t>24</a:t>
            </a:fld>
            <a:endParaRPr lang="en-US" altLang="ja-JP"/>
          </a:p>
        </p:txBody>
      </p:sp>
      <p:sp>
        <p:nvSpPr>
          <p:cNvPr id="6" name="日付プレースホルダ 5"/>
          <p:cNvSpPr>
            <a:spLocks noGrp="1"/>
          </p:cNvSpPr>
          <p:nvPr>
            <p:ph type="dt" idx="11"/>
          </p:nvPr>
        </p:nvSpPr>
        <p:spPr/>
        <p:txBody>
          <a:bodyPr/>
          <a:lstStyle/>
          <a:p>
            <a:pPr>
              <a:defRPr/>
            </a:pPr>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28</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29</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B72BFDD-AE0B-4A36-AC13-251F6507D0A2}" type="slidenum">
              <a:rPr lang="en-US" altLang="ja-JP" smtClean="0">
                <a:ea typeface="ＭＳ Ｐゴシック" charset="-128"/>
              </a:rPr>
              <a:pPr/>
              <a:t>30</a:t>
            </a:fld>
            <a:endParaRPr lang="en-US" altLang="ja-JP" smtClean="0">
              <a:ea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ja-JP" altLang="ja-JP" smtClean="0">
              <a:ea typeface="ＭＳ Ｐ明朝" charset="-128"/>
            </a:endParaRPr>
          </a:p>
        </p:txBody>
      </p:sp>
      <p:sp>
        <p:nvSpPr>
          <p:cNvPr id="57349" name="日付プレースホルダ 4"/>
          <p:cNvSpPr>
            <a:spLocks noGrp="1"/>
          </p:cNvSpPr>
          <p:nvPr>
            <p:ph type="dt" sz="quarter" idx="1"/>
          </p:nvPr>
        </p:nvSpPr>
        <p:spPr>
          <a:noFill/>
        </p:spPr>
        <p:txBody>
          <a:bodyPr/>
          <a:lstStyle/>
          <a:p>
            <a:endParaRPr lang="en-US" altLang="ja-JP" smtClean="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88245BE-7A72-48E4-A62A-1FADBC68750D}" type="slidenum">
              <a:rPr lang="en-US" altLang="ja-JP" smtClean="0">
                <a:ea typeface="ＭＳ Ｐゴシック" charset="-128"/>
              </a:rPr>
              <a:pPr/>
              <a:t>31</a:t>
            </a:fld>
            <a:endParaRPr lang="en-US" altLang="ja-JP" smtClean="0">
              <a:ea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ja-JP" altLang="ja-JP" smtClean="0">
              <a:ea typeface="ＭＳ Ｐ明朝" charset="-128"/>
            </a:endParaRPr>
          </a:p>
        </p:txBody>
      </p:sp>
      <p:sp>
        <p:nvSpPr>
          <p:cNvPr id="59397" name="日付プレースホルダ 4"/>
          <p:cNvSpPr>
            <a:spLocks noGrp="1"/>
          </p:cNvSpPr>
          <p:nvPr>
            <p:ph type="dt" sz="quarter" idx="1"/>
          </p:nvPr>
        </p:nvSpPr>
        <p:spPr>
          <a:noFill/>
        </p:spPr>
        <p:txBody>
          <a:bodyPr/>
          <a:lstStyle/>
          <a:p>
            <a:endParaRPr lang="en-US" altLang="ja-JP"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では、そういった要援護者の人たちをどのような形で支援していくのかといいますと、この図にありますように、災害が発生する前にこういった個人情報を集めておくと～、災害が発生しそうになったら避難支援をして～、避難した後もきちんと面倒を見ると～、このような形で支援をしていくということになります。どの段階においても、災害が発生する前に、個人情報を収集・共有しておく必要性があります。</a:t>
            </a:r>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F074383A-F3ED-4589-B3B2-5476E235F4C1}" type="slidenum">
              <a:rPr lang="en-US" altLang="ja-JP" smtClean="0"/>
              <a:pPr>
                <a:defRPr/>
              </a:pPr>
              <a:t>32</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defTabSz="916412" eaLnBrk="1" hangingPunct="1">
              <a:defRPr/>
            </a:pPr>
            <a:r>
              <a:rPr lang="ja-JP" altLang="en-US" dirty="0" smtClean="0"/>
              <a:t>　では実際にどんな動きがあったのかということですが、</a:t>
            </a:r>
            <a:r>
              <a:rPr lang="en-US" altLang="ja-JP" dirty="0" smtClean="0"/>
              <a:t>2004</a:t>
            </a:r>
            <a:r>
              <a:rPr lang="ja-JP" altLang="en-US" dirty="0" smtClean="0"/>
              <a:t>年の風水害の後に、国はこのような～、ガイドラインを策定しました。ガイドラインにおきましては～、要援護者が逃げ遅れないようにするには、早めに避難する必要がある～、そのためには要援護者の情報を平常時の段階で収集・共有しておく～、すなわち、要援護者台帳を作成して～、それを共有する必要があると、そのように書かかれております。</a:t>
            </a:r>
            <a:endParaRPr lang="en-US" altLang="ja-JP" dirty="0" smtClean="0"/>
          </a:p>
          <a:p>
            <a:pPr defTabSz="916412" eaLnBrk="1" hangingPunct="1">
              <a:defRPr/>
            </a:pPr>
            <a:r>
              <a:rPr lang="ja-JP" altLang="en-US" dirty="0" smtClean="0"/>
              <a:t>　では～、どうやって収集・共有するのかということで、このように～、三つの方式が提示されることになりました。それについて説明をしていきたいと思います。</a:t>
            </a:r>
            <a:endParaRPr lang="en-US" altLang="ja-JP" dirty="0" smtClean="0"/>
          </a:p>
          <a:p>
            <a:endParaRPr lang="en-US" altLang="ja-JP" dirty="0" smtClean="0"/>
          </a:p>
          <a:p>
            <a:endParaRPr lang="en-US" altLang="ja-JP" dirty="0" smtClean="0"/>
          </a:p>
          <a:p>
            <a:r>
              <a:rPr lang="ja-JP" altLang="en-US" dirty="0" smtClean="0"/>
              <a:t>逃げ遅れを防止するため、風水害の早い段階において避難支援をすることが重要で、そのためには事前に要援護者情報を収集・共有しておくことが必要。</a:t>
            </a:r>
            <a:endParaRPr lang="en-US" altLang="ja-JP" dirty="0" smtClean="0"/>
          </a:p>
          <a:p>
            <a:pPr defTabSz="916412">
              <a:defRPr/>
            </a:pPr>
            <a:r>
              <a:rPr lang="ja-JP" altLang="en-US" dirty="0" smtClean="0"/>
              <a:t>要援護者情報の収集・共有の方法として、「三方式」が提示された。</a:t>
            </a:r>
            <a:endParaRPr lang="en-US" altLang="ja-JP" dirty="0" smtClean="0"/>
          </a:p>
          <a:p>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F074383A-F3ED-4589-B3B2-5476E235F4C1}" type="slidenum">
              <a:rPr lang="en-US" altLang="ja-JP" smtClean="0"/>
              <a:pPr>
                <a:defRPr/>
              </a:pPr>
              <a:t>33</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34</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35</a:t>
            </a:fld>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36</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ln/>
        </p:spPr>
      </p:sp>
      <p:sp>
        <p:nvSpPr>
          <p:cNvPr id="75779"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75780" name="スライド番号プレースホルダ 3"/>
          <p:cNvSpPr>
            <a:spLocks noGrp="1"/>
          </p:cNvSpPr>
          <p:nvPr>
            <p:ph type="sldNum" sz="quarter" idx="5"/>
          </p:nvPr>
        </p:nvSpPr>
        <p:spPr>
          <a:noFill/>
        </p:spPr>
        <p:txBody>
          <a:bodyPr/>
          <a:lstStyle/>
          <a:p>
            <a:fld id="{B9C6C2EE-7BD4-4A67-8259-0EA524DEE63F}" type="slidenum">
              <a:rPr lang="en-US" altLang="ja-JP" smtClean="0">
                <a:ea typeface="ＭＳ Ｐゴシック" charset="-128"/>
              </a:rPr>
              <a:pPr/>
              <a:t>37</a:t>
            </a:fld>
            <a:endParaRPr lang="en-US" altLang="ja-JP" smtClean="0">
              <a:ea typeface="ＭＳ Ｐゴシック" charset="-128"/>
            </a:endParaRPr>
          </a:p>
        </p:txBody>
      </p:sp>
      <p:sp>
        <p:nvSpPr>
          <p:cNvPr id="75781" name="日付プレースホルダ 4"/>
          <p:cNvSpPr>
            <a:spLocks noGrp="1"/>
          </p:cNvSpPr>
          <p:nvPr>
            <p:ph type="dt" sz="quarter" idx="1"/>
          </p:nvPr>
        </p:nvSpPr>
        <p:spPr>
          <a:noFill/>
        </p:spPr>
        <p:txBody>
          <a:bodyPr/>
          <a:lstStyle/>
          <a:p>
            <a:endParaRPr lang="en-US" altLang="ja-JP" smtClean="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38</a:t>
            </a:fld>
            <a:endParaRPr lang="en-US" altLang="ja-JP"/>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39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a:t>
            </a:fld>
            <a:endParaRPr lang="en-US" altLang="ja-JP"/>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40</a:t>
            </a:fld>
            <a:endParaRPr lang="en-US" altLang="ja-JP"/>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41</a:t>
            </a:fld>
            <a:endParaRPr lang="en-US" altLang="ja-JP"/>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42</a:t>
            </a:fld>
            <a:endParaRPr lang="en-US" altLang="ja-JP"/>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43</a:t>
            </a:fld>
            <a:endParaRPr lang="en-US" altLang="ja-JP"/>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44</a:t>
            </a:fld>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45</a:t>
            </a:fld>
            <a:endParaRPr lang="en-US" altLang="ja-JP"/>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46</a:t>
            </a:fld>
            <a:endParaRPr lang="en-US" altLang="ja-JP"/>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47</a:t>
            </a:fld>
            <a:endParaRPr lang="en-US"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48</a:t>
            </a:fld>
            <a:endParaRPr lang="en-US" altLang="ja-JP"/>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49</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5</a:t>
            </a:fld>
            <a:endParaRPr lang="en-US" altLang="ja-JP"/>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50</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AF5EFD78-AD87-42A9-8F79-371C7C991A3A}" type="slidenum">
              <a:rPr lang="en-US" altLang="ja-JP" smtClean="0"/>
              <a:pPr>
                <a:defRPr/>
              </a:pPr>
              <a:t>6</a:t>
            </a:fld>
            <a:endParaRPr lang="en-US" altLang="ja-JP"/>
          </a:p>
        </p:txBody>
      </p:sp>
      <p:sp>
        <p:nvSpPr>
          <p:cNvPr id="5" name="日付プレースホルダ 4"/>
          <p:cNvSpPr>
            <a:spLocks noGrp="1"/>
          </p:cNvSpPr>
          <p:nvPr>
            <p:ph type="dt" idx="11"/>
          </p:nvPr>
        </p:nvSpPr>
        <p:spPr/>
        <p:txBody>
          <a:bodyPr/>
          <a:lstStyle/>
          <a:p>
            <a:pPr>
              <a:defRPr/>
            </a:pPr>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http://www.pref.oita.jp/soshiki/13550/jishin-saigai.html</a:t>
            </a:r>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日付プレースホルダ 3"/>
          <p:cNvSpPr>
            <a:spLocks noGrp="1"/>
          </p:cNvSpPr>
          <p:nvPr>
            <p:ph type="dt" idx="10"/>
          </p:nvPr>
        </p:nvSpPr>
        <p:spPr/>
        <p:txBody>
          <a:bodyPr/>
          <a:lstStyle/>
          <a:p>
            <a:pPr>
              <a:defRPr/>
            </a:pPr>
            <a:endParaRPr lang="en-US" altLang="ja-JP"/>
          </a:p>
        </p:txBody>
      </p:sp>
      <p:sp>
        <p:nvSpPr>
          <p:cNvPr id="5" name="スライド番号プレースホルダ 4"/>
          <p:cNvSpPr>
            <a:spLocks noGrp="1"/>
          </p:cNvSpPr>
          <p:nvPr>
            <p:ph type="sldNum" sz="quarter" idx="11"/>
          </p:nvPr>
        </p:nvSpPr>
        <p:spPr/>
        <p:txBody>
          <a:bodyPr/>
          <a:lstStyle/>
          <a:p>
            <a:pPr>
              <a:defRPr/>
            </a:pPr>
            <a:fld id="{39580DB9-5216-46E7-A79F-547F6BE6625F}" type="slidenum">
              <a:rPr lang="en-US" altLang="ja-JP" smtClean="0"/>
              <a:pPr>
                <a:defRPr/>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p:cNvPicPr>
            <a:picLocks noChangeAspect="1" noChangeArrowheads="1"/>
          </p:cNvPicPr>
          <p:nvPr/>
        </p:nvPicPr>
        <p:blipFill>
          <a:blip r:embed="rId2" cstate="print"/>
          <a:srcRect/>
          <a:stretch>
            <a:fillRect/>
          </a:stretch>
        </p:blipFill>
        <p:spPr bwMode="auto">
          <a:xfrm>
            <a:off x="3851275" y="4965700"/>
            <a:ext cx="5292725" cy="1912938"/>
          </a:xfrm>
          <a:prstGeom prst="rect">
            <a:avLst/>
          </a:prstGeom>
          <a:noFill/>
          <a:ln w="9525">
            <a:noFill/>
            <a:miter lim="800000"/>
            <a:headEnd/>
            <a:tailEnd/>
          </a:ln>
        </p:spPr>
      </p:pic>
      <p:sp>
        <p:nvSpPr>
          <p:cNvPr id="5" name="Text Box 29"/>
          <p:cNvSpPr txBox="1">
            <a:spLocks noChangeArrowheads="1"/>
          </p:cNvSpPr>
          <p:nvPr/>
        </p:nvSpPr>
        <p:spPr bwMode="auto">
          <a:xfrm>
            <a:off x="971550" y="-3175"/>
            <a:ext cx="4895850" cy="457200"/>
          </a:xfrm>
          <a:prstGeom prst="rect">
            <a:avLst/>
          </a:prstGeom>
          <a:noFill/>
          <a:ln w="9525">
            <a:noFill/>
            <a:miter lim="800000"/>
            <a:headEnd/>
            <a:tailEnd/>
          </a:ln>
          <a:effectLst/>
        </p:spPr>
        <p:txBody>
          <a:bodyPr>
            <a:spAutoFit/>
          </a:bodyPr>
          <a:lstStyle/>
          <a:p>
            <a:pPr>
              <a:spcBef>
                <a:spcPct val="50000"/>
              </a:spcBef>
              <a:defRPr/>
            </a:pPr>
            <a:r>
              <a:rPr lang="ja-JP" altLang="en-US" sz="2400">
                <a:solidFill>
                  <a:srgbClr val="003366"/>
                </a:solidFill>
                <a:ea typeface="ＭＳ Ｐゴシック" pitchFamily="50" charset="-128"/>
              </a:rPr>
              <a:t>山崎栄一研究室</a:t>
            </a:r>
          </a:p>
        </p:txBody>
      </p:sp>
      <p:sp>
        <p:nvSpPr>
          <p:cNvPr id="6" name="Text Box 38"/>
          <p:cNvSpPr txBox="1">
            <a:spLocks noChangeArrowheads="1"/>
          </p:cNvSpPr>
          <p:nvPr/>
        </p:nvSpPr>
        <p:spPr bwMode="auto">
          <a:xfrm>
            <a:off x="1006475" y="341313"/>
            <a:ext cx="5184775" cy="290512"/>
          </a:xfrm>
          <a:prstGeom prst="rect">
            <a:avLst/>
          </a:prstGeom>
          <a:noFill/>
          <a:ln w="9525">
            <a:noFill/>
            <a:miter lim="800000"/>
            <a:headEnd/>
            <a:tailEnd/>
          </a:ln>
          <a:effectLst/>
        </p:spPr>
        <p:txBody>
          <a:bodyPr>
            <a:spAutoFit/>
          </a:bodyPr>
          <a:lstStyle/>
          <a:p>
            <a:pPr>
              <a:spcBef>
                <a:spcPct val="50000"/>
              </a:spcBef>
              <a:defRPr/>
            </a:pPr>
            <a:r>
              <a:rPr lang="en-US" altLang="ja-JP" sz="1300">
                <a:solidFill>
                  <a:srgbClr val="003366"/>
                </a:solidFill>
                <a:latin typeface="ＭＳ Ｐゴシック" pitchFamily="50" charset="-128"/>
                <a:ea typeface="ＭＳ Ｐゴシック" pitchFamily="50" charset="-128"/>
              </a:rPr>
              <a:t>EIICHI YAMASAKI</a:t>
            </a:r>
            <a:r>
              <a:rPr lang="ja-JP" altLang="en-US" sz="1300">
                <a:solidFill>
                  <a:srgbClr val="003366"/>
                </a:solidFill>
                <a:latin typeface="ＭＳ Ｐゴシック" pitchFamily="50" charset="-128"/>
                <a:ea typeface="ＭＳ Ｐゴシック" pitchFamily="50" charset="-128"/>
              </a:rPr>
              <a:t>　</a:t>
            </a:r>
            <a:r>
              <a:rPr lang="en-US" altLang="ja-JP" sz="1300">
                <a:solidFill>
                  <a:srgbClr val="003366"/>
                </a:solidFill>
                <a:latin typeface="ＭＳ Ｐゴシック" pitchFamily="50" charset="-128"/>
                <a:ea typeface="ＭＳ Ｐゴシック" pitchFamily="50" charset="-128"/>
              </a:rPr>
              <a:t>LABORATORY</a:t>
            </a:r>
          </a:p>
        </p:txBody>
      </p:sp>
      <p:sp>
        <p:nvSpPr>
          <p:cNvPr id="7" name="Line 41"/>
          <p:cNvSpPr>
            <a:spLocks noChangeShapeType="1"/>
          </p:cNvSpPr>
          <p:nvPr/>
        </p:nvSpPr>
        <p:spPr bwMode="auto">
          <a:xfrm>
            <a:off x="0" y="692150"/>
            <a:ext cx="9144000" cy="0"/>
          </a:xfrm>
          <a:prstGeom prst="line">
            <a:avLst/>
          </a:prstGeom>
          <a:noFill/>
          <a:ln w="19050">
            <a:solidFill>
              <a:srgbClr val="024D6E"/>
            </a:solidFill>
            <a:round/>
            <a:headEnd/>
            <a:tailEnd/>
          </a:ln>
          <a:effectLst/>
        </p:spPr>
        <p:txBody>
          <a:bodyPr/>
          <a:lstStyle/>
          <a:p>
            <a:pPr>
              <a:defRPr/>
            </a:pPr>
            <a:endParaRPr lang="ja-JP" altLang="en-US">
              <a:ea typeface="ＭＳ Ｐゴシック" pitchFamily="50" charset="-128"/>
            </a:endParaRPr>
          </a:p>
        </p:txBody>
      </p:sp>
      <p:sp>
        <p:nvSpPr>
          <p:cNvPr id="8" name="Line 44"/>
          <p:cNvSpPr>
            <a:spLocks noChangeShapeType="1"/>
          </p:cNvSpPr>
          <p:nvPr/>
        </p:nvSpPr>
        <p:spPr bwMode="auto">
          <a:xfrm>
            <a:off x="8893175" y="0"/>
            <a:ext cx="0" cy="5445125"/>
          </a:xfrm>
          <a:prstGeom prst="line">
            <a:avLst/>
          </a:prstGeom>
          <a:noFill/>
          <a:ln w="9525">
            <a:solidFill>
              <a:srgbClr val="024D6E"/>
            </a:solidFill>
            <a:round/>
            <a:headEnd/>
            <a:tailEnd/>
          </a:ln>
          <a:effectLst/>
        </p:spPr>
        <p:txBody>
          <a:bodyPr/>
          <a:lstStyle/>
          <a:p>
            <a:pPr>
              <a:defRPr/>
            </a:pPr>
            <a:endParaRPr lang="ja-JP" altLang="en-US">
              <a:ea typeface="ＭＳ Ｐゴシック" pitchFamily="50" charset="-128"/>
            </a:endParaRPr>
          </a:p>
        </p:txBody>
      </p:sp>
      <p:pic>
        <p:nvPicPr>
          <p:cNvPr id="9" name="Picture 48" descr="a-2"/>
          <p:cNvPicPr>
            <a:picLocks noChangeAspect="1" noChangeArrowheads="1"/>
          </p:cNvPicPr>
          <p:nvPr/>
        </p:nvPicPr>
        <p:blipFill>
          <a:blip r:embed="rId3" cstate="print"/>
          <a:srcRect/>
          <a:stretch>
            <a:fillRect/>
          </a:stretch>
        </p:blipFill>
        <p:spPr bwMode="auto">
          <a:xfrm>
            <a:off x="250825" y="115888"/>
            <a:ext cx="781050" cy="455612"/>
          </a:xfrm>
          <a:prstGeom prst="rect">
            <a:avLst/>
          </a:prstGeom>
          <a:noFill/>
          <a:ln w="9525">
            <a:noFill/>
            <a:miter lim="800000"/>
            <a:headEnd/>
            <a:tailEnd/>
          </a:ln>
        </p:spPr>
      </p:pic>
      <p:sp>
        <p:nvSpPr>
          <p:cNvPr id="10" name="テキスト ボックス 3"/>
          <p:cNvSpPr txBox="1"/>
          <p:nvPr/>
        </p:nvSpPr>
        <p:spPr>
          <a:xfrm>
            <a:off x="5786438" y="285750"/>
            <a:ext cx="3357562" cy="338138"/>
          </a:xfrm>
          <a:prstGeom prst="rect">
            <a:avLst/>
          </a:prstGeom>
          <a:noFill/>
        </p:spPr>
        <p:txBody>
          <a:bodyPr>
            <a:spAutoFit/>
          </a:bodyPr>
          <a:lstStyle>
            <a:defPPr>
              <a:defRPr lang="ja-JP"/>
            </a:defPPr>
            <a:lvl1pPr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200" kern="1200">
                <a:solidFill>
                  <a:schemeClr val="tx1"/>
                </a:solidFill>
                <a:latin typeface="Times New Roman" pitchFamily="18" charset="0"/>
                <a:ea typeface="ＭＳ Ｐゴシック" charset="-128"/>
                <a:cs typeface="+mn-cs"/>
              </a:defRPr>
            </a:lvl9pPr>
          </a:lstStyle>
          <a:p>
            <a:pPr>
              <a:defRPr/>
            </a:pPr>
            <a:r>
              <a:rPr lang="en-US" altLang="ja-JP" sz="1600" dirty="0" smtClean="0"/>
              <a:t>http://www.eiichiyamasaki.com/</a:t>
            </a:r>
            <a:endParaRPr lang="ja-JP" altLang="en-US" sz="1600" dirty="0"/>
          </a:p>
        </p:txBody>
      </p:sp>
      <p:sp>
        <p:nvSpPr>
          <p:cNvPr id="3074" name="Rectangle 2"/>
          <p:cNvSpPr>
            <a:spLocks noGrp="1" noChangeArrowheads="1"/>
          </p:cNvSpPr>
          <p:nvPr>
            <p:ph type="ctrTitle"/>
          </p:nvPr>
        </p:nvSpPr>
        <p:spPr>
          <a:xfrm>
            <a:off x="250825" y="725488"/>
            <a:ext cx="8497888" cy="646331"/>
          </a:xfrm>
        </p:spPr>
        <p:txBody>
          <a:bodyPr/>
          <a:lstStyle>
            <a:lvl1pPr eaLnBrk="0" hangingPunct="0">
              <a:defRPr sz="3600" b="0"/>
            </a:lvl1pPr>
          </a:lstStyle>
          <a:p>
            <a:r>
              <a:rPr lang="ja-JP" altLang="en-US" smtClean="0"/>
              <a:t>マスタ タイトルの書式設定</a:t>
            </a:r>
            <a:endParaRPr lang="ja-JP" altLang="en-US" dirty="0"/>
          </a:p>
        </p:txBody>
      </p:sp>
      <p:sp>
        <p:nvSpPr>
          <p:cNvPr id="3075" name="Rectangle 3"/>
          <p:cNvSpPr>
            <a:spLocks noGrp="1" noChangeArrowheads="1"/>
          </p:cNvSpPr>
          <p:nvPr>
            <p:ph type="subTitle" idx="1"/>
          </p:nvPr>
        </p:nvSpPr>
        <p:spPr>
          <a:xfrm>
            <a:off x="250825" y="2239963"/>
            <a:ext cx="8497888" cy="396875"/>
          </a:xfrm>
        </p:spPr>
        <p:txBody>
          <a:bodyPr/>
          <a:lstStyle>
            <a:lvl1pPr marL="0" indent="0" eaLnBrk="0" hangingPunct="0">
              <a:spcBef>
                <a:spcPct val="0"/>
              </a:spcBef>
              <a:buClrTx/>
              <a:buSzTx/>
              <a:buFontTx/>
              <a:buNone/>
              <a:defRPr kumimoji="0" sz="2000">
                <a:latin typeface="ＭＳ Ｐゴシック" pitchFamily="50" charset="-128"/>
              </a:defRPr>
            </a:lvl1pPr>
          </a:lstStyle>
          <a:p>
            <a:r>
              <a:rPr lang="ja-JP" altLang="en-US" smtClean="0"/>
              <a:t>マスタ サブタイトルの書式設定</a:t>
            </a:r>
            <a:endParaRPr lang="ja-JP" altLang="en-US"/>
          </a:p>
        </p:txBody>
      </p:sp>
      <p:sp>
        <p:nvSpPr>
          <p:cNvPr id="11" name="Rectangle 4"/>
          <p:cNvSpPr>
            <a:spLocks noGrp="1" noChangeArrowheads="1"/>
          </p:cNvSpPr>
          <p:nvPr>
            <p:ph type="dt" sz="half" idx="10"/>
          </p:nvPr>
        </p:nvSpPr>
        <p:spPr/>
        <p:txBody>
          <a:bodyPr/>
          <a:lstStyle>
            <a:lvl1pPr>
              <a:defRPr/>
            </a:lvl1pPr>
          </a:lstStyle>
          <a:p>
            <a:pPr>
              <a:defRPr/>
            </a:pPr>
            <a:endParaRPr lang="en-US" altLang="ja-JP"/>
          </a:p>
        </p:txBody>
      </p:sp>
      <p:sp>
        <p:nvSpPr>
          <p:cNvPr id="12" name="Rectangle 5"/>
          <p:cNvSpPr>
            <a:spLocks noGrp="1" noChangeArrowheads="1"/>
          </p:cNvSpPr>
          <p:nvPr>
            <p:ph type="sldNum" sz="quarter" idx="11"/>
          </p:nvPr>
        </p:nvSpPr>
        <p:spPr/>
        <p:txBody>
          <a:bodyPr/>
          <a:lstStyle>
            <a:lvl1pPr>
              <a:defRPr/>
            </a:lvl1pPr>
          </a:lstStyle>
          <a:p>
            <a:pPr>
              <a:defRPr/>
            </a:pPr>
            <a:fld id="{273AF76D-A77D-43F8-9746-F2747B86926B}"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C4508DBB-1CF7-4FF6-8DAA-39E34830B465}"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460375"/>
            <a:ext cx="2108200" cy="287178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5" y="460375"/>
            <a:ext cx="6175375" cy="287178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28CBAD5B-27EC-4DDA-9249-11B41F92E532}"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50825" y="1484312"/>
            <a:ext cx="8435975" cy="480220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46D5E1B4-8CFA-46C2-B716-5C08B4CEC0FF}"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14348" y="2928934"/>
            <a:ext cx="7772400" cy="646331"/>
          </a:xfrm>
        </p:spPr>
        <p:txBody>
          <a:bodyPr/>
          <a:lstStyle>
            <a:lvl1pPr algn="l">
              <a:defRPr sz="3600" b="0" cap="all"/>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14348" y="3571877"/>
            <a:ext cx="7772400" cy="78581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520276DF-714E-4BCD-BE71-275F84288937}"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dirty="0"/>
          </a:p>
        </p:txBody>
      </p:sp>
      <p:sp>
        <p:nvSpPr>
          <p:cNvPr id="3" name="コンテンツ プレースホルダ 2"/>
          <p:cNvSpPr>
            <a:spLocks noGrp="1"/>
          </p:cNvSpPr>
          <p:nvPr>
            <p:ph sz="half" idx="1"/>
          </p:nvPr>
        </p:nvSpPr>
        <p:spPr>
          <a:xfrm>
            <a:off x="250825" y="1484312"/>
            <a:ext cx="4141788" cy="1938992"/>
          </a:xfrm>
        </p:spPr>
        <p:txBody>
          <a:bodyPr/>
          <a:lstStyle>
            <a:lvl1pPr>
              <a:defRPr sz="2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545013" y="1484312"/>
            <a:ext cx="4141787" cy="193899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EC032EE6-A8AD-4E64-855E-A115F09296F3}"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357166"/>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0800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 4"/>
          <p:cNvSpPr>
            <a:spLocks noGrp="1"/>
          </p:cNvSpPr>
          <p:nvPr>
            <p:ph type="body" sz="quarter" idx="3"/>
          </p:nvPr>
        </p:nvSpPr>
        <p:spPr>
          <a:xfrm>
            <a:off x="4645025" y="1535113"/>
            <a:ext cx="4041775" cy="60800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1"/>
          </p:nvPr>
        </p:nvSpPr>
        <p:spPr>
          <a:ln/>
        </p:spPr>
        <p:txBody>
          <a:bodyPr/>
          <a:lstStyle>
            <a:lvl1pPr>
              <a:defRPr/>
            </a:lvl1pPr>
          </a:lstStyle>
          <a:p>
            <a:pPr>
              <a:defRPr/>
            </a:pPr>
            <a:fld id="{F2266D15-F4D9-4854-A7F8-6E8C649FD550}"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1"/>
          </p:nvPr>
        </p:nvSpPr>
        <p:spPr>
          <a:ln/>
        </p:spPr>
        <p:txBody>
          <a:bodyPr/>
          <a:lstStyle>
            <a:lvl1pPr>
              <a:defRPr/>
            </a:lvl1pPr>
          </a:lstStyle>
          <a:p>
            <a:pPr>
              <a:defRPr/>
            </a:pPr>
            <a:fld id="{12410D27-8E2C-4FDD-B9D3-1FE0C69EFF1F}"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sldNum" sz="quarter" idx="11"/>
          </p:nvPr>
        </p:nvSpPr>
        <p:spPr>
          <a:ln/>
        </p:spPr>
        <p:txBody>
          <a:bodyPr/>
          <a:lstStyle>
            <a:lvl1pPr>
              <a:defRPr/>
            </a:lvl1pPr>
          </a:lstStyle>
          <a:p>
            <a:pPr>
              <a:defRPr/>
            </a:pPr>
            <a:fld id="{6BEDC180-A3B1-423E-A574-D1841C974F39}"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420AD7CB-1312-4EDF-993A-AD57A979FD58}"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F3085916-BEA5-49B5-9172-BD79C2847965}"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460375"/>
            <a:ext cx="8424863"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smtClean="0"/>
              <a:t>マスタ タイトルの書式設定</a:t>
            </a:r>
            <a:br>
              <a:rPr lang="ja-JP" altLang="en-US" smtClean="0"/>
            </a:br>
            <a:endParaRPr lang="ja-JP" altLang="en-US" smtClean="0"/>
          </a:p>
        </p:txBody>
      </p:sp>
      <p:sp>
        <p:nvSpPr>
          <p:cNvPr id="1028" name="Rectangle 4"/>
          <p:cNvSpPr>
            <a:spLocks noGrp="1" noChangeArrowheads="1"/>
          </p:cNvSpPr>
          <p:nvPr>
            <p:ph type="dt" sz="half" idx="2"/>
          </p:nvPr>
        </p:nvSpPr>
        <p:spPr bwMode="auto">
          <a:xfrm>
            <a:off x="2162175"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66"/>
                </a:solidFill>
                <a:latin typeface="+mj-lt"/>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250825"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a:solidFill>
                  <a:srgbClr val="003366"/>
                </a:solidFill>
                <a:latin typeface="+mj-lt"/>
                <a:ea typeface="ＭＳ Ｐゴシック" pitchFamily="50" charset="-128"/>
              </a:defRPr>
            </a:lvl1pPr>
          </a:lstStyle>
          <a:p>
            <a:pPr>
              <a:defRPr/>
            </a:pPr>
            <a:fld id="{0625181C-C0AD-48F2-9051-7341A79344DD}" type="slidenum">
              <a:rPr lang="en-US" altLang="ja-JP"/>
              <a:pPr>
                <a:defRPr/>
              </a:pPr>
              <a:t>&lt;#&gt;</a:t>
            </a:fld>
            <a:endParaRPr lang="en-US" altLang="ja-JP"/>
          </a:p>
        </p:txBody>
      </p:sp>
      <p:sp>
        <p:nvSpPr>
          <p:cNvPr id="1039" name="Text Box 15"/>
          <p:cNvSpPr txBox="1">
            <a:spLocks noChangeArrowheads="1"/>
          </p:cNvSpPr>
          <p:nvPr/>
        </p:nvSpPr>
        <p:spPr bwMode="auto">
          <a:xfrm>
            <a:off x="252413" y="28575"/>
            <a:ext cx="2808287" cy="274638"/>
          </a:xfrm>
          <a:prstGeom prst="rect">
            <a:avLst/>
          </a:prstGeom>
          <a:noFill/>
          <a:ln w="9525">
            <a:noFill/>
            <a:miter lim="800000"/>
            <a:headEnd/>
            <a:tailEnd/>
          </a:ln>
          <a:effectLst/>
        </p:spPr>
        <p:txBody>
          <a:bodyPr>
            <a:spAutoFit/>
          </a:bodyPr>
          <a:lstStyle/>
          <a:p>
            <a:pPr>
              <a:spcBef>
                <a:spcPct val="50000"/>
              </a:spcBef>
              <a:defRPr/>
            </a:pPr>
            <a:r>
              <a:rPr lang="ja-JP" altLang="en-US" sz="1200">
                <a:solidFill>
                  <a:srgbClr val="003366"/>
                </a:solidFill>
                <a:ea typeface="ＭＳ Ｐゴシック" pitchFamily="50" charset="-128"/>
              </a:rPr>
              <a:t>山崎栄一研究室</a:t>
            </a:r>
          </a:p>
        </p:txBody>
      </p:sp>
      <p:pic>
        <p:nvPicPr>
          <p:cNvPr id="3078" name="Picture 16"/>
          <p:cNvPicPr>
            <a:picLocks noChangeAspect="1" noChangeArrowheads="1"/>
          </p:cNvPicPr>
          <p:nvPr/>
        </p:nvPicPr>
        <p:blipFill>
          <a:blip r:embed="rId13" cstate="print"/>
          <a:srcRect/>
          <a:stretch>
            <a:fillRect/>
          </a:stretch>
        </p:blipFill>
        <p:spPr bwMode="auto">
          <a:xfrm>
            <a:off x="7451725" y="6269038"/>
            <a:ext cx="1701800" cy="614362"/>
          </a:xfrm>
          <a:prstGeom prst="rect">
            <a:avLst/>
          </a:prstGeom>
          <a:noFill/>
          <a:ln w="9525">
            <a:noFill/>
            <a:miter lim="800000"/>
            <a:headEnd/>
            <a:tailEnd/>
          </a:ln>
        </p:spPr>
      </p:pic>
      <p:sp>
        <p:nvSpPr>
          <p:cNvPr id="1044" name="Line 20"/>
          <p:cNvSpPr>
            <a:spLocks noChangeShapeType="1"/>
          </p:cNvSpPr>
          <p:nvPr/>
        </p:nvSpPr>
        <p:spPr bwMode="auto">
          <a:xfrm>
            <a:off x="0" y="333375"/>
            <a:ext cx="9144000" cy="0"/>
          </a:xfrm>
          <a:prstGeom prst="line">
            <a:avLst/>
          </a:prstGeom>
          <a:noFill/>
          <a:ln w="19050">
            <a:solidFill>
              <a:srgbClr val="024D6E"/>
            </a:solidFill>
            <a:round/>
            <a:headEnd/>
            <a:tailEnd/>
          </a:ln>
          <a:effectLst/>
        </p:spPr>
        <p:txBody>
          <a:bodyPr/>
          <a:lstStyle/>
          <a:p>
            <a:pPr>
              <a:defRPr/>
            </a:pPr>
            <a:endParaRPr lang="ja-JP" altLang="en-US">
              <a:ea typeface="ＭＳ Ｐゴシック" pitchFamily="50" charset="-128"/>
            </a:endParaRPr>
          </a:p>
        </p:txBody>
      </p:sp>
      <p:sp>
        <p:nvSpPr>
          <p:cNvPr id="1045" name="Text Box 21"/>
          <p:cNvSpPr txBox="1">
            <a:spLocks noChangeArrowheads="1"/>
          </p:cNvSpPr>
          <p:nvPr/>
        </p:nvSpPr>
        <p:spPr bwMode="auto">
          <a:xfrm>
            <a:off x="1403350" y="42863"/>
            <a:ext cx="5184775" cy="244475"/>
          </a:xfrm>
          <a:prstGeom prst="rect">
            <a:avLst/>
          </a:prstGeom>
          <a:noFill/>
          <a:ln w="9525">
            <a:noFill/>
            <a:miter lim="800000"/>
            <a:headEnd/>
            <a:tailEnd/>
          </a:ln>
          <a:effectLst/>
        </p:spPr>
        <p:txBody>
          <a:bodyPr>
            <a:spAutoFit/>
          </a:bodyPr>
          <a:lstStyle/>
          <a:p>
            <a:pPr>
              <a:spcBef>
                <a:spcPct val="50000"/>
              </a:spcBef>
              <a:defRPr/>
            </a:pPr>
            <a:r>
              <a:rPr lang="en-US" altLang="ja-JP" sz="1000">
                <a:solidFill>
                  <a:srgbClr val="003366"/>
                </a:solidFill>
                <a:latin typeface="ＭＳ Ｐゴシック" pitchFamily="50" charset="-128"/>
                <a:ea typeface="ＭＳ Ｐゴシック" pitchFamily="50" charset="-128"/>
              </a:rPr>
              <a:t>EIICHI YAMASAKI</a:t>
            </a:r>
            <a:r>
              <a:rPr lang="ja-JP" altLang="en-US" sz="1000">
                <a:solidFill>
                  <a:srgbClr val="003366"/>
                </a:solidFill>
                <a:latin typeface="ＭＳ Ｐゴシック" pitchFamily="50" charset="-128"/>
                <a:ea typeface="ＭＳ Ｐゴシック" pitchFamily="50" charset="-128"/>
              </a:rPr>
              <a:t>　</a:t>
            </a:r>
            <a:r>
              <a:rPr lang="en-US" altLang="ja-JP" sz="1000">
                <a:solidFill>
                  <a:srgbClr val="003366"/>
                </a:solidFill>
                <a:latin typeface="ＭＳ Ｐゴシック" pitchFamily="50" charset="-128"/>
                <a:ea typeface="ＭＳ Ｐゴシック" pitchFamily="50" charset="-128"/>
              </a:rPr>
              <a:t>LABORATORY</a:t>
            </a:r>
          </a:p>
        </p:txBody>
      </p:sp>
      <p:sp>
        <p:nvSpPr>
          <p:cNvPr id="1046" name="Line 22"/>
          <p:cNvSpPr>
            <a:spLocks noChangeShapeType="1"/>
          </p:cNvSpPr>
          <p:nvPr/>
        </p:nvSpPr>
        <p:spPr bwMode="auto">
          <a:xfrm flipV="1">
            <a:off x="8888413" y="0"/>
            <a:ext cx="0" cy="403225"/>
          </a:xfrm>
          <a:prstGeom prst="line">
            <a:avLst/>
          </a:prstGeom>
          <a:noFill/>
          <a:ln w="9525">
            <a:solidFill>
              <a:srgbClr val="EEEEEE"/>
            </a:solidFill>
            <a:round/>
            <a:headEnd/>
            <a:tailEnd/>
          </a:ln>
          <a:effectLst/>
        </p:spPr>
        <p:txBody>
          <a:bodyPr/>
          <a:lstStyle/>
          <a:p>
            <a:pPr>
              <a:defRPr/>
            </a:pPr>
            <a:endParaRPr lang="ja-JP" altLang="en-US">
              <a:ea typeface="ＭＳ Ｐゴシック" pitchFamily="50" charset="-128"/>
            </a:endParaRPr>
          </a:p>
        </p:txBody>
      </p:sp>
      <p:sp>
        <p:nvSpPr>
          <p:cNvPr id="1047" name="Line 23"/>
          <p:cNvSpPr>
            <a:spLocks noChangeShapeType="1"/>
          </p:cNvSpPr>
          <p:nvPr/>
        </p:nvSpPr>
        <p:spPr bwMode="auto">
          <a:xfrm>
            <a:off x="8893175" y="0"/>
            <a:ext cx="0" cy="6453188"/>
          </a:xfrm>
          <a:prstGeom prst="line">
            <a:avLst/>
          </a:prstGeom>
          <a:noFill/>
          <a:ln w="9525">
            <a:solidFill>
              <a:srgbClr val="024D6E"/>
            </a:solidFill>
            <a:round/>
            <a:headEnd/>
            <a:tailEnd/>
          </a:ln>
          <a:effectLst/>
        </p:spPr>
        <p:txBody>
          <a:bodyPr/>
          <a:lstStyle/>
          <a:p>
            <a:pPr>
              <a:defRPr/>
            </a:pPr>
            <a:endParaRPr lang="ja-JP" altLang="en-US">
              <a:ea typeface="ＭＳ Ｐゴシック" pitchFamily="50" charset="-128"/>
            </a:endParaRPr>
          </a:p>
        </p:txBody>
      </p:sp>
      <p:sp>
        <p:nvSpPr>
          <p:cNvPr id="3083" name="Rectangle 26"/>
          <p:cNvSpPr>
            <a:spLocks noGrp="1" noChangeArrowheads="1"/>
          </p:cNvSpPr>
          <p:nvPr>
            <p:ph type="body" idx="1"/>
          </p:nvPr>
        </p:nvSpPr>
        <p:spPr bwMode="auto">
          <a:xfrm>
            <a:off x="250825" y="1484313"/>
            <a:ext cx="8435975" cy="184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pic>
        <p:nvPicPr>
          <p:cNvPr id="3084" name="Picture 29" descr="t-2"/>
          <p:cNvPicPr>
            <a:picLocks noChangeAspect="1" noChangeArrowheads="1"/>
          </p:cNvPicPr>
          <p:nvPr/>
        </p:nvPicPr>
        <p:blipFill>
          <a:blip r:embed="rId14" cstate="print"/>
          <a:srcRect/>
          <a:stretch>
            <a:fillRect/>
          </a:stretch>
        </p:blipFill>
        <p:spPr bwMode="auto">
          <a:xfrm>
            <a:off x="7913688" y="92075"/>
            <a:ext cx="906462" cy="204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spcBef>
          <a:spcPct val="0"/>
        </a:spcBef>
        <a:spcAft>
          <a:spcPct val="0"/>
        </a:spcAft>
        <a:defRPr kumimoji="1" sz="2800">
          <a:solidFill>
            <a:srgbClr val="003366"/>
          </a:solidFill>
          <a:latin typeface="+mj-lt"/>
          <a:ea typeface="+mj-ea"/>
          <a:cs typeface="+mj-cs"/>
        </a:defRPr>
      </a:lvl1pPr>
      <a:lvl2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2800">
          <a:solidFill>
            <a:srgbClr val="003366"/>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800" b="1">
          <a:solidFill>
            <a:srgbClr val="003366"/>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lr>
          <a:srgbClr val="333399"/>
        </a:buClr>
        <a:buSzPct val="80000"/>
        <a:buFont typeface="Wingdings" pitchFamily="2" charset="2"/>
        <a:buChar char="l"/>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333399"/>
        </a:buClr>
        <a:buSzPct val="80000"/>
        <a:buFont typeface="Wingdings" pitchFamily="2" charset="2"/>
        <a:buChar char="l"/>
        <a:defRPr kumimoji="1" sz="2200">
          <a:solidFill>
            <a:schemeClr val="tx1"/>
          </a:solidFill>
          <a:latin typeface="+mn-lt"/>
          <a:ea typeface="+mn-ea"/>
        </a:defRPr>
      </a:lvl2pPr>
      <a:lvl3pPr marL="1143000" indent="-228600" algn="l" rtl="0" eaLnBrk="0" fontAlgn="base" hangingPunct="0">
        <a:spcBef>
          <a:spcPct val="20000"/>
        </a:spcBef>
        <a:spcAft>
          <a:spcPct val="0"/>
        </a:spcAft>
        <a:buClr>
          <a:srgbClr val="333399"/>
        </a:buClr>
        <a:buSzPct val="80000"/>
        <a:buFont typeface="Wingdings" pitchFamily="2" charset="2"/>
        <a:buChar char="l"/>
        <a:defRPr kumimoji="1" sz="2000">
          <a:solidFill>
            <a:schemeClr val="tx1"/>
          </a:solidFill>
          <a:latin typeface="+mn-lt"/>
          <a:ea typeface="+mn-ea"/>
        </a:defRPr>
      </a:lvl3pPr>
      <a:lvl4pPr marL="1600200" indent="-228600" algn="l" rtl="0" eaLnBrk="0" fontAlgn="base" hangingPunct="0">
        <a:spcBef>
          <a:spcPct val="20000"/>
        </a:spcBef>
        <a:spcAft>
          <a:spcPct val="0"/>
        </a:spcAft>
        <a:buClr>
          <a:srgbClr val="333399"/>
        </a:buClr>
        <a:buSzPct val="80000"/>
        <a:buFont typeface="Wingdings"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5pPr>
      <a:lvl6pPr marL="25146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6pPr>
      <a:lvl7pPr marL="29718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7pPr>
      <a:lvl8pPr marL="34290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8pPr>
      <a:lvl9pPr marL="3886200" indent="-228600" algn="l" rtl="0" eaLnBrk="1" fontAlgn="base" hangingPunct="1">
        <a:spcBef>
          <a:spcPct val="20000"/>
        </a:spcBef>
        <a:spcAft>
          <a:spcPct val="0"/>
        </a:spcAft>
        <a:buClr>
          <a:srgbClr val="333399"/>
        </a:buClr>
        <a:buSzPct val="80000"/>
        <a:buFont typeface="Wingdings" pitchFamily="2" charset="2"/>
        <a:buChar char="l"/>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______1.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______2.xls"/></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0825" y="725488"/>
            <a:ext cx="8497888" cy="646331"/>
          </a:xfrm>
        </p:spPr>
        <p:txBody>
          <a:bodyPr/>
          <a:lstStyle/>
          <a:p>
            <a:r>
              <a:rPr kumimoji="1" lang="ja-JP" altLang="en-US" dirty="0" smtClean="0"/>
              <a:t>災害における公民館の役割</a:t>
            </a:r>
            <a:endParaRPr kumimoji="1" lang="ja-JP" altLang="en-US" dirty="0"/>
          </a:p>
        </p:txBody>
      </p:sp>
      <p:sp>
        <p:nvSpPr>
          <p:cNvPr id="3" name="サブタイトル 2"/>
          <p:cNvSpPr>
            <a:spLocks noGrp="1"/>
          </p:cNvSpPr>
          <p:nvPr>
            <p:ph type="subTitle" idx="1"/>
          </p:nvPr>
        </p:nvSpPr>
        <p:spPr/>
        <p:txBody>
          <a:bodyPr/>
          <a:lstStyle/>
          <a:p>
            <a:pPr algn="r"/>
            <a:r>
              <a:rPr kumimoji="1" lang="ja-JP" altLang="en-US" dirty="0" smtClean="0"/>
              <a:t>大分大学　山崎栄一</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8" name="Picture 2"/>
          <p:cNvPicPr>
            <a:picLocks noGrp="1" noChangeAspect="1" noChangeArrowheads="1"/>
          </p:cNvPicPr>
          <p:nvPr>
            <p:ph idx="1"/>
          </p:nvPr>
        </p:nvPicPr>
        <p:blipFill>
          <a:blip r:embed="rId3" cstate="print"/>
          <a:srcRect/>
          <a:stretch>
            <a:fillRect/>
          </a:stretch>
        </p:blipFill>
        <p:spPr bwMode="auto">
          <a:xfrm>
            <a:off x="181450" y="420203"/>
            <a:ext cx="8567014" cy="6033133"/>
          </a:xfrm>
          <a:prstGeom prst="rect">
            <a:avLst/>
          </a:prstGeom>
          <a:noFill/>
          <a:ln w="9525">
            <a:noFill/>
            <a:miter lim="800000"/>
            <a:headEnd/>
            <a:tailEnd/>
          </a:ln>
        </p:spPr>
      </p:pic>
      <p:sp>
        <p:nvSpPr>
          <p:cNvPr id="5" name="テキスト ボックス 4"/>
          <p:cNvSpPr txBox="1"/>
          <p:nvPr/>
        </p:nvSpPr>
        <p:spPr>
          <a:xfrm>
            <a:off x="6012160" y="6309320"/>
            <a:ext cx="1584176" cy="369332"/>
          </a:xfrm>
          <a:prstGeom prst="rect">
            <a:avLst/>
          </a:prstGeom>
          <a:noFill/>
        </p:spPr>
        <p:txBody>
          <a:bodyPr wrap="square" rtlCol="0">
            <a:spAutoFit/>
          </a:bodyPr>
          <a:lstStyle/>
          <a:p>
            <a:r>
              <a:rPr kumimoji="1" lang="ja-JP" altLang="en-US" sz="1800" dirty="0" smtClean="0"/>
              <a:t>大分県</a:t>
            </a:r>
            <a:r>
              <a:rPr kumimoji="1" lang="en-US" altLang="ja-JP" sz="1800" dirty="0" smtClean="0"/>
              <a:t>HP</a:t>
            </a:r>
            <a:r>
              <a:rPr kumimoji="1" lang="ja-JP" altLang="en-US" sz="1800" dirty="0" smtClean="0"/>
              <a:t>より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250825" y="460375"/>
            <a:ext cx="8424863" cy="523875"/>
          </a:xfrm>
        </p:spPr>
        <p:txBody>
          <a:bodyPr/>
          <a:lstStyle/>
          <a:p>
            <a:pPr eaLnBrk="1" hangingPunct="1"/>
            <a:r>
              <a:rPr lang="ja-JP" altLang="en-US" smtClean="0"/>
              <a:t>自然災害に対する対応の仕方</a:t>
            </a:r>
          </a:p>
        </p:txBody>
      </p:sp>
      <p:sp>
        <p:nvSpPr>
          <p:cNvPr id="9219" name="コンテンツ プレースホルダ 2"/>
          <p:cNvSpPr>
            <a:spLocks noGrp="1"/>
          </p:cNvSpPr>
          <p:nvPr>
            <p:ph idx="1"/>
          </p:nvPr>
        </p:nvSpPr>
        <p:spPr>
          <a:xfrm>
            <a:off x="250825" y="1484313"/>
            <a:ext cx="8435975" cy="4044184"/>
          </a:xfrm>
        </p:spPr>
        <p:txBody>
          <a:bodyPr/>
          <a:lstStyle/>
          <a:p>
            <a:pPr eaLnBrk="1" hangingPunct="1">
              <a:lnSpc>
                <a:spcPct val="90000"/>
              </a:lnSpc>
            </a:pPr>
            <a:r>
              <a:rPr lang="ja-JP" altLang="en-US" dirty="0" smtClean="0"/>
              <a:t>災害因（自然現象）に働きかけることで、未然に発生を予防したり軽減する</a:t>
            </a:r>
          </a:p>
          <a:p>
            <a:pPr eaLnBrk="1" hangingPunct="1">
              <a:lnSpc>
                <a:spcPct val="90000"/>
              </a:lnSpc>
              <a:buFont typeface="Wingdings" pitchFamily="2" charset="2"/>
              <a:buNone/>
            </a:pPr>
            <a:r>
              <a:rPr lang="ja-JP" altLang="en-US" dirty="0" smtClean="0"/>
              <a:t>　　（例：地震・火山・台風そのものの制御）</a:t>
            </a:r>
          </a:p>
          <a:p>
            <a:pPr eaLnBrk="1" hangingPunct="1">
              <a:lnSpc>
                <a:spcPct val="90000"/>
              </a:lnSpc>
              <a:buFont typeface="Wingdings" pitchFamily="2" charset="2"/>
              <a:buNone/>
            </a:pPr>
            <a:r>
              <a:rPr lang="ja-JP" altLang="en-US" dirty="0" smtClean="0"/>
              <a:t>　　→現在の科学技術では不可能</a:t>
            </a:r>
            <a:endParaRPr lang="en-US" altLang="ja-JP" dirty="0" smtClean="0"/>
          </a:p>
          <a:p>
            <a:pPr eaLnBrk="1" hangingPunct="1">
              <a:lnSpc>
                <a:spcPct val="90000"/>
              </a:lnSpc>
              <a:buFont typeface="Wingdings" pitchFamily="2" charset="2"/>
              <a:buNone/>
            </a:pPr>
            <a:endParaRPr lang="ja-JP" altLang="en-US" dirty="0" smtClean="0"/>
          </a:p>
          <a:p>
            <a:pPr eaLnBrk="1" hangingPunct="1">
              <a:lnSpc>
                <a:spcPct val="90000"/>
              </a:lnSpc>
              <a:buFont typeface="Wingdings" pitchFamily="2" charset="2"/>
              <a:buNone/>
            </a:pPr>
            <a:endParaRPr lang="ja-JP" altLang="en-US" dirty="0" smtClean="0"/>
          </a:p>
          <a:p>
            <a:pPr eaLnBrk="1" hangingPunct="1">
              <a:lnSpc>
                <a:spcPct val="90000"/>
              </a:lnSpc>
            </a:pPr>
            <a:r>
              <a:rPr lang="ja-JP" altLang="en-US" dirty="0" smtClean="0"/>
              <a:t>災害因が人間社会に及ぼす影響（破壊）を最小限に抑える</a:t>
            </a:r>
          </a:p>
          <a:p>
            <a:pPr eaLnBrk="1" hangingPunct="1">
              <a:lnSpc>
                <a:spcPct val="90000"/>
              </a:lnSpc>
              <a:buFont typeface="Wingdings" pitchFamily="2" charset="2"/>
              <a:buNone/>
            </a:pPr>
            <a:r>
              <a:rPr lang="ja-JP" altLang="en-US" dirty="0" smtClean="0"/>
              <a:t>　　（例：</a:t>
            </a:r>
            <a:r>
              <a:rPr lang="ja-JP" altLang="en-US" dirty="0" smtClean="0">
                <a:solidFill>
                  <a:srgbClr val="FF0000"/>
                </a:solidFill>
              </a:rPr>
              <a:t>耐震改修・避難体制の整備</a:t>
            </a:r>
            <a:r>
              <a:rPr lang="ja-JP" altLang="en-US" dirty="0" smtClean="0"/>
              <a:t>）</a:t>
            </a:r>
          </a:p>
          <a:p>
            <a:pPr eaLnBrk="1" hangingPunct="1">
              <a:lnSpc>
                <a:spcPct val="90000"/>
              </a:lnSpc>
              <a:buFont typeface="Wingdings" pitchFamily="2" charset="2"/>
              <a:buNone/>
            </a:pPr>
            <a:r>
              <a:rPr lang="ja-JP" altLang="en-US" dirty="0" smtClean="0"/>
              <a:t>　　→現在において可能な対処方法　</a:t>
            </a:r>
          </a:p>
          <a:p>
            <a:pPr eaLnBrk="1" hangingPunct="1"/>
            <a:endParaRPr lang="ja-JP" altLang="en-US" dirty="0" smtClean="0"/>
          </a:p>
        </p:txBody>
      </p:sp>
      <p:sp>
        <p:nvSpPr>
          <p:cNvPr id="6" name="雲 5"/>
          <p:cNvSpPr/>
          <p:nvPr/>
        </p:nvSpPr>
        <p:spPr>
          <a:xfrm>
            <a:off x="4572000" y="5013176"/>
            <a:ext cx="4032448" cy="1214438"/>
          </a:xfrm>
          <a:prstGeom prst="cloud">
            <a:avLst/>
          </a:prstGeom>
          <a:solidFill>
            <a:schemeClr val="accent1">
              <a:alpha val="17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tx1"/>
                </a:solidFill>
              </a:rPr>
              <a:t>「かぜ」</a:t>
            </a:r>
            <a:r>
              <a:rPr lang="ja-JP" altLang="en-US" sz="2400" dirty="0">
                <a:solidFill>
                  <a:schemeClr val="tx1"/>
                </a:solidFill>
              </a:rPr>
              <a:t>にたとえればわかりやすい</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250825" y="460375"/>
            <a:ext cx="8424863" cy="523875"/>
          </a:xfrm>
        </p:spPr>
        <p:txBody>
          <a:bodyPr/>
          <a:lstStyle/>
          <a:p>
            <a:pPr eaLnBrk="1" hangingPunct="1"/>
            <a:r>
              <a:rPr lang="ja-JP" altLang="en-US" dirty="0" smtClean="0"/>
              <a:t>自然災害への対応方法その</a:t>
            </a:r>
            <a:r>
              <a:rPr lang="en-US" altLang="ja-JP" dirty="0" smtClean="0"/>
              <a:t>1―</a:t>
            </a:r>
            <a:r>
              <a:rPr lang="ja-JP" altLang="en-US" dirty="0" smtClean="0"/>
              <a:t>耐震改修</a:t>
            </a:r>
          </a:p>
        </p:txBody>
      </p:sp>
      <p:sp>
        <p:nvSpPr>
          <p:cNvPr id="10243" name="コンテンツ プレースホルダ 2"/>
          <p:cNvSpPr>
            <a:spLocks noGrp="1"/>
          </p:cNvSpPr>
          <p:nvPr>
            <p:ph idx="1"/>
          </p:nvPr>
        </p:nvSpPr>
        <p:spPr>
          <a:xfrm>
            <a:off x="250825" y="1484313"/>
            <a:ext cx="8435975" cy="4672048"/>
          </a:xfrm>
        </p:spPr>
        <p:txBody>
          <a:bodyPr/>
          <a:lstStyle/>
          <a:p>
            <a:pPr eaLnBrk="1" hangingPunct="1">
              <a:lnSpc>
                <a:spcPct val="80000"/>
              </a:lnSpc>
            </a:pPr>
            <a:r>
              <a:rPr lang="ja-JP" altLang="en-US" dirty="0" smtClean="0"/>
              <a:t>阪神・淡路大震災における死因は「倒壊」によるもの（</a:t>
            </a:r>
            <a:r>
              <a:rPr lang="en-US" altLang="ja-JP" dirty="0" smtClean="0"/>
              <a:t>88</a:t>
            </a:r>
            <a:r>
              <a:rPr lang="ja-JP" altLang="en-US" dirty="0" smtClean="0"/>
              <a:t>％）</a:t>
            </a:r>
            <a:endParaRPr lang="en-US" altLang="ja-JP" dirty="0" smtClean="0"/>
          </a:p>
          <a:p>
            <a:pPr eaLnBrk="1" hangingPunct="1">
              <a:lnSpc>
                <a:spcPct val="80000"/>
              </a:lnSpc>
            </a:pPr>
            <a:endParaRPr lang="en-US" altLang="ja-JP" dirty="0" smtClean="0"/>
          </a:p>
          <a:p>
            <a:pPr eaLnBrk="1" hangingPunct="1">
              <a:lnSpc>
                <a:spcPct val="80000"/>
              </a:lnSpc>
            </a:pPr>
            <a:r>
              <a:rPr lang="ja-JP" altLang="en-US" dirty="0" smtClean="0"/>
              <a:t>「倒壊」によって、火災・道路の不通など負の連鎖が起きる</a:t>
            </a:r>
          </a:p>
          <a:p>
            <a:pPr eaLnBrk="1" hangingPunct="1">
              <a:lnSpc>
                <a:spcPct val="80000"/>
              </a:lnSpc>
            </a:pPr>
            <a:endParaRPr lang="ja-JP" altLang="en-US" dirty="0" smtClean="0"/>
          </a:p>
          <a:p>
            <a:pPr eaLnBrk="1" hangingPunct="1">
              <a:lnSpc>
                <a:spcPct val="80000"/>
              </a:lnSpc>
            </a:pPr>
            <a:r>
              <a:rPr lang="ja-JP" altLang="en-US" dirty="0" smtClean="0"/>
              <a:t>地震による損害は、「家屋の倒壊」を防ぐこと（＝耐震改修）で大半の抑制が可能である</a:t>
            </a:r>
          </a:p>
          <a:p>
            <a:pPr eaLnBrk="1" hangingPunct="1">
              <a:lnSpc>
                <a:spcPct val="80000"/>
              </a:lnSpc>
            </a:pPr>
            <a:endParaRPr lang="ja-JP" altLang="en-US" dirty="0" smtClean="0"/>
          </a:p>
          <a:p>
            <a:pPr eaLnBrk="1" hangingPunct="1">
              <a:lnSpc>
                <a:spcPct val="80000"/>
              </a:lnSpc>
            </a:pPr>
            <a:r>
              <a:rPr lang="ja-JP" altLang="en-US" dirty="0" smtClean="0"/>
              <a:t>住宅の耐震診断・改修費用の一部を助成しているところもある　　</a:t>
            </a:r>
            <a:endParaRPr lang="en-US" altLang="ja-JP" dirty="0" smtClean="0"/>
          </a:p>
          <a:p>
            <a:pPr eaLnBrk="1" hangingPunct="1">
              <a:lnSpc>
                <a:spcPct val="80000"/>
              </a:lnSpc>
            </a:pPr>
            <a:endParaRPr lang="en-US" altLang="ja-JP" dirty="0" smtClean="0"/>
          </a:p>
          <a:p>
            <a:pPr eaLnBrk="1" hangingPunct="1">
              <a:lnSpc>
                <a:spcPct val="80000"/>
              </a:lnSpc>
            </a:pPr>
            <a:r>
              <a:rPr lang="ja-JP" altLang="en-US" dirty="0" smtClean="0"/>
              <a:t>ただし、持ち家の再建をするには「地震保険」の加入が不可欠（被災者生活再建支援法：最大</a:t>
            </a:r>
            <a:r>
              <a:rPr lang="en-US" altLang="ja-JP" dirty="0" smtClean="0"/>
              <a:t>300</a:t>
            </a:r>
            <a:r>
              <a:rPr lang="ja-JP" altLang="en-US" dirty="0" smtClean="0"/>
              <a:t>万円はあっても、それだけでは足りない　地盤の被害に対する保険はない）</a:t>
            </a:r>
          </a:p>
          <a:p>
            <a:pPr eaLnBrk="1" hangingPunct="1"/>
            <a:endParaRPr lang="ja-JP"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0825" y="460375"/>
            <a:ext cx="8424863" cy="523220"/>
          </a:xfrm>
        </p:spPr>
        <p:txBody>
          <a:bodyPr/>
          <a:lstStyle/>
          <a:p>
            <a:pPr eaLnBrk="1" hangingPunct="1"/>
            <a:r>
              <a:rPr lang="ja-JP" altLang="en-US" dirty="0" smtClean="0"/>
              <a:t>自然災害への対応方法その</a:t>
            </a:r>
            <a:r>
              <a:rPr lang="en-US" altLang="ja-JP" dirty="0" smtClean="0"/>
              <a:t>2―</a:t>
            </a:r>
            <a:r>
              <a:rPr lang="ja-JP" altLang="en-US" dirty="0" smtClean="0"/>
              <a:t>避難体制の整備</a:t>
            </a:r>
          </a:p>
        </p:txBody>
      </p:sp>
      <p:sp>
        <p:nvSpPr>
          <p:cNvPr id="12291" name="Rectangle 3"/>
          <p:cNvSpPr>
            <a:spLocks noGrp="1" noChangeArrowheads="1"/>
          </p:cNvSpPr>
          <p:nvPr>
            <p:ph type="body" idx="1"/>
          </p:nvPr>
        </p:nvSpPr>
        <p:spPr>
          <a:xfrm>
            <a:off x="250825" y="1484313"/>
            <a:ext cx="8435975" cy="4302125"/>
          </a:xfrm>
        </p:spPr>
        <p:txBody>
          <a:bodyPr/>
          <a:lstStyle/>
          <a:p>
            <a:pPr eaLnBrk="1" hangingPunct="1"/>
            <a:r>
              <a:rPr lang="ja-JP" altLang="en-US" smtClean="0"/>
              <a:t>どれだけ家屋を補強しても、風水害や土砂災害、津波には対応できない。</a:t>
            </a:r>
            <a:endParaRPr lang="en-US" altLang="ja-JP" smtClean="0"/>
          </a:p>
          <a:p>
            <a:pPr eaLnBrk="1" hangingPunct="1"/>
            <a:endParaRPr lang="ja-JP" altLang="en-US" smtClean="0"/>
          </a:p>
          <a:p>
            <a:pPr eaLnBrk="1" hangingPunct="1"/>
            <a:endParaRPr lang="ja-JP" altLang="en-US" smtClean="0"/>
          </a:p>
          <a:p>
            <a:pPr eaLnBrk="1" hangingPunct="1"/>
            <a:r>
              <a:rPr lang="ja-JP" altLang="en-US" smtClean="0"/>
              <a:t>ただし、なかなか避難というアクションをしてくれないのが現状。</a:t>
            </a:r>
          </a:p>
          <a:p>
            <a:pPr eaLnBrk="1" hangingPunct="1"/>
            <a:endParaRPr lang="ja-JP" altLang="en-US" smtClean="0"/>
          </a:p>
          <a:p>
            <a:pPr eaLnBrk="1" hangingPunct="1"/>
            <a:r>
              <a:rPr lang="ja-JP" altLang="en-US" smtClean="0"/>
              <a:t>とくに、高齢者・障害者の方が避難するに当たっては危険が増大するので、特別な配慮が必要となっている。</a:t>
            </a:r>
          </a:p>
          <a:p>
            <a:pPr eaLnBrk="1" hangingPunct="1"/>
            <a:endParaRPr lang="ja-JP" altLang="en-US" smtClean="0"/>
          </a:p>
          <a:p>
            <a:pPr eaLnBrk="1" hangingPunct="1"/>
            <a:r>
              <a:rPr lang="ja-JP" altLang="en-US" smtClean="0"/>
              <a:t>地域的な取り組みが求められている。</a:t>
            </a:r>
          </a:p>
        </p:txBody>
      </p:sp>
      <p:sp>
        <p:nvSpPr>
          <p:cNvPr id="4" name="雲形吹き出し 3"/>
          <p:cNvSpPr/>
          <p:nvPr/>
        </p:nvSpPr>
        <p:spPr>
          <a:xfrm>
            <a:off x="2428875" y="2071688"/>
            <a:ext cx="3286125" cy="1071562"/>
          </a:xfrm>
          <a:prstGeom prst="cloudCallout">
            <a:avLst>
              <a:gd name="adj1" fmla="val -50914"/>
              <a:gd name="adj2" fmla="val -50311"/>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とにかく逃げるに限る！！</a:t>
            </a:r>
          </a:p>
        </p:txBody>
      </p:sp>
      <p:sp>
        <p:nvSpPr>
          <p:cNvPr id="5" name="雲 4"/>
          <p:cNvSpPr/>
          <p:nvPr/>
        </p:nvSpPr>
        <p:spPr>
          <a:xfrm>
            <a:off x="6357938" y="2143125"/>
            <a:ext cx="2500312" cy="1000125"/>
          </a:xfrm>
          <a:prstGeom prst="cloud">
            <a:avLst/>
          </a:prstGeom>
          <a:solidFill>
            <a:schemeClr val="accent1">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tx1"/>
                </a:solidFill>
              </a:rPr>
              <a:t>カゼの</a:t>
            </a:r>
            <a:r>
              <a:rPr lang="ja-JP" altLang="en-US" sz="1600" dirty="0">
                <a:solidFill>
                  <a:schemeClr val="tx1"/>
                </a:solidFill>
              </a:rPr>
              <a:t>はやっているところには行かない</a:t>
            </a:r>
          </a:p>
        </p:txBody>
      </p:sp>
      <p:sp>
        <p:nvSpPr>
          <p:cNvPr id="6" name="等号 5"/>
          <p:cNvSpPr/>
          <p:nvPr/>
        </p:nvSpPr>
        <p:spPr>
          <a:xfrm>
            <a:off x="5929313" y="2428875"/>
            <a:ext cx="357187" cy="214313"/>
          </a:xfrm>
          <a:prstGeom prst="mathEqual">
            <a:avLst/>
          </a:prstGeom>
          <a:solidFill>
            <a:schemeClr val="accent1">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0825" y="460375"/>
            <a:ext cx="8424863" cy="523220"/>
          </a:xfrm>
        </p:spPr>
        <p:txBody>
          <a:bodyPr/>
          <a:lstStyle/>
          <a:p>
            <a:pPr eaLnBrk="1" hangingPunct="1"/>
            <a:r>
              <a:rPr lang="ja-JP" altLang="en-US" dirty="0" smtClean="0"/>
              <a:t>なぜ逃げないのか？</a:t>
            </a:r>
            <a:r>
              <a:rPr lang="en-US" altLang="ja-JP" dirty="0" smtClean="0"/>
              <a:t>―</a:t>
            </a:r>
            <a:r>
              <a:rPr lang="ja-JP" altLang="en-US" dirty="0" smtClean="0"/>
              <a:t>災害心理学からの検討 </a:t>
            </a:r>
          </a:p>
        </p:txBody>
      </p:sp>
      <p:sp>
        <p:nvSpPr>
          <p:cNvPr id="14339" name="Rectangle 3"/>
          <p:cNvSpPr>
            <a:spLocks noGrp="1" noChangeArrowheads="1"/>
          </p:cNvSpPr>
          <p:nvPr>
            <p:ph type="body" idx="1"/>
          </p:nvPr>
        </p:nvSpPr>
        <p:spPr>
          <a:xfrm>
            <a:off x="457200" y="2060575"/>
            <a:ext cx="8229600" cy="4464050"/>
          </a:xfrm>
        </p:spPr>
        <p:txBody>
          <a:bodyPr/>
          <a:lstStyle/>
          <a:p>
            <a:pPr eaLnBrk="1" hangingPunct="1">
              <a:lnSpc>
                <a:spcPct val="80000"/>
              </a:lnSpc>
            </a:pPr>
            <a:r>
              <a:rPr lang="ja-JP" altLang="en-US" dirty="0" smtClean="0"/>
              <a:t>正常性のバイアス（＝偏見）</a:t>
            </a:r>
          </a:p>
          <a:p>
            <a:pPr eaLnBrk="1" hangingPunct="1">
              <a:lnSpc>
                <a:spcPct val="80000"/>
              </a:lnSpc>
              <a:buFont typeface="Wingdings" pitchFamily="2" charset="2"/>
              <a:buNone/>
            </a:pPr>
            <a:r>
              <a:rPr lang="ja-JP" altLang="en-US" dirty="0" smtClean="0"/>
              <a:t>　　→ある程度の異常は、正常と判断（警報・避難勧告慣れしてしまう）＝人間、細かいことをいちいち気にしていたら生きていけない</a:t>
            </a:r>
          </a:p>
          <a:p>
            <a:pPr eaLnBrk="1" hangingPunct="1">
              <a:lnSpc>
                <a:spcPct val="80000"/>
              </a:lnSpc>
            </a:pPr>
            <a:endParaRPr lang="ja-JP" altLang="en-US" dirty="0" smtClean="0"/>
          </a:p>
          <a:p>
            <a:pPr eaLnBrk="1" hangingPunct="1">
              <a:lnSpc>
                <a:spcPct val="80000"/>
              </a:lnSpc>
            </a:pPr>
            <a:r>
              <a:rPr lang="ja-JP" altLang="en-US" dirty="0" smtClean="0"/>
              <a:t>エキスパートエラー</a:t>
            </a:r>
          </a:p>
          <a:p>
            <a:pPr eaLnBrk="1" hangingPunct="1">
              <a:lnSpc>
                <a:spcPct val="80000"/>
              </a:lnSpc>
              <a:buFont typeface="Wingdings" pitchFamily="2" charset="2"/>
              <a:buNone/>
            </a:pPr>
            <a:r>
              <a:rPr lang="ja-JP" altLang="en-US" dirty="0" smtClean="0"/>
              <a:t>　　→専門家・行政の判断に依存　行動の遅れ</a:t>
            </a:r>
          </a:p>
          <a:p>
            <a:pPr eaLnBrk="1" hangingPunct="1">
              <a:lnSpc>
                <a:spcPct val="80000"/>
              </a:lnSpc>
            </a:pPr>
            <a:endParaRPr lang="ja-JP" altLang="en-US" dirty="0" smtClean="0"/>
          </a:p>
          <a:p>
            <a:pPr eaLnBrk="1" hangingPunct="1">
              <a:lnSpc>
                <a:spcPct val="80000"/>
              </a:lnSpc>
            </a:pPr>
            <a:r>
              <a:rPr lang="ja-JP" altLang="en-US" dirty="0" smtClean="0"/>
              <a:t>災害経験の有無</a:t>
            </a:r>
          </a:p>
          <a:p>
            <a:pPr eaLnBrk="1" hangingPunct="1">
              <a:lnSpc>
                <a:spcPct val="80000"/>
              </a:lnSpc>
              <a:buFont typeface="Wingdings" pitchFamily="2" charset="2"/>
              <a:buNone/>
            </a:pPr>
            <a:r>
              <a:rPr lang="ja-JP" altLang="en-US" dirty="0" smtClean="0"/>
              <a:t>　　→「これまでは大丈夫だった」という経験が避難行動を鈍らせている　災害経験が悪影響</a:t>
            </a:r>
          </a:p>
        </p:txBody>
      </p:sp>
      <p:sp>
        <p:nvSpPr>
          <p:cNvPr id="4" name="雲 3"/>
          <p:cNvSpPr/>
          <p:nvPr/>
        </p:nvSpPr>
        <p:spPr>
          <a:xfrm>
            <a:off x="5148064" y="991567"/>
            <a:ext cx="3600400" cy="1357313"/>
          </a:xfrm>
          <a:prstGeom prst="cloud">
            <a:avLst/>
          </a:prstGeom>
          <a:solidFill>
            <a:schemeClr val="accent1">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それぞれ、「病気」に置き換えることができる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0825" y="428625"/>
            <a:ext cx="8424863" cy="523220"/>
          </a:xfrm>
        </p:spPr>
        <p:txBody>
          <a:bodyPr/>
          <a:lstStyle/>
          <a:p>
            <a:pPr eaLnBrk="1" hangingPunct="1"/>
            <a:r>
              <a:rPr lang="ja-JP" altLang="en-US" dirty="0" smtClean="0"/>
              <a:t>避難行動を促進する要因とは何か？ </a:t>
            </a:r>
          </a:p>
        </p:txBody>
      </p:sp>
      <p:sp>
        <p:nvSpPr>
          <p:cNvPr id="17411" name="Rectangle 3"/>
          <p:cNvSpPr>
            <a:spLocks noGrp="1" noChangeArrowheads="1"/>
          </p:cNvSpPr>
          <p:nvPr>
            <p:ph type="body" idx="1"/>
          </p:nvPr>
        </p:nvSpPr>
        <p:spPr>
          <a:xfrm>
            <a:off x="428625" y="1214438"/>
            <a:ext cx="8507413" cy="2794000"/>
          </a:xfrm>
        </p:spPr>
        <p:txBody>
          <a:bodyPr/>
          <a:lstStyle/>
          <a:p>
            <a:pPr eaLnBrk="1" hangingPunct="1">
              <a:lnSpc>
                <a:spcPct val="90000"/>
              </a:lnSpc>
              <a:buFont typeface="Wingdings" pitchFamily="2" charset="2"/>
              <a:buNone/>
            </a:pPr>
            <a:r>
              <a:rPr lang="ja-JP" altLang="en-US" smtClean="0"/>
              <a:t> </a:t>
            </a:r>
            <a:r>
              <a:rPr lang="ja-JP" altLang="en-US" sz="2000" smtClean="0"/>
              <a:t>①個人のリスク認知</a:t>
            </a:r>
          </a:p>
          <a:p>
            <a:pPr eaLnBrk="1" hangingPunct="1">
              <a:lnSpc>
                <a:spcPct val="90000"/>
              </a:lnSpc>
              <a:buFont typeface="Wingdings" pitchFamily="2" charset="2"/>
              <a:buNone/>
            </a:pPr>
            <a:r>
              <a:rPr lang="ja-JP" altLang="en-US" sz="2000" smtClean="0"/>
              <a:t>　　　ハザードマップの作成・普及＝自分自身のリスク情報の会得</a:t>
            </a:r>
          </a:p>
          <a:p>
            <a:pPr eaLnBrk="1" hangingPunct="1">
              <a:lnSpc>
                <a:spcPct val="90000"/>
              </a:lnSpc>
              <a:buFont typeface="Wingdings" pitchFamily="2" charset="2"/>
              <a:buNone/>
            </a:pPr>
            <a:r>
              <a:rPr lang="ja-JP" altLang="en-US" sz="2000" smtClean="0"/>
              <a:t>　　 →個人的信念の形成につながる</a:t>
            </a:r>
          </a:p>
          <a:p>
            <a:pPr eaLnBrk="1" hangingPunct="1">
              <a:lnSpc>
                <a:spcPct val="90000"/>
              </a:lnSpc>
              <a:buFont typeface="Wingdings" pitchFamily="2" charset="2"/>
              <a:buNone/>
            </a:pPr>
            <a:endParaRPr lang="en-US" altLang="ja-JP" sz="2000" smtClean="0"/>
          </a:p>
          <a:p>
            <a:pPr eaLnBrk="1" hangingPunct="1">
              <a:lnSpc>
                <a:spcPct val="90000"/>
              </a:lnSpc>
              <a:buFont typeface="Wingdings" pitchFamily="2" charset="2"/>
              <a:buNone/>
            </a:pPr>
            <a:endParaRPr lang="en-US" altLang="ja-JP" sz="2000" smtClean="0"/>
          </a:p>
          <a:p>
            <a:pPr eaLnBrk="1" hangingPunct="1">
              <a:lnSpc>
                <a:spcPct val="90000"/>
              </a:lnSpc>
              <a:buFont typeface="Wingdings" pitchFamily="2" charset="2"/>
              <a:buNone/>
            </a:pPr>
            <a:r>
              <a:rPr lang="ja-JP" altLang="en-US" sz="2000" smtClean="0"/>
              <a:t> ②規範的信念</a:t>
            </a:r>
          </a:p>
          <a:p>
            <a:pPr eaLnBrk="1" hangingPunct="1">
              <a:lnSpc>
                <a:spcPct val="90000"/>
              </a:lnSpc>
              <a:buFont typeface="Wingdings" pitchFamily="2" charset="2"/>
              <a:buNone/>
            </a:pPr>
            <a:r>
              <a:rPr lang="ja-JP" altLang="en-US" sz="2000" smtClean="0"/>
              <a:t>　　　これまでの災害体験の話＝一般的なリスク回避情報の会得</a:t>
            </a:r>
          </a:p>
          <a:p>
            <a:pPr eaLnBrk="1" hangingPunct="1">
              <a:lnSpc>
                <a:spcPct val="90000"/>
              </a:lnSpc>
              <a:buFont typeface="Wingdings" pitchFamily="2" charset="2"/>
              <a:buNone/>
            </a:pPr>
            <a:r>
              <a:rPr lang="ja-JP" altLang="en-US" sz="2000" smtClean="0"/>
              <a:t> 　　→規範的信念の形成につながる</a:t>
            </a:r>
          </a:p>
        </p:txBody>
      </p:sp>
      <p:sp>
        <p:nvSpPr>
          <p:cNvPr id="4" name="円形吹き出し 3"/>
          <p:cNvSpPr/>
          <p:nvPr/>
        </p:nvSpPr>
        <p:spPr>
          <a:xfrm>
            <a:off x="4071938" y="2214563"/>
            <a:ext cx="4714875" cy="1000125"/>
          </a:xfrm>
          <a:prstGeom prst="wedgeEllipseCallout">
            <a:avLst>
              <a:gd name="adj1" fmla="val -34933"/>
              <a:gd name="adj2" fmla="val -68293"/>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chemeClr val="tx1"/>
                </a:solidFill>
              </a:rPr>
              <a:t>自分自身のリスク（自分が危険であるということ）を知る</a:t>
            </a:r>
          </a:p>
        </p:txBody>
      </p:sp>
      <p:sp>
        <p:nvSpPr>
          <p:cNvPr id="5" name="円形吹き出し 4"/>
          <p:cNvSpPr/>
          <p:nvPr/>
        </p:nvSpPr>
        <p:spPr>
          <a:xfrm>
            <a:off x="4214813" y="4071938"/>
            <a:ext cx="4714875" cy="1000125"/>
          </a:xfrm>
          <a:prstGeom prst="wedgeEllipseCallout">
            <a:avLst>
              <a:gd name="adj1" fmla="val -34933"/>
              <a:gd name="adj2" fmla="val -68293"/>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00" dirty="0">
                <a:solidFill>
                  <a:schemeClr val="tx1"/>
                </a:solidFill>
              </a:rPr>
              <a:t>リスク（危険）に対して、これまではどのような対応をしてきたのかを知る</a:t>
            </a:r>
          </a:p>
        </p:txBody>
      </p:sp>
      <p:sp>
        <p:nvSpPr>
          <p:cNvPr id="6" name="横巻き 5"/>
          <p:cNvSpPr/>
          <p:nvPr/>
        </p:nvSpPr>
        <p:spPr>
          <a:xfrm>
            <a:off x="428625" y="5357813"/>
            <a:ext cx="4500563" cy="1285875"/>
          </a:xfrm>
          <a:prstGeom prst="horizontalScroll">
            <a:avLst/>
          </a:prstGeom>
          <a:solidFill>
            <a:srgbClr val="FFC00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①と②が個人に把握・認識されて初めて避難行動に移る（立木茂雄教授）</a:t>
            </a:r>
          </a:p>
        </p:txBody>
      </p:sp>
      <p:sp>
        <p:nvSpPr>
          <p:cNvPr id="7" name="雲 6"/>
          <p:cNvSpPr/>
          <p:nvPr/>
        </p:nvSpPr>
        <p:spPr>
          <a:xfrm>
            <a:off x="5004048" y="5500688"/>
            <a:ext cx="4139952" cy="1357312"/>
          </a:xfrm>
          <a:prstGeom prst="cloud">
            <a:avLst/>
          </a:prstGeom>
          <a:solidFill>
            <a:schemeClr val="accent1">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smtClean="0">
                <a:solidFill>
                  <a:schemeClr val="tx1"/>
                </a:solidFill>
              </a:rPr>
              <a:t>「インフルエンザ」というリスクに対しては、みんなアクションを起こす</a:t>
            </a:r>
            <a:endParaRPr lang="ja-JP" altLang="en-US" sz="16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防災教育のグッズ紹介</a:t>
            </a:r>
            <a:endParaRPr kumimoji="1" lang="ja-JP" altLang="en-US" dirty="0"/>
          </a:p>
        </p:txBody>
      </p:sp>
      <p:graphicFrame>
        <p:nvGraphicFramePr>
          <p:cNvPr id="4" name="コンテンツ プレースホルダ 3"/>
          <p:cNvGraphicFramePr>
            <a:graphicFrameLocks noGrp="1"/>
          </p:cNvGraphicFramePr>
          <p:nvPr>
            <p:ph idx="1"/>
          </p:nvPr>
        </p:nvGraphicFramePr>
        <p:xfrm>
          <a:off x="395536" y="2276872"/>
          <a:ext cx="8137599" cy="3024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雲 4"/>
          <p:cNvSpPr/>
          <p:nvPr/>
        </p:nvSpPr>
        <p:spPr>
          <a:xfrm>
            <a:off x="5580112" y="4009256"/>
            <a:ext cx="3563888" cy="1944216"/>
          </a:xfrm>
          <a:prstGeom prst="cloud">
            <a:avLst/>
          </a:prstGeom>
          <a:solidFill>
            <a:schemeClr val="accent1">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避難所としての運営の方法を考える</a:t>
            </a:r>
          </a:p>
        </p:txBody>
      </p:sp>
      <p:sp>
        <p:nvSpPr>
          <p:cNvPr id="6" name="雲 5"/>
          <p:cNvSpPr/>
          <p:nvPr/>
        </p:nvSpPr>
        <p:spPr>
          <a:xfrm>
            <a:off x="-180528" y="4009256"/>
            <a:ext cx="3563888" cy="1944216"/>
          </a:xfrm>
          <a:prstGeom prst="cloud">
            <a:avLst/>
          </a:prstGeom>
          <a:solidFill>
            <a:schemeClr val="accent1">
              <a:alpha val="2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災害時における対応の方法を考える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講座・研修開催のコーディネートのために</a:t>
            </a:r>
            <a:endParaRPr kumimoji="1" lang="ja-JP" altLang="en-US" dirty="0"/>
          </a:p>
        </p:txBody>
      </p:sp>
      <p:graphicFrame>
        <p:nvGraphicFramePr>
          <p:cNvPr id="4" name="コンテンツ プレースホルダ 3"/>
          <p:cNvGraphicFramePr>
            <a:graphicFrameLocks noGrp="1"/>
          </p:cNvGraphicFramePr>
          <p:nvPr>
            <p:ph idx="1"/>
          </p:nvPr>
        </p:nvGraphicFramePr>
        <p:xfrm>
          <a:off x="251520" y="1196752"/>
          <a:ext cx="8435975" cy="547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Ⅱ</a:t>
            </a:r>
            <a:r>
              <a:rPr kumimoji="1" lang="ja-JP" altLang="en-US" dirty="0" err="1" smtClean="0"/>
              <a:t>．</a:t>
            </a:r>
            <a:r>
              <a:rPr kumimoji="1" lang="ja-JP" altLang="en-US" dirty="0" smtClean="0"/>
              <a:t>　避難の拠点</a:t>
            </a:r>
            <a:endParaRPr kumimoji="1" lang="ja-JP" altLang="en-US" dirty="0"/>
          </a:p>
        </p:txBody>
      </p:sp>
      <p:sp>
        <p:nvSpPr>
          <p:cNvPr id="5" name="テキスト プレースホルダ 4"/>
          <p:cNvSpPr>
            <a:spLocks noGrp="1"/>
          </p:cNvSpPr>
          <p:nvPr>
            <p:ph type="body" idx="1"/>
          </p:nvPr>
        </p:nvSpPr>
        <p:spPr/>
        <p:txBody>
          <a:bodyPr/>
          <a:lstStyle/>
          <a:p>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なぜ、避難所なのか？</a:t>
            </a:r>
            <a:endParaRPr kumimoji="1" lang="ja-JP" altLang="en-US" dirty="0"/>
          </a:p>
        </p:txBody>
      </p:sp>
      <p:graphicFrame>
        <p:nvGraphicFramePr>
          <p:cNvPr id="4" name="コンテンツ プレースホルダ 3"/>
          <p:cNvGraphicFramePr>
            <a:graphicFrameLocks noGrp="1"/>
          </p:cNvGraphicFramePr>
          <p:nvPr>
            <p:ph idx="1"/>
          </p:nvPr>
        </p:nvGraphicFramePr>
        <p:xfrm>
          <a:off x="250825" y="1412775"/>
          <a:ext cx="8435975" cy="5184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公民館の法的位置づけ</a:t>
            </a:r>
            <a:endParaRPr kumimoji="1" lang="ja-JP" altLang="en-US" dirty="0"/>
          </a:p>
        </p:txBody>
      </p:sp>
      <p:graphicFrame>
        <p:nvGraphicFramePr>
          <p:cNvPr id="4" name="コンテンツ プレースホルダ 3"/>
          <p:cNvGraphicFramePr>
            <a:graphicFrameLocks noGrp="1"/>
          </p:cNvGraphicFramePr>
          <p:nvPr>
            <p:ph idx="1"/>
          </p:nvPr>
        </p:nvGraphicFramePr>
        <p:xfrm>
          <a:off x="250825" y="1268760"/>
          <a:ext cx="8435975" cy="5256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山崎栄一\デスクトップ\東日本大震災\公民館\2011bosai195_270.gif"/>
          <p:cNvPicPr>
            <a:picLocks noChangeAspect="1" noChangeArrowheads="1"/>
          </p:cNvPicPr>
          <p:nvPr/>
        </p:nvPicPr>
        <p:blipFill>
          <a:blip r:embed="rId3" cstate="print"/>
          <a:srcRect/>
          <a:stretch>
            <a:fillRect/>
          </a:stretch>
        </p:blipFill>
        <p:spPr bwMode="auto">
          <a:xfrm>
            <a:off x="755576" y="692696"/>
            <a:ext cx="4248472" cy="5882500"/>
          </a:xfrm>
          <a:prstGeom prst="rect">
            <a:avLst/>
          </a:prstGeom>
          <a:noFill/>
        </p:spPr>
      </p:pic>
      <p:sp>
        <p:nvSpPr>
          <p:cNvPr id="5" name="雲 4"/>
          <p:cNvSpPr/>
          <p:nvPr/>
        </p:nvSpPr>
        <p:spPr>
          <a:xfrm>
            <a:off x="5076056" y="1412776"/>
            <a:ext cx="3888432" cy="4248472"/>
          </a:xfrm>
          <a:prstGeom prst="cloud">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ここで求められている事柄は</a:t>
            </a:r>
            <a:endParaRPr kumimoji="1" lang="en-US" altLang="ja-JP" sz="2800" dirty="0" smtClean="0">
              <a:solidFill>
                <a:schemeClr val="tx1"/>
              </a:solidFill>
            </a:endParaRPr>
          </a:p>
          <a:p>
            <a:pPr algn="ctr"/>
            <a:r>
              <a:rPr lang="ja-JP" altLang="en-US" sz="2800" dirty="0" smtClean="0">
                <a:solidFill>
                  <a:schemeClr val="tx1"/>
                </a:solidFill>
              </a:rPr>
              <a:t>小中学校に</a:t>
            </a:r>
            <a:endParaRPr lang="en-US" altLang="ja-JP" sz="2800" dirty="0" smtClean="0">
              <a:solidFill>
                <a:schemeClr val="tx1"/>
              </a:solidFill>
            </a:endParaRPr>
          </a:p>
          <a:p>
            <a:pPr algn="ctr"/>
            <a:r>
              <a:rPr lang="ja-JP" altLang="en-US" sz="2800" dirty="0" smtClean="0">
                <a:solidFill>
                  <a:schemeClr val="tx1"/>
                </a:solidFill>
              </a:rPr>
              <a:t>求められている</a:t>
            </a:r>
            <a:endParaRPr lang="en-US" altLang="ja-JP" sz="2800" dirty="0" smtClean="0">
              <a:solidFill>
                <a:schemeClr val="tx1"/>
              </a:solidFill>
            </a:endParaRPr>
          </a:p>
          <a:p>
            <a:pPr algn="ctr"/>
            <a:r>
              <a:rPr lang="ja-JP" altLang="en-US" sz="2800" dirty="0" smtClean="0">
                <a:solidFill>
                  <a:schemeClr val="tx1"/>
                </a:solidFill>
              </a:rPr>
              <a:t>事柄</a:t>
            </a:r>
            <a:r>
              <a:rPr lang="ja-JP" altLang="en-US" sz="2800" dirty="0" smtClean="0">
                <a:solidFill>
                  <a:schemeClr val="tx1"/>
                </a:solidFill>
              </a:rPr>
              <a:t>と変わり</a:t>
            </a:r>
            <a:r>
              <a:rPr lang="ja-JP" altLang="en-US" sz="2800" dirty="0" smtClean="0">
                <a:solidFill>
                  <a:schemeClr val="tx1"/>
                </a:solidFill>
              </a:rPr>
              <a:t>が</a:t>
            </a:r>
            <a:r>
              <a:rPr lang="ja-JP" altLang="en-US" sz="2800" dirty="0" smtClean="0">
                <a:solidFill>
                  <a:schemeClr val="tx1"/>
                </a:solidFill>
              </a:rPr>
              <a:t>ない！！</a:t>
            </a:r>
            <a:endParaRPr kumimoji="1" lang="en-US" altLang="ja-JP" sz="28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50825" y="460375"/>
            <a:ext cx="8424863" cy="523220"/>
          </a:xfrm>
        </p:spPr>
        <p:txBody>
          <a:bodyPr/>
          <a:lstStyle/>
          <a:p>
            <a:r>
              <a:rPr lang="ja-JP" altLang="en-US" dirty="0" smtClean="0"/>
              <a:t>どのような避難生活を送るのか</a:t>
            </a:r>
            <a:r>
              <a:rPr lang="en-US" altLang="ja-JP" dirty="0" smtClean="0"/>
              <a:t>―</a:t>
            </a:r>
            <a:r>
              <a:rPr lang="ja-JP" altLang="en-US" dirty="0" smtClean="0"/>
              <a:t>災害救助法の支援</a:t>
            </a:r>
            <a:endParaRPr lang="ja-JP" altLang="en-US" dirty="0"/>
          </a:p>
        </p:txBody>
      </p:sp>
      <p:sp>
        <p:nvSpPr>
          <p:cNvPr id="261123" name="Rectangle 3"/>
          <p:cNvSpPr>
            <a:spLocks noGrp="1" noChangeArrowheads="1"/>
          </p:cNvSpPr>
          <p:nvPr>
            <p:ph type="body" idx="1"/>
          </p:nvPr>
        </p:nvSpPr>
        <p:spPr>
          <a:xfrm>
            <a:off x="179512" y="1268760"/>
            <a:ext cx="8229600" cy="5113388"/>
          </a:xfrm>
        </p:spPr>
        <p:txBody>
          <a:bodyPr/>
          <a:lstStyle/>
          <a:p>
            <a:pPr>
              <a:lnSpc>
                <a:spcPct val="80000"/>
              </a:lnSpc>
              <a:buFont typeface="Wingdings" pitchFamily="2" charset="2"/>
              <a:buNone/>
            </a:pPr>
            <a:r>
              <a:rPr lang="en-US" altLang="ja-JP" dirty="0"/>
              <a:t>①</a:t>
            </a:r>
            <a:r>
              <a:rPr lang="ja-JP" altLang="en-US" dirty="0"/>
              <a:t>　</a:t>
            </a:r>
            <a:r>
              <a:rPr lang="ja-JP" altLang="en-US" dirty="0">
                <a:solidFill>
                  <a:srgbClr val="FF0000"/>
                </a:solidFill>
              </a:rPr>
              <a:t>避難所、応急仮設住宅</a:t>
            </a:r>
            <a:r>
              <a:rPr lang="ja-JP" altLang="en-US" dirty="0"/>
              <a:t>の供与 </a:t>
            </a:r>
          </a:p>
          <a:p>
            <a:pPr>
              <a:lnSpc>
                <a:spcPct val="80000"/>
              </a:lnSpc>
              <a:buFont typeface="Wingdings" pitchFamily="2" charset="2"/>
              <a:buNone/>
            </a:pPr>
            <a:r>
              <a:rPr lang="ja-JP" altLang="en-US" dirty="0"/>
              <a:t>②　</a:t>
            </a:r>
            <a:r>
              <a:rPr lang="ja-JP" altLang="en-US" dirty="0">
                <a:solidFill>
                  <a:srgbClr val="FF0000"/>
                </a:solidFill>
              </a:rPr>
              <a:t>炊き出し</a:t>
            </a:r>
            <a:r>
              <a:rPr lang="ja-JP" altLang="en-US" dirty="0"/>
              <a:t>その他による食品及び飲料水の供給 </a:t>
            </a:r>
          </a:p>
          <a:p>
            <a:pPr>
              <a:lnSpc>
                <a:spcPct val="80000"/>
              </a:lnSpc>
              <a:buFont typeface="Wingdings" pitchFamily="2" charset="2"/>
              <a:buNone/>
            </a:pPr>
            <a:r>
              <a:rPr lang="ja-JP" altLang="en-US" dirty="0"/>
              <a:t>③　被服、寝具その他</a:t>
            </a:r>
            <a:r>
              <a:rPr lang="ja-JP" altLang="en-US" dirty="0">
                <a:solidFill>
                  <a:srgbClr val="FF0000"/>
                </a:solidFill>
              </a:rPr>
              <a:t>生活必需品</a:t>
            </a:r>
            <a:r>
              <a:rPr lang="ja-JP" altLang="en-US" dirty="0"/>
              <a:t>の給与又は貸与 </a:t>
            </a:r>
          </a:p>
          <a:p>
            <a:pPr>
              <a:lnSpc>
                <a:spcPct val="80000"/>
              </a:lnSpc>
              <a:buFont typeface="Wingdings" pitchFamily="2" charset="2"/>
              <a:buNone/>
            </a:pPr>
            <a:r>
              <a:rPr lang="ja-JP" altLang="en-US" dirty="0"/>
              <a:t>④　医療及び助産 </a:t>
            </a:r>
          </a:p>
          <a:p>
            <a:pPr>
              <a:lnSpc>
                <a:spcPct val="80000"/>
              </a:lnSpc>
              <a:buFont typeface="Wingdings" pitchFamily="2" charset="2"/>
              <a:buNone/>
            </a:pPr>
            <a:r>
              <a:rPr lang="ja-JP" altLang="en-US" dirty="0"/>
              <a:t>⑤　災害にかかった者の救出 </a:t>
            </a:r>
          </a:p>
          <a:p>
            <a:pPr>
              <a:lnSpc>
                <a:spcPct val="80000"/>
              </a:lnSpc>
              <a:buFont typeface="Wingdings" pitchFamily="2" charset="2"/>
              <a:buNone/>
            </a:pPr>
            <a:r>
              <a:rPr lang="ja-JP" altLang="en-US" dirty="0"/>
              <a:t>⑥　災害にかかった住宅の応急修理 </a:t>
            </a:r>
          </a:p>
          <a:p>
            <a:pPr>
              <a:lnSpc>
                <a:spcPct val="80000"/>
              </a:lnSpc>
              <a:buFont typeface="Wingdings" pitchFamily="2" charset="2"/>
              <a:buNone/>
            </a:pPr>
            <a:r>
              <a:rPr lang="ja-JP" altLang="en-US" dirty="0"/>
              <a:t>⑦　生業に必要な資金、器具又は資料の給与又は貸与</a:t>
            </a:r>
          </a:p>
          <a:p>
            <a:pPr>
              <a:lnSpc>
                <a:spcPct val="80000"/>
              </a:lnSpc>
              <a:buFont typeface="Wingdings" pitchFamily="2" charset="2"/>
              <a:buNone/>
            </a:pPr>
            <a:r>
              <a:rPr lang="ja-JP" altLang="en-US" dirty="0"/>
              <a:t>　　（災害援護貸付金等の各種貸付制度の充実により現在運用されて</a:t>
            </a:r>
            <a:r>
              <a:rPr lang="ja-JP" altLang="en-US" dirty="0" smtClean="0"/>
              <a:t>いない）</a:t>
            </a:r>
            <a:endParaRPr lang="ja-JP" altLang="en-US" dirty="0"/>
          </a:p>
          <a:p>
            <a:pPr>
              <a:lnSpc>
                <a:spcPct val="80000"/>
              </a:lnSpc>
              <a:buFont typeface="Wingdings" pitchFamily="2" charset="2"/>
              <a:buNone/>
            </a:pPr>
            <a:r>
              <a:rPr lang="ja-JP" altLang="en-US" dirty="0"/>
              <a:t>⑧　学用品の給与 </a:t>
            </a:r>
          </a:p>
          <a:p>
            <a:pPr>
              <a:lnSpc>
                <a:spcPct val="80000"/>
              </a:lnSpc>
              <a:buFont typeface="Wingdings" pitchFamily="2" charset="2"/>
              <a:buNone/>
            </a:pPr>
            <a:r>
              <a:rPr lang="ja-JP" altLang="en-US" dirty="0"/>
              <a:t>⑨　埋葬 </a:t>
            </a:r>
          </a:p>
          <a:p>
            <a:pPr>
              <a:lnSpc>
                <a:spcPct val="80000"/>
              </a:lnSpc>
              <a:buFont typeface="Wingdings" pitchFamily="2" charset="2"/>
              <a:buNone/>
            </a:pPr>
            <a:r>
              <a:rPr lang="ja-JP" altLang="en-US" dirty="0"/>
              <a:t>⑩　死体の捜索及び処理 </a:t>
            </a:r>
          </a:p>
          <a:p>
            <a:pPr>
              <a:lnSpc>
                <a:spcPct val="80000"/>
              </a:lnSpc>
              <a:buFont typeface="Wingdings" pitchFamily="2" charset="2"/>
              <a:buNone/>
            </a:pPr>
            <a:r>
              <a:rPr lang="ja-JP" altLang="en-US" dirty="0"/>
              <a:t>⑪　災害によって住居又はその周辺に運ばれた土石、竹木等で</a:t>
            </a:r>
            <a:r>
              <a:rPr lang="ja-JP" altLang="en-US" dirty="0" smtClean="0"/>
              <a:t>日常に</a:t>
            </a:r>
            <a:r>
              <a:rPr lang="ja-JP" altLang="en-US" dirty="0"/>
              <a:t>著しい支障を及ぼしているものの除去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0825" y="460375"/>
            <a:ext cx="8424863" cy="523220"/>
          </a:xfrm>
        </p:spPr>
        <p:txBody>
          <a:bodyPr/>
          <a:lstStyle/>
          <a:p>
            <a:r>
              <a:rPr kumimoji="1" lang="ja-JP" altLang="en-US" dirty="0" smtClean="0"/>
              <a:t>災害救助法に関するクイズ　○か</a:t>
            </a:r>
            <a:r>
              <a:rPr kumimoji="1" lang="en-US" altLang="ja-JP" dirty="0" smtClean="0"/>
              <a:t>×</a:t>
            </a:r>
            <a:r>
              <a:rPr kumimoji="1" lang="ja-JP" altLang="en-US" dirty="0" smtClean="0"/>
              <a:t>か</a:t>
            </a:r>
            <a:endParaRPr kumimoji="1" lang="ja-JP" altLang="en-US" dirty="0"/>
          </a:p>
        </p:txBody>
      </p:sp>
      <p:graphicFrame>
        <p:nvGraphicFramePr>
          <p:cNvPr id="7" name="図表 6"/>
          <p:cNvGraphicFramePr/>
          <p:nvPr/>
        </p:nvGraphicFramePr>
        <p:xfrm>
          <a:off x="714348" y="1348932"/>
          <a:ext cx="7715304" cy="5392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雲 4"/>
          <p:cNvSpPr/>
          <p:nvPr/>
        </p:nvSpPr>
        <p:spPr>
          <a:xfrm>
            <a:off x="467544" y="1196752"/>
            <a:ext cx="8676456" cy="5328592"/>
          </a:xfrm>
          <a:prstGeom prst="cloud">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すべて</a:t>
            </a:r>
            <a:r>
              <a:rPr kumimoji="1" lang="en-US" altLang="ja-JP" sz="4400" dirty="0" smtClean="0">
                <a:solidFill>
                  <a:schemeClr val="tx1"/>
                </a:solidFill>
              </a:rPr>
              <a:t>×</a:t>
            </a:r>
          </a:p>
          <a:p>
            <a:pPr algn="ctr"/>
            <a:r>
              <a:rPr lang="ja-JP" altLang="en-US" sz="4400" dirty="0" smtClean="0">
                <a:solidFill>
                  <a:schemeClr val="tx1"/>
                </a:solidFill>
              </a:rPr>
              <a:t>すべてできます！！</a:t>
            </a:r>
            <a:endParaRPr lang="en-US" altLang="ja-JP" sz="4400" dirty="0" smtClean="0">
              <a:solidFill>
                <a:schemeClr val="tx1"/>
              </a:solidFill>
            </a:endParaRPr>
          </a:p>
          <a:p>
            <a:pPr algn="ctr"/>
            <a:endParaRPr lang="en-US" altLang="ja-JP" sz="4400" dirty="0" smtClean="0">
              <a:solidFill>
                <a:schemeClr val="tx1"/>
              </a:solidFill>
            </a:endParaRPr>
          </a:p>
          <a:p>
            <a:pPr algn="ctr"/>
            <a:r>
              <a:rPr kumimoji="1" lang="ja-JP" altLang="en-US" sz="4400" dirty="0" smtClean="0">
                <a:solidFill>
                  <a:schemeClr val="tx1"/>
                </a:solidFill>
              </a:rPr>
              <a:t>必要があれば何でも</a:t>
            </a:r>
            <a:endParaRPr kumimoji="1" lang="en-US" altLang="ja-JP" sz="4400" dirty="0" smtClean="0">
              <a:solidFill>
                <a:schemeClr val="tx1"/>
              </a:solidFill>
            </a:endParaRPr>
          </a:p>
          <a:p>
            <a:pPr algn="ctr"/>
            <a:r>
              <a:rPr kumimoji="1" lang="ja-JP" altLang="en-US" sz="4400" dirty="0" smtClean="0">
                <a:solidFill>
                  <a:schemeClr val="tx1"/>
                </a:solidFill>
              </a:rPr>
              <a:t>できるのが災害救助法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460375"/>
            <a:ext cx="8892480" cy="954107"/>
          </a:xfrm>
        </p:spPr>
        <p:txBody>
          <a:bodyPr/>
          <a:lstStyle/>
          <a:p>
            <a:r>
              <a:rPr kumimoji="1" lang="ja-JP" altLang="en-US" dirty="0" smtClean="0"/>
              <a:t>東日本大震災における各種通知　特別基準　弾力的運用</a:t>
            </a:r>
            <a:endParaRPr kumimoji="1" lang="ja-JP" altLang="en-US" dirty="0"/>
          </a:p>
        </p:txBody>
      </p:sp>
      <p:sp>
        <p:nvSpPr>
          <p:cNvPr id="3" name="コンテンツ プレースホルダ 2"/>
          <p:cNvSpPr>
            <a:spLocks noGrp="1"/>
          </p:cNvSpPr>
          <p:nvPr>
            <p:ph idx="1"/>
          </p:nvPr>
        </p:nvSpPr>
        <p:spPr>
          <a:xfrm>
            <a:off x="251520" y="1052736"/>
            <a:ext cx="8568952" cy="5749266"/>
          </a:xfrm>
        </p:spPr>
        <p:txBody>
          <a:bodyPr/>
          <a:lstStyle/>
          <a:p>
            <a:r>
              <a:rPr lang="ja-JP" altLang="en-US" dirty="0" smtClean="0"/>
              <a:t>　平成</a:t>
            </a:r>
            <a:r>
              <a:rPr lang="en-US" altLang="ja-JP" dirty="0" smtClean="0"/>
              <a:t>23</a:t>
            </a:r>
            <a:r>
              <a:rPr lang="ja-JP" altLang="en-US" dirty="0" smtClean="0"/>
              <a:t>年（</a:t>
            </a:r>
            <a:r>
              <a:rPr lang="en-US" altLang="ja-JP" dirty="0" smtClean="0"/>
              <a:t>2011</a:t>
            </a:r>
            <a:r>
              <a:rPr lang="ja-JP" altLang="en-US" dirty="0" smtClean="0"/>
              <a:t>年）東北地方太平洋沖地震に係る災害救助法の弾力運用について（その</a:t>
            </a:r>
            <a:r>
              <a:rPr lang="en-US" altLang="ja-JP" dirty="0" smtClean="0"/>
              <a:t>8</a:t>
            </a:r>
            <a:r>
              <a:rPr lang="ja-JP" altLang="en-US" dirty="0" smtClean="0"/>
              <a:t>）</a:t>
            </a:r>
            <a:endParaRPr lang="en-US" altLang="ja-JP" dirty="0" smtClean="0"/>
          </a:p>
          <a:p>
            <a:r>
              <a:rPr lang="ja-JP" altLang="en-US" dirty="0" smtClean="0"/>
              <a:t>　県域を越えた避難者の旅館ホテル等への受入れについて</a:t>
            </a:r>
            <a:endParaRPr lang="en-US" altLang="ja-JP" dirty="0" smtClean="0"/>
          </a:p>
          <a:p>
            <a:r>
              <a:rPr lang="ja-JP" altLang="en-US" dirty="0" smtClean="0"/>
              <a:t>　避難所の生活環境の整備について</a:t>
            </a:r>
            <a:endParaRPr lang="en-US" altLang="ja-JP" dirty="0" smtClean="0"/>
          </a:p>
          <a:p>
            <a:r>
              <a:rPr lang="ja-JP" altLang="en-US" dirty="0" smtClean="0"/>
              <a:t>　東日本大震災に係る応急仮設住宅について（その</a:t>
            </a:r>
            <a:r>
              <a:rPr lang="en-US" altLang="ja-JP" dirty="0" smtClean="0"/>
              <a:t>4</a:t>
            </a:r>
            <a:r>
              <a:rPr lang="ja-JP" altLang="en-US" dirty="0" smtClean="0"/>
              <a:t>）</a:t>
            </a:r>
            <a:endParaRPr lang="en-US" altLang="ja-JP" dirty="0" smtClean="0"/>
          </a:p>
          <a:p>
            <a:pPr marL="914400" lvl="1" indent="-457200">
              <a:buFont typeface="+mj-lt"/>
              <a:buAutoNum type="arabicPeriod"/>
            </a:pPr>
            <a:r>
              <a:rPr lang="ja-JP" altLang="en-US" dirty="0" smtClean="0"/>
              <a:t>被災地以外の都道府県による積極的受入れを促進</a:t>
            </a:r>
            <a:endParaRPr lang="en-US" altLang="ja-JP" dirty="0" smtClean="0"/>
          </a:p>
          <a:p>
            <a:pPr marL="914400" lvl="1" indent="-457200">
              <a:buFont typeface="+mj-lt"/>
              <a:buAutoNum type="arabicPeriod"/>
            </a:pPr>
            <a:r>
              <a:rPr lang="ja-JP" altLang="en-US" dirty="0" smtClean="0"/>
              <a:t>民間旅館・ホテル等について　</a:t>
            </a:r>
            <a:r>
              <a:rPr lang="en-US" altLang="ja-JP" dirty="0" smtClean="0"/>
              <a:t>1</a:t>
            </a:r>
            <a:r>
              <a:rPr lang="ja-JP" altLang="en-US" dirty="0" smtClean="0"/>
              <a:t>人</a:t>
            </a:r>
            <a:r>
              <a:rPr lang="en-US" altLang="ja-JP" dirty="0" smtClean="0"/>
              <a:t>1</a:t>
            </a:r>
            <a:r>
              <a:rPr lang="ja-JP" altLang="en-US" dirty="0" smtClean="0"/>
              <a:t>日</a:t>
            </a:r>
            <a:r>
              <a:rPr lang="en-US" altLang="ja-JP" dirty="0" smtClean="0"/>
              <a:t>5000</a:t>
            </a:r>
            <a:r>
              <a:rPr lang="ja-JP" altLang="en-US" dirty="0" smtClean="0"/>
              <a:t>円（食事込み）</a:t>
            </a:r>
            <a:endParaRPr lang="en-US" altLang="ja-JP" dirty="0" smtClean="0"/>
          </a:p>
          <a:p>
            <a:pPr marL="914400" lvl="1" indent="-457200">
              <a:buFont typeface="+mj-lt"/>
              <a:buAutoNum type="arabicPeriod"/>
            </a:pPr>
            <a:r>
              <a:rPr lang="ja-JP" altLang="en-US" dirty="0" smtClean="0">
                <a:solidFill>
                  <a:srgbClr val="FF0000"/>
                </a:solidFill>
              </a:rPr>
              <a:t>避難所の開設期間／食事については</a:t>
            </a:r>
            <a:r>
              <a:rPr lang="en-US" altLang="ja-JP" dirty="0" smtClean="0">
                <a:solidFill>
                  <a:srgbClr val="FF0000"/>
                </a:solidFill>
              </a:rPr>
              <a:t>7</a:t>
            </a:r>
            <a:r>
              <a:rPr lang="ja-JP" altLang="en-US" dirty="0" smtClean="0">
                <a:solidFill>
                  <a:srgbClr val="FF0000"/>
                </a:solidFill>
              </a:rPr>
              <a:t>日以内→</a:t>
            </a:r>
            <a:r>
              <a:rPr lang="en-US" altLang="ja-JP" dirty="0" smtClean="0">
                <a:solidFill>
                  <a:srgbClr val="FF0000"/>
                </a:solidFill>
              </a:rPr>
              <a:t>2</a:t>
            </a:r>
            <a:r>
              <a:rPr lang="ja-JP" altLang="en-US" dirty="0" smtClean="0">
                <a:solidFill>
                  <a:srgbClr val="FF0000"/>
                </a:solidFill>
              </a:rPr>
              <a:t>ヶ月まで（さらに延長可）</a:t>
            </a:r>
            <a:endParaRPr lang="en-US" altLang="ja-JP" dirty="0" smtClean="0">
              <a:solidFill>
                <a:srgbClr val="FF0000"/>
              </a:solidFill>
            </a:endParaRPr>
          </a:p>
          <a:p>
            <a:pPr marL="914400" lvl="1" indent="-457200">
              <a:buFont typeface="+mj-lt"/>
              <a:buAutoNum type="arabicPeriod"/>
            </a:pPr>
            <a:r>
              <a:rPr lang="ja-JP" altLang="en-US" dirty="0" smtClean="0"/>
              <a:t>応急仮設住宅は寒冷地仕様</a:t>
            </a:r>
            <a:endParaRPr lang="en-US" altLang="ja-JP" dirty="0" smtClean="0"/>
          </a:p>
          <a:p>
            <a:pPr marL="914400" lvl="1" indent="-457200">
              <a:buFont typeface="+mj-lt"/>
              <a:buAutoNum type="arabicPeriod"/>
            </a:pPr>
            <a:r>
              <a:rPr lang="ja-JP" altLang="en-US" dirty="0" smtClean="0"/>
              <a:t>民間賃貸、空き家の借り上げ　</a:t>
            </a:r>
            <a:r>
              <a:rPr lang="en-US" altLang="ja-JP" dirty="0" smtClean="0"/>
              <a:t>1</a:t>
            </a:r>
            <a:r>
              <a:rPr lang="ja-JP" altLang="en-US" dirty="0" smtClean="0"/>
              <a:t>戸月額</a:t>
            </a:r>
            <a:r>
              <a:rPr lang="en-US" altLang="ja-JP" dirty="0" smtClean="0"/>
              <a:t>6</a:t>
            </a:r>
            <a:r>
              <a:rPr lang="ja-JP" altLang="en-US" dirty="0" smtClean="0"/>
              <a:t>万円</a:t>
            </a:r>
            <a:endParaRPr lang="en-US" altLang="ja-JP" dirty="0" smtClean="0"/>
          </a:p>
          <a:p>
            <a:pPr marL="914400" lvl="1" indent="-457200">
              <a:buFont typeface="+mj-lt"/>
              <a:buAutoNum type="arabicPeriod"/>
            </a:pPr>
            <a:r>
              <a:rPr kumimoji="1" lang="ja-JP" altLang="en-US" dirty="0" smtClean="0">
                <a:solidFill>
                  <a:srgbClr val="FF0000"/>
                </a:solidFill>
              </a:rPr>
              <a:t>パーティション　冷暖房　仮設洗濯場／風呂／シャワー／トイレ</a:t>
            </a:r>
            <a:endParaRPr kumimoji="1" lang="en-US" altLang="ja-JP" dirty="0" smtClean="0">
              <a:solidFill>
                <a:srgbClr val="FF0000"/>
              </a:solidFill>
            </a:endParaRPr>
          </a:p>
          <a:p>
            <a:pPr marL="914400" lvl="1" indent="-457200">
              <a:buFont typeface="+mj-lt"/>
              <a:buAutoNum type="arabicPeriod"/>
            </a:pPr>
            <a:r>
              <a:rPr lang="ja-JP" altLang="en-US" dirty="0" smtClean="0">
                <a:solidFill>
                  <a:srgbClr val="FF0000"/>
                </a:solidFill>
              </a:rPr>
              <a:t>食事については、高齢者・病弱者に対する配慮</a:t>
            </a:r>
            <a:endParaRPr lang="en-US" altLang="ja-JP" dirty="0" smtClean="0">
              <a:solidFill>
                <a:srgbClr val="FF0000"/>
              </a:solidFill>
            </a:endParaRPr>
          </a:p>
          <a:p>
            <a:pPr marL="914400" lvl="1" indent="-457200">
              <a:buFont typeface="+mj-lt"/>
              <a:buAutoNum type="arabicPeriod"/>
            </a:pPr>
            <a:r>
              <a:rPr kumimoji="1" lang="ja-JP" altLang="en-US" dirty="0" smtClean="0">
                <a:solidFill>
                  <a:srgbClr val="FF0000"/>
                </a:solidFill>
              </a:rPr>
              <a:t>福祉避難所の設置</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 3"/>
          <p:cNvSpPr/>
          <p:nvPr/>
        </p:nvSpPr>
        <p:spPr>
          <a:xfrm>
            <a:off x="0" y="836712"/>
            <a:ext cx="9144000" cy="5256584"/>
          </a:xfrm>
          <a:prstGeom prst="cloud">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このような運用が可能であることを、　</a:t>
            </a:r>
            <a:r>
              <a:rPr kumimoji="1" lang="ja-JP" altLang="en-US" sz="2800" dirty="0" smtClean="0">
                <a:solidFill>
                  <a:srgbClr val="FF0000"/>
                </a:solidFill>
              </a:rPr>
              <a:t>行政の職員が知らない</a:t>
            </a:r>
            <a:r>
              <a:rPr kumimoji="1" lang="ja-JP" altLang="en-US" sz="2800" dirty="0" smtClean="0">
                <a:solidFill>
                  <a:schemeClr val="tx1"/>
                </a:solidFill>
              </a:rPr>
              <a:t>こともある！！</a:t>
            </a:r>
            <a:endParaRPr lang="en-US" altLang="ja-JP" sz="2800" dirty="0" smtClean="0">
              <a:solidFill>
                <a:schemeClr val="tx1"/>
              </a:solidFill>
            </a:endParaRPr>
          </a:p>
          <a:p>
            <a:pPr algn="ctr"/>
            <a:r>
              <a:rPr kumimoji="1" lang="ja-JP" altLang="en-US" sz="2800" dirty="0" smtClean="0">
                <a:solidFill>
                  <a:schemeClr val="tx1"/>
                </a:solidFill>
              </a:rPr>
              <a:t>そのために、住民は過酷な避難生活を強いられることもある！！</a:t>
            </a:r>
            <a:endParaRPr lang="en-US" altLang="ja-JP" sz="2800" dirty="0" smtClean="0">
              <a:solidFill>
                <a:schemeClr val="tx1"/>
              </a:solidFill>
            </a:endParaRPr>
          </a:p>
          <a:p>
            <a:pPr algn="ctr"/>
            <a:r>
              <a:rPr kumimoji="1" lang="ja-JP" altLang="en-US" sz="2800" dirty="0" smtClean="0">
                <a:solidFill>
                  <a:schemeClr val="tx1"/>
                </a:solidFill>
              </a:rPr>
              <a:t>最悪の場合は、「震災関連死」につながることになる！！</a:t>
            </a:r>
            <a:endParaRPr kumimoji="1" lang="en-US" altLang="ja-JP" sz="2800" dirty="0" smtClean="0">
              <a:solidFill>
                <a:schemeClr val="tx1"/>
              </a:solidFill>
            </a:endParaRPr>
          </a:p>
          <a:p>
            <a:pPr algn="ctr"/>
            <a:r>
              <a:rPr kumimoji="1" lang="ja-JP" altLang="en-US" sz="2800" dirty="0" smtClean="0">
                <a:solidFill>
                  <a:schemeClr val="tx1"/>
                </a:solidFill>
              </a:rPr>
              <a:t>「人災」以外の何者でもない！！</a:t>
            </a:r>
            <a:endParaRPr kumimoji="1" lang="en-US" altLang="ja-JP" sz="2800" dirty="0" smtClean="0">
              <a:solidFill>
                <a:schemeClr val="tx1"/>
              </a:solidFill>
            </a:endParaRPr>
          </a:p>
          <a:p>
            <a:pPr algn="ctr"/>
            <a:r>
              <a:rPr lang="ja-JP" altLang="en-US" sz="2800" dirty="0" smtClean="0">
                <a:solidFill>
                  <a:schemeClr val="tx1"/>
                </a:solidFill>
              </a:rPr>
              <a:t>「人災」から大分県民を守れ！！</a:t>
            </a:r>
            <a:endParaRPr kumimoji="1" lang="ja-JP" altLang="en-US" sz="28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smtClean="0"/>
              <a:t>知識の共有のイメージ</a:t>
            </a:r>
            <a:endParaRPr kumimoji="1" lang="ja-JP" altLang="en-US"/>
          </a:p>
        </p:txBody>
      </p:sp>
      <p:graphicFrame>
        <p:nvGraphicFramePr>
          <p:cNvPr id="4" name="コンテンツ プレースホルダ 3"/>
          <p:cNvGraphicFramePr>
            <a:graphicFrameLocks noGrp="1"/>
          </p:cNvGraphicFramePr>
          <p:nvPr>
            <p:ph idx="1"/>
          </p:nvPr>
        </p:nvGraphicFramePr>
        <p:xfrm>
          <a:off x="179512" y="1700808"/>
          <a:ext cx="4104456"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横巻き 4"/>
          <p:cNvSpPr/>
          <p:nvPr/>
        </p:nvSpPr>
        <p:spPr>
          <a:xfrm>
            <a:off x="395536" y="4869160"/>
            <a:ext cx="4032448" cy="1512168"/>
          </a:xfrm>
          <a:prstGeom prst="horizontalScroll">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災害救助法等に関する知識を共有</a:t>
            </a:r>
          </a:p>
        </p:txBody>
      </p:sp>
      <p:sp>
        <p:nvSpPr>
          <p:cNvPr id="6" name="右矢印 5"/>
          <p:cNvSpPr/>
          <p:nvPr/>
        </p:nvSpPr>
        <p:spPr>
          <a:xfrm>
            <a:off x="3707904" y="3140968"/>
            <a:ext cx="1440160" cy="1080120"/>
          </a:xfrm>
          <a:prstGeom prst="right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
        <p:nvSpPr>
          <p:cNvPr id="8" name="雲 7"/>
          <p:cNvSpPr/>
          <p:nvPr/>
        </p:nvSpPr>
        <p:spPr>
          <a:xfrm>
            <a:off x="5148064" y="1556792"/>
            <a:ext cx="4248472" cy="3888432"/>
          </a:xfrm>
          <a:prstGeom prst="cloud">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smtClean="0">
              <a:solidFill>
                <a:schemeClr val="tx1"/>
              </a:solidFill>
            </a:endParaRPr>
          </a:p>
          <a:p>
            <a:pPr algn="ctr"/>
            <a:r>
              <a:rPr lang="ja-JP" altLang="en-US" sz="2000" dirty="0" smtClean="0">
                <a:solidFill>
                  <a:schemeClr val="tx1"/>
                </a:solidFill>
              </a:rPr>
              <a:t>災害救助法の</a:t>
            </a:r>
            <a:endParaRPr lang="en-US" altLang="ja-JP" sz="2000" dirty="0" smtClean="0">
              <a:solidFill>
                <a:schemeClr val="tx1"/>
              </a:solidFill>
            </a:endParaRPr>
          </a:p>
          <a:p>
            <a:pPr algn="ctr"/>
            <a:r>
              <a:rPr lang="ja-JP" altLang="en-US" sz="2000" dirty="0" smtClean="0">
                <a:solidFill>
                  <a:schemeClr val="tx1"/>
                </a:solidFill>
              </a:rPr>
              <a:t>徹底活用を図る</a:t>
            </a:r>
            <a:endParaRPr lang="en-US" altLang="ja-JP" sz="2000" dirty="0" smtClean="0">
              <a:solidFill>
                <a:schemeClr val="tx1"/>
              </a:solidFill>
            </a:endParaRPr>
          </a:p>
          <a:p>
            <a:pPr algn="ctr"/>
            <a:endParaRPr lang="en-US" altLang="ja-JP" sz="2000" dirty="0" smtClean="0">
              <a:solidFill>
                <a:schemeClr val="tx1"/>
              </a:solidFill>
            </a:endParaRPr>
          </a:p>
          <a:p>
            <a:pPr algn="ctr"/>
            <a:r>
              <a:rPr lang="ja-JP" altLang="en-US" sz="2000" dirty="0" smtClean="0">
                <a:solidFill>
                  <a:schemeClr val="tx1"/>
                </a:solidFill>
              </a:rPr>
              <a:t>事前想定しておくべき</a:t>
            </a:r>
            <a:endParaRPr lang="en-US" altLang="ja-JP" sz="2000" dirty="0" smtClean="0">
              <a:solidFill>
                <a:schemeClr val="tx1"/>
              </a:solidFill>
            </a:endParaRPr>
          </a:p>
          <a:p>
            <a:pPr algn="ctr"/>
            <a:r>
              <a:rPr lang="ja-JP" altLang="en-US" sz="2000" dirty="0" smtClean="0">
                <a:solidFill>
                  <a:schemeClr val="tx1"/>
                </a:solidFill>
              </a:rPr>
              <a:t>事柄の明確化</a:t>
            </a:r>
            <a:endParaRPr lang="en-US" altLang="ja-JP" sz="2000" dirty="0" smtClean="0">
              <a:solidFill>
                <a:schemeClr val="tx1"/>
              </a:solidFill>
            </a:endParaRPr>
          </a:p>
          <a:p>
            <a:pPr algn="ctr"/>
            <a:endParaRPr lang="en-US" altLang="ja-JP" sz="2000" dirty="0" smtClean="0">
              <a:solidFill>
                <a:schemeClr val="tx1"/>
              </a:solidFill>
            </a:endParaRPr>
          </a:p>
          <a:p>
            <a:pPr algn="ctr"/>
            <a:r>
              <a:rPr lang="ja-JP" altLang="en-US" sz="2000" dirty="0" smtClean="0">
                <a:solidFill>
                  <a:schemeClr val="tx1"/>
                </a:solidFill>
              </a:rPr>
              <a:t>事前の準備の促進</a:t>
            </a:r>
            <a:endParaRPr lang="en-US" altLang="ja-JP" sz="2000" dirty="0" smtClean="0">
              <a:solidFill>
                <a:schemeClr val="tx1"/>
              </a:solidFill>
            </a:endParaRPr>
          </a:p>
          <a:p>
            <a:pPr algn="ctr"/>
            <a:r>
              <a:rPr lang="en-US" altLang="ja-JP" sz="2000" dirty="0" smtClean="0">
                <a:solidFill>
                  <a:schemeClr val="tx1"/>
                </a:solidFill>
              </a:rPr>
              <a:t>〔</a:t>
            </a:r>
            <a:r>
              <a:rPr lang="ja-JP" altLang="en-US" sz="2000" dirty="0" smtClean="0">
                <a:solidFill>
                  <a:schemeClr val="tx1"/>
                </a:solidFill>
              </a:rPr>
              <a:t>共助・自助含</a:t>
            </a:r>
            <a:r>
              <a:rPr lang="en-US" altLang="ja-JP" sz="2000" dirty="0" smtClean="0">
                <a:solidFill>
                  <a:schemeClr val="tx1"/>
                </a:solidFill>
              </a:rPr>
              <a:t>〕</a:t>
            </a:r>
          </a:p>
          <a:p>
            <a:pPr algn="ctr"/>
            <a:endParaRPr kumimoji="1" lang="ja-JP" altLang="en-US" sz="2400" dirty="0" smtClean="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今後の方針</a:t>
            </a:r>
            <a:endParaRPr kumimoji="1" lang="ja-JP" altLang="en-US" dirty="0"/>
          </a:p>
        </p:txBody>
      </p:sp>
      <p:graphicFrame>
        <p:nvGraphicFramePr>
          <p:cNvPr id="4" name="コンテンツ プレースホルダ 3"/>
          <p:cNvGraphicFramePr>
            <a:graphicFrameLocks noGrp="1"/>
          </p:cNvGraphicFramePr>
          <p:nvPr>
            <p:ph idx="1"/>
          </p:nvPr>
        </p:nvGraphicFramePr>
        <p:xfrm>
          <a:off x="250825" y="1268760"/>
          <a:ext cx="8435975"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Ⅲ</a:t>
            </a:r>
            <a:r>
              <a:rPr kumimoji="1" lang="ja-JP" altLang="en-US" dirty="0" err="1" smtClean="0"/>
              <a:t>．</a:t>
            </a:r>
            <a:r>
              <a:rPr kumimoji="1" lang="ja-JP" altLang="en-US" dirty="0" smtClean="0"/>
              <a:t>　地域防災の拠点</a:t>
            </a:r>
            <a:endParaRPr kumimoji="1" lang="ja-JP" altLang="en-US" dirty="0"/>
          </a:p>
        </p:txBody>
      </p:sp>
      <p:sp>
        <p:nvSpPr>
          <p:cNvPr id="5" name="テキスト プレースホルダ 4"/>
          <p:cNvSpPr>
            <a:spLocks noGrp="1"/>
          </p:cNvSpPr>
          <p:nvPr>
            <p:ph type="body" idx="1"/>
          </p:nvPr>
        </p:nvSpPr>
        <p:spPr>
          <a:xfrm>
            <a:off x="714348" y="3957585"/>
            <a:ext cx="7772400" cy="400110"/>
          </a:xfrm>
        </p:spPr>
        <p:txBody>
          <a:bodyPr/>
          <a:lstStyle/>
          <a:p>
            <a:r>
              <a:rPr kumimoji="1" lang="ja-JP" altLang="en-US" dirty="0" smtClean="0"/>
              <a:t>災害時要援護者対策の推進</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なぜ地域防災なのか？</a:t>
            </a:r>
            <a:endParaRPr kumimoji="1" lang="ja-JP" altLang="en-US" dirty="0"/>
          </a:p>
        </p:txBody>
      </p:sp>
      <p:graphicFrame>
        <p:nvGraphicFramePr>
          <p:cNvPr id="4" name="コンテンツ プレースホルダ 3"/>
          <p:cNvGraphicFramePr>
            <a:graphicFrameLocks noGrp="1"/>
          </p:cNvGraphicFramePr>
          <p:nvPr>
            <p:ph idx="1"/>
          </p:nvPr>
        </p:nvGraphicFramePr>
        <p:xfrm>
          <a:off x="250825" y="1052736"/>
          <a:ext cx="8435975"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公民館に期待されている役割</a:t>
            </a:r>
            <a:endParaRPr kumimoji="1" lang="ja-JP" altLang="en-US" dirty="0"/>
          </a:p>
        </p:txBody>
      </p:sp>
      <p:graphicFrame>
        <p:nvGraphicFramePr>
          <p:cNvPr id="4" name="コンテンツ プレースホルダ 3"/>
          <p:cNvGraphicFramePr>
            <a:graphicFrameLocks noGrp="1"/>
          </p:cNvGraphicFramePr>
          <p:nvPr>
            <p:ph idx="1"/>
          </p:nvPr>
        </p:nvGraphicFramePr>
        <p:xfrm>
          <a:off x="179512" y="1844824"/>
          <a:ext cx="8435975"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50825" y="460375"/>
            <a:ext cx="8424863" cy="523875"/>
          </a:xfrm>
        </p:spPr>
        <p:txBody>
          <a:bodyPr/>
          <a:lstStyle/>
          <a:p>
            <a:pPr eaLnBrk="1" hangingPunct="1"/>
            <a:r>
              <a:rPr lang="ja-JP" altLang="en-US" smtClean="0"/>
              <a:t>災害時要援護者とは何か？</a:t>
            </a:r>
          </a:p>
        </p:txBody>
      </p:sp>
      <p:sp>
        <p:nvSpPr>
          <p:cNvPr id="1028" name="Rectangle 3"/>
          <p:cNvSpPr>
            <a:spLocks noGrp="1" noChangeArrowheads="1"/>
          </p:cNvSpPr>
          <p:nvPr>
            <p:ph type="body" idx="1"/>
          </p:nvPr>
        </p:nvSpPr>
        <p:spPr>
          <a:xfrm>
            <a:off x="571500" y="1500188"/>
            <a:ext cx="7772400" cy="1662112"/>
          </a:xfrm>
        </p:spPr>
        <p:txBody>
          <a:bodyPr/>
          <a:lstStyle/>
          <a:p>
            <a:pPr eaLnBrk="1" hangingPunct="1">
              <a:lnSpc>
                <a:spcPct val="90000"/>
              </a:lnSpc>
            </a:pPr>
            <a:r>
              <a:rPr lang="ja-JP" altLang="en-US" smtClean="0"/>
              <a:t>自分だけでは、災害の認知が困難・十分かつ適切な避難行動等が出来ない人のこと</a:t>
            </a:r>
          </a:p>
          <a:p>
            <a:pPr eaLnBrk="1" hangingPunct="1">
              <a:lnSpc>
                <a:spcPct val="90000"/>
              </a:lnSpc>
            </a:pPr>
            <a:r>
              <a:rPr lang="ja-JP" altLang="en-US" smtClean="0"/>
              <a:t>要援護者は、個人レベルで災害に対して脆弱性（</a:t>
            </a:r>
            <a:r>
              <a:rPr lang="en-US" altLang="ja-JP" smtClean="0"/>
              <a:t>vulnerability</a:t>
            </a:r>
            <a:r>
              <a:rPr lang="ja-JP" altLang="en-US" smtClean="0"/>
              <a:t>）を帯びている</a:t>
            </a:r>
            <a:r>
              <a:rPr lang="ja-JP" altLang="en-US" sz="2800" smtClean="0"/>
              <a:t> </a:t>
            </a:r>
          </a:p>
        </p:txBody>
      </p:sp>
      <p:sp>
        <p:nvSpPr>
          <p:cNvPr id="1029" name="Rectangle 4"/>
          <p:cNvSpPr>
            <a:spLocks noChangeArrowheads="1"/>
          </p:cNvSpPr>
          <p:nvPr/>
        </p:nvSpPr>
        <p:spPr bwMode="auto">
          <a:xfrm>
            <a:off x="857250" y="3069276"/>
            <a:ext cx="7737475" cy="492443"/>
          </a:xfrm>
          <a:prstGeom prst="rect">
            <a:avLst/>
          </a:prstGeom>
          <a:noFill/>
          <a:ln w="9525" algn="ctr">
            <a:noFill/>
            <a:miter lim="800000"/>
            <a:headEnd/>
            <a:tailEnd/>
          </a:ln>
        </p:spPr>
        <p:txBody>
          <a:bodyPr anchor="ctr">
            <a:spAutoFit/>
          </a:bodyPr>
          <a:lstStyle/>
          <a:p>
            <a:pPr indent="354013"/>
            <a:r>
              <a:rPr lang="ja-JP" altLang="en-US" sz="1400" dirty="0">
                <a:solidFill>
                  <a:srgbClr val="000000"/>
                </a:solidFill>
                <a:ea typeface="ＭＳ 明朝" pitchFamily="17" charset="-128"/>
              </a:rPr>
              <a:t>　　　　　　　　＜津波避難において災害時要援護者（災害弱者）となりうる者の例＞</a:t>
            </a:r>
            <a:endParaRPr lang="ja-JP" altLang="en-US" sz="1400" dirty="0">
              <a:latin typeface="Arial" charset="0"/>
            </a:endParaRPr>
          </a:p>
          <a:p>
            <a:pPr indent="354013" eaLnBrk="0" hangingPunct="0"/>
            <a:r>
              <a:rPr lang="ja-JP" altLang="en-US" sz="1200" dirty="0">
                <a:solidFill>
                  <a:srgbClr val="000000"/>
                </a:solidFill>
                <a:ea typeface="ＭＳ 明朝" pitchFamily="17" charset="-128"/>
              </a:rPr>
              <a:t>　　　　　　　　　　　　　　　　　　　　　　　　　（津波対策推進マニュアル検討報告書</a:t>
            </a:r>
            <a:r>
              <a:rPr lang="en-US" altLang="ja-JP" sz="1200" dirty="0" smtClean="0">
                <a:solidFill>
                  <a:srgbClr val="000000"/>
                </a:solidFill>
                <a:ea typeface="ＭＳ 明朝" pitchFamily="17" charset="-128"/>
                <a:cs typeface="Times New Roman" pitchFamily="18" charset="0"/>
              </a:rPr>
              <a:t>58</a:t>
            </a:r>
            <a:r>
              <a:rPr lang="ja-JP" altLang="en-US" sz="1200" dirty="0" smtClean="0">
                <a:solidFill>
                  <a:srgbClr val="000000"/>
                </a:solidFill>
                <a:ea typeface="ＭＳ 明朝" pitchFamily="17" charset="-128"/>
              </a:rPr>
              <a:t>頁</a:t>
            </a:r>
            <a:r>
              <a:rPr lang="ja-JP" altLang="en-US" sz="1200" dirty="0">
                <a:solidFill>
                  <a:srgbClr val="000000"/>
                </a:solidFill>
                <a:ea typeface="ＭＳ 明朝" pitchFamily="17" charset="-128"/>
              </a:rPr>
              <a:t>より）</a:t>
            </a:r>
            <a:endParaRPr lang="ja-JP" altLang="en-US" sz="1200" dirty="0">
              <a:latin typeface="Arial" charset="0"/>
            </a:endParaRPr>
          </a:p>
        </p:txBody>
      </p:sp>
      <p:graphicFrame>
        <p:nvGraphicFramePr>
          <p:cNvPr id="1026" name="Object 2"/>
          <p:cNvGraphicFramePr>
            <a:graphicFrameLocks/>
          </p:cNvGraphicFramePr>
          <p:nvPr/>
        </p:nvGraphicFramePr>
        <p:xfrm>
          <a:off x="857250" y="3714750"/>
          <a:ext cx="7272338" cy="1800225"/>
        </p:xfrm>
        <a:graphic>
          <a:graphicData uri="http://schemas.openxmlformats.org/presentationml/2006/ole">
            <p:oleObj spid="_x0000_s4098" name="ワークシート" r:id="rId4" imgW="4848225" imgH="1019175" progId="Excel.Sheet.8">
              <p:embed/>
            </p:oleObj>
          </a:graphicData>
        </a:graphic>
      </p:graphicFrame>
      <p:sp>
        <p:nvSpPr>
          <p:cNvPr id="1030" name="Rectangle 6"/>
          <p:cNvSpPr>
            <a:spLocks noChangeArrowheads="1"/>
          </p:cNvSpPr>
          <p:nvPr/>
        </p:nvSpPr>
        <p:spPr bwMode="auto">
          <a:xfrm>
            <a:off x="703263" y="3236913"/>
            <a:ext cx="1651000" cy="260350"/>
          </a:xfrm>
          <a:prstGeom prst="rect">
            <a:avLst/>
          </a:prstGeom>
          <a:noFill/>
          <a:ln w="9525" algn="ctr">
            <a:noFill/>
            <a:miter lim="800000"/>
            <a:headEnd/>
            <a:tailEnd/>
          </a:ln>
        </p:spPr>
        <p:txBody>
          <a:bodyPr wrap="none" anchor="ctr">
            <a:spAutoFit/>
          </a:bodyPr>
          <a:lstStyle/>
          <a:p>
            <a:r>
              <a:rPr lang="ja-JP" altLang="en-US" sz="1100">
                <a:solidFill>
                  <a:srgbClr val="000000"/>
                </a:solidFill>
                <a:ea typeface="ＭＳ 明朝" pitchFamily="17" charset="-128"/>
              </a:rPr>
              <a:t>　</a:t>
            </a:r>
            <a:r>
              <a:rPr lang="ja-JP" altLang="en-US" sz="1100">
                <a:solidFill>
                  <a:srgbClr val="000000"/>
                </a:solidFill>
                <a:ea typeface="ＭＳ 明朝" pitchFamily="17" charset="-128"/>
                <a:cs typeface="Times New Roman" pitchFamily="18" charset="0"/>
              </a:rPr>
              <a:t>                            </a:t>
            </a:r>
            <a:r>
              <a:rPr lang="ja-JP" altLang="en-US" sz="1100">
                <a:solidFill>
                  <a:srgbClr val="000000"/>
                </a:solidFill>
                <a:ea typeface="ＭＳ 明朝" pitchFamily="17" charset="-128"/>
              </a:rPr>
              <a:t>　　  </a:t>
            </a:r>
            <a:endParaRPr lang="ja-JP" altLang="en-US" sz="1800">
              <a:latin typeface="Arial" charset="0"/>
            </a:endParaRPr>
          </a:p>
        </p:txBody>
      </p:sp>
      <p:sp>
        <p:nvSpPr>
          <p:cNvPr id="7" name="雲形吹き出し 6"/>
          <p:cNvSpPr/>
          <p:nvPr/>
        </p:nvSpPr>
        <p:spPr>
          <a:xfrm>
            <a:off x="3929063" y="5643563"/>
            <a:ext cx="3786187" cy="1214437"/>
          </a:xfrm>
          <a:prstGeom prst="cloudCallout">
            <a:avLst>
              <a:gd name="adj1" fmla="val -33099"/>
              <a:gd name="adj2" fmla="val -52905"/>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誰でも要援護者になり得る！！</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2000250" y="5715000"/>
            <a:ext cx="4032250" cy="517525"/>
          </a:xfrm>
          <a:prstGeom prst="rect">
            <a:avLst/>
          </a:prstGeom>
          <a:noFill/>
          <a:ln w="9525">
            <a:noFill/>
            <a:miter lim="800000"/>
            <a:headEnd/>
            <a:tailEnd/>
          </a:ln>
        </p:spPr>
        <p:txBody>
          <a:bodyPr>
            <a:spAutoFit/>
          </a:bodyPr>
          <a:lstStyle/>
          <a:p>
            <a:r>
              <a:rPr lang="ja-JP" altLang="en-US" sz="1400">
                <a:latin typeface="Arial" charset="0"/>
              </a:rPr>
              <a:t>日本火災学会「</a:t>
            </a:r>
            <a:r>
              <a:rPr lang="en-US" altLang="ja-JP" sz="1400">
                <a:latin typeface="Arial" charset="0"/>
              </a:rPr>
              <a:t>1995</a:t>
            </a:r>
            <a:r>
              <a:rPr lang="ja-JP" altLang="en-US" sz="1400">
                <a:latin typeface="Arial" charset="0"/>
              </a:rPr>
              <a:t>年兵庫県南部地震における火災に関する調査報告書」（室崎益輝執筆分）</a:t>
            </a:r>
          </a:p>
        </p:txBody>
      </p:sp>
      <p:sp>
        <p:nvSpPr>
          <p:cNvPr id="2052" name="Rectangle 3"/>
          <p:cNvSpPr>
            <a:spLocks noGrp="1" noChangeArrowheads="1"/>
          </p:cNvSpPr>
          <p:nvPr>
            <p:ph type="title"/>
          </p:nvPr>
        </p:nvSpPr>
        <p:spPr>
          <a:xfrm>
            <a:off x="250825" y="460375"/>
            <a:ext cx="8424863" cy="523875"/>
          </a:xfrm>
        </p:spPr>
        <p:txBody>
          <a:bodyPr/>
          <a:lstStyle/>
          <a:p>
            <a:pPr eaLnBrk="1" hangingPunct="1"/>
            <a:r>
              <a:rPr lang="ja-JP" altLang="en-US" smtClean="0"/>
              <a:t>生き埋めや閉じこめられた際の救助</a:t>
            </a:r>
          </a:p>
        </p:txBody>
      </p:sp>
      <p:graphicFrame>
        <p:nvGraphicFramePr>
          <p:cNvPr id="2050" name="Object 2"/>
          <p:cNvGraphicFramePr>
            <a:graphicFrameLocks noChangeAspect="1"/>
          </p:cNvGraphicFramePr>
          <p:nvPr>
            <p:ph idx="1"/>
          </p:nvPr>
        </p:nvGraphicFramePr>
        <p:xfrm>
          <a:off x="0" y="1357313"/>
          <a:ext cx="6048375" cy="4371975"/>
        </p:xfrm>
        <a:graphic>
          <a:graphicData uri="http://schemas.openxmlformats.org/presentationml/2006/ole">
            <p:oleObj spid="_x0000_s5122" name="グラフ" r:id="rId4" imgW="4124479" imgH="2981239" progId="Excel.Sheet.8">
              <p:embed/>
            </p:oleObj>
          </a:graphicData>
        </a:graphic>
      </p:graphicFrame>
      <p:sp>
        <p:nvSpPr>
          <p:cNvPr id="5" name="フローチャート : 代替処理 4"/>
          <p:cNvSpPr/>
          <p:nvPr/>
        </p:nvSpPr>
        <p:spPr>
          <a:xfrm>
            <a:off x="6072188" y="1643063"/>
            <a:ext cx="2786062" cy="1357312"/>
          </a:xfrm>
          <a:prstGeom prst="flowChartAlternateProcess">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自助・共助が基本</a:t>
            </a:r>
            <a:endParaRPr lang="en-US" altLang="ja-JP" sz="2400" dirty="0">
              <a:solidFill>
                <a:schemeClr val="tx1"/>
              </a:solidFill>
            </a:endParaRPr>
          </a:p>
          <a:p>
            <a:pPr algn="ctr">
              <a:defRPr/>
            </a:pPr>
            <a:r>
              <a:rPr lang="ja-JP" altLang="en-US" sz="2400" dirty="0">
                <a:solidFill>
                  <a:schemeClr val="tx1"/>
                </a:solidFill>
              </a:rPr>
              <a:t>公助は期待できず</a:t>
            </a:r>
          </a:p>
        </p:txBody>
      </p:sp>
      <p:sp>
        <p:nvSpPr>
          <p:cNvPr id="7" name="ストライプ矢印 6"/>
          <p:cNvSpPr/>
          <p:nvPr/>
        </p:nvSpPr>
        <p:spPr>
          <a:xfrm rot="5400000">
            <a:off x="7000875" y="3357563"/>
            <a:ext cx="857250" cy="571500"/>
          </a:xfrm>
          <a:prstGeom prst="stripedRightArrow">
            <a:avLst>
              <a:gd name="adj1" fmla="val 50000"/>
              <a:gd name="adj2" fmla="val 50000"/>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chemeClr val="tx1"/>
              </a:solidFill>
            </a:endParaRPr>
          </a:p>
        </p:txBody>
      </p:sp>
      <p:sp>
        <p:nvSpPr>
          <p:cNvPr id="8" name="星 10 7"/>
          <p:cNvSpPr/>
          <p:nvPr/>
        </p:nvSpPr>
        <p:spPr>
          <a:xfrm>
            <a:off x="6072188" y="4286250"/>
            <a:ext cx="2786062" cy="1428750"/>
          </a:xfrm>
          <a:prstGeom prst="star10">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地域での避難支援が必要となる！！</a:t>
            </a:r>
          </a:p>
        </p:txBody>
      </p:sp>
      <p:sp>
        <p:nvSpPr>
          <p:cNvPr id="9" name="円/楕円 8"/>
          <p:cNvSpPr/>
          <p:nvPr/>
        </p:nvSpPr>
        <p:spPr>
          <a:xfrm>
            <a:off x="323528" y="1412776"/>
            <a:ext cx="5904656" cy="23762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954107"/>
          </a:xfrm>
        </p:spPr>
        <p:txBody>
          <a:bodyPr/>
          <a:lstStyle/>
          <a:p>
            <a:r>
              <a:rPr lang="ja-JP" altLang="en-US" dirty="0" smtClean="0"/>
              <a:t>応急対応期の</a:t>
            </a:r>
            <a:r>
              <a:rPr kumimoji="1" lang="ja-JP" altLang="en-US" dirty="0" smtClean="0"/>
              <a:t>要援護者支援</a:t>
            </a:r>
            <a:r>
              <a:rPr kumimoji="1" lang="en-US" altLang="ja-JP" dirty="0" smtClean="0"/>
              <a:t>―</a:t>
            </a:r>
            <a:r>
              <a:rPr kumimoji="1" lang="ja-JP" altLang="en-US" dirty="0" smtClean="0"/>
              <a:t>国民の生命保護</a:t>
            </a:r>
            <a:r>
              <a:rPr kumimoji="1" lang="en-US" altLang="ja-JP" dirty="0" smtClean="0"/>
              <a:t/>
            </a:r>
            <a:br>
              <a:rPr kumimoji="1" lang="en-US" altLang="ja-JP" dirty="0" smtClean="0"/>
            </a:br>
            <a:r>
              <a:rPr lang="ja-JP" altLang="en-US" dirty="0" smtClean="0"/>
              <a:t>個人情報共有の重要性</a:t>
            </a:r>
            <a:endParaRPr kumimoji="1" lang="ja-JP" altLang="en-US" dirty="0"/>
          </a:p>
        </p:txBody>
      </p:sp>
      <p:graphicFrame>
        <p:nvGraphicFramePr>
          <p:cNvPr id="4" name="図表 3"/>
          <p:cNvGraphicFramePr/>
          <p:nvPr/>
        </p:nvGraphicFramePr>
        <p:xfrm>
          <a:off x="3923928" y="1268760"/>
          <a:ext cx="4752528"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bwMode="auto">
          <a:xfrm>
            <a:off x="179512" y="5877272"/>
            <a:ext cx="6768752" cy="784830"/>
          </a:xfrm>
          <a:prstGeom prst="rect">
            <a:avLst/>
          </a:prstGeom>
          <a:noFill/>
          <a:ln w="9525">
            <a:noFill/>
            <a:miter lim="800000"/>
            <a:headEnd/>
            <a:tailEnd/>
          </a:ln>
        </p:spPr>
        <p:txBody>
          <a:bodyPr wrap="square" rtlCol="0">
            <a:spAutoFit/>
          </a:bodyPr>
          <a:lstStyle/>
          <a:p>
            <a:pPr>
              <a:spcBef>
                <a:spcPct val="50000"/>
              </a:spcBef>
            </a:pPr>
            <a:r>
              <a:rPr kumimoji="1" lang="ja-JP" altLang="en-US" sz="1800" dirty="0" smtClean="0">
                <a:solidFill>
                  <a:srgbClr val="FF0000"/>
                </a:solidFill>
              </a:rPr>
              <a:t>個人情報の活用</a:t>
            </a:r>
            <a:r>
              <a:rPr kumimoji="1" lang="en-US" altLang="ja-JP" sz="1800" dirty="0" smtClean="0">
                <a:solidFill>
                  <a:srgbClr val="FF0000"/>
                </a:solidFill>
              </a:rPr>
              <a:t>〔</a:t>
            </a:r>
            <a:r>
              <a:rPr lang="ja-JP" altLang="en-US" sz="1800" dirty="0" smtClean="0">
                <a:solidFill>
                  <a:srgbClr val="FF0000"/>
                </a:solidFill>
              </a:rPr>
              <a:t>収集・共有</a:t>
            </a:r>
            <a:r>
              <a:rPr kumimoji="1" lang="en-US" altLang="ja-JP" sz="1800" dirty="0" smtClean="0">
                <a:solidFill>
                  <a:srgbClr val="FF0000"/>
                </a:solidFill>
              </a:rPr>
              <a:t>〕</a:t>
            </a:r>
            <a:r>
              <a:rPr kumimoji="1" lang="ja-JP" altLang="en-US" sz="1800" dirty="0" smtClean="0">
                <a:solidFill>
                  <a:srgbClr val="FF0000"/>
                </a:solidFill>
              </a:rPr>
              <a:t>がなされないと避難支援ができないし、</a:t>
            </a:r>
            <a:endParaRPr kumimoji="1" lang="en-US" altLang="ja-JP" sz="1800" dirty="0" smtClean="0">
              <a:solidFill>
                <a:srgbClr val="FF0000"/>
              </a:solidFill>
            </a:endParaRPr>
          </a:p>
          <a:p>
            <a:pPr>
              <a:spcBef>
                <a:spcPct val="50000"/>
              </a:spcBef>
            </a:pPr>
            <a:r>
              <a:rPr kumimoji="1" lang="ja-JP" altLang="en-US" sz="1800" dirty="0" smtClean="0">
                <a:solidFill>
                  <a:srgbClr val="FF0000"/>
                </a:solidFill>
              </a:rPr>
              <a:t>避難支援・避難後の</a:t>
            </a:r>
            <a:r>
              <a:rPr lang="ja-JP" altLang="en-US" sz="1800" dirty="0" smtClean="0">
                <a:solidFill>
                  <a:srgbClr val="FF0000"/>
                </a:solidFill>
              </a:rPr>
              <a:t>支援を効率的に実施するにも不可欠である</a:t>
            </a:r>
            <a:endParaRPr kumimoji="1" lang="ja-JP" altLang="en-US" sz="1800" dirty="0">
              <a:solidFill>
                <a:srgbClr val="FF0000"/>
              </a:solidFill>
            </a:endParaRPr>
          </a:p>
        </p:txBody>
      </p:sp>
      <p:sp>
        <p:nvSpPr>
          <p:cNvPr id="6" name="爆発 1 5"/>
          <p:cNvSpPr/>
          <p:nvPr/>
        </p:nvSpPr>
        <p:spPr>
          <a:xfrm>
            <a:off x="7380312" y="2564904"/>
            <a:ext cx="1440160" cy="792088"/>
          </a:xfrm>
          <a:prstGeom prst="irregularSeal1">
            <a:avLst/>
          </a:prstGeom>
          <a:solidFill>
            <a:srgbClr val="FF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000" dirty="0" smtClean="0">
                <a:solidFill>
                  <a:schemeClr val="bg1"/>
                </a:solidFill>
              </a:rPr>
              <a:t>災害</a:t>
            </a:r>
            <a:endParaRPr kumimoji="1" lang="ja-JP" altLang="en-US" sz="2000" dirty="0">
              <a:solidFill>
                <a:schemeClr val="bg1"/>
              </a:solidFill>
            </a:endParaRPr>
          </a:p>
        </p:txBody>
      </p:sp>
      <p:pic>
        <p:nvPicPr>
          <p:cNvPr id="7" name="Picture 9" descr="j0432610[1]"/>
          <p:cNvPicPr>
            <a:picLocks noChangeAspect="1" noChangeArrowheads="1"/>
          </p:cNvPicPr>
          <p:nvPr/>
        </p:nvPicPr>
        <p:blipFill>
          <a:blip r:embed="rId8" cstate="print"/>
          <a:srcRect/>
          <a:stretch>
            <a:fillRect/>
          </a:stretch>
        </p:blipFill>
        <p:spPr bwMode="auto">
          <a:xfrm>
            <a:off x="1346811" y="2996952"/>
            <a:ext cx="776917" cy="776916"/>
          </a:xfrm>
          <a:prstGeom prst="rect">
            <a:avLst/>
          </a:prstGeom>
          <a:noFill/>
          <a:ln w="9525">
            <a:noFill/>
            <a:miter lim="800000"/>
            <a:headEnd/>
            <a:tailEnd/>
          </a:ln>
        </p:spPr>
      </p:pic>
      <p:sp>
        <p:nvSpPr>
          <p:cNvPr id="9" name="テキスト ボックス 8"/>
          <p:cNvSpPr txBox="1"/>
          <p:nvPr/>
        </p:nvSpPr>
        <p:spPr bwMode="auto">
          <a:xfrm>
            <a:off x="1176384" y="3779748"/>
            <a:ext cx="1235376" cy="369332"/>
          </a:xfrm>
          <a:prstGeom prst="rect">
            <a:avLst/>
          </a:prstGeom>
          <a:noFill/>
          <a:ln w="9525">
            <a:noFill/>
            <a:miter lim="800000"/>
            <a:headEnd/>
            <a:tailEnd/>
          </a:ln>
        </p:spPr>
        <p:txBody>
          <a:bodyPr wrap="square" rtlCol="0">
            <a:spAutoFit/>
          </a:bodyPr>
          <a:lstStyle/>
          <a:p>
            <a:pPr>
              <a:spcBef>
                <a:spcPct val="50000"/>
              </a:spcBef>
            </a:pPr>
            <a:r>
              <a:rPr kumimoji="1" lang="ja-JP" altLang="en-US" sz="1800" dirty="0" smtClean="0"/>
              <a:t>要援護者</a:t>
            </a:r>
            <a:endParaRPr kumimoji="1" lang="ja-JP" altLang="en-US" sz="1800" dirty="0"/>
          </a:p>
        </p:txBody>
      </p:sp>
      <p:sp>
        <p:nvSpPr>
          <p:cNvPr id="10" name="フローチャート : 書類 9"/>
          <p:cNvSpPr/>
          <p:nvPr/>
        </p:nvSpPr>
        <p:spPr bwMode="auto">
          <a:xfrm>
            <a:off x="395536" y="2060848"/>
            <a:ext cx="936104" cy="936104"/>
          </a:xfrm>
          <a:prstGeom prst="flowChartDocument">
            <a:avLst/>
          </a:prstGeom>
          <a:solidFill>
            <a:schemeClr val="bg1"/>
          </a:solidFill>
          <a:ln w="9525">
            <a:solidFill>
              <a:schemeClr val="tx1"/>
            </a:solidFill>
            <a:miter lim="800000"/>
            <a:headEnd/>
            <a:tailEnd/>
          </a:ln>
        </p:spPr>
        <p:txBody>
          <a:bodyPr wrap="none" rtlCol="0" anchor="ctr"/>
          <a:lstStyle/>
          <a:p>
            <a:pPr algn="ctr"/>
            <a:r>
              <a:rPr kumimoji="1" lang="ja-JP" altLang="en-US" sz="1400" dirty="0" smtClean="0"/>
              <a:t>氏名・</a:t>
            </a:r>
            <a:r>
              <a:rPr lang="ja-JP" altLang="en-US" sz="1400" dirty="0" smtClean="0"/>
              <a:t>住所</a:t>
            </a:r>
            <a:endParaRPr lang="en-US" altLang="ja-JP" sz="1400" dirty="0" smtClean="0"/>
          </a:p>
          <a:p>
            <a:pPr algn="ctr"/>
            <a:r>
              <a:rPr kumimoji="1" lang="ja-JP" altLang="en-US" sz="1400" dirty="0" smtClean="0"/>
              <a:t>年齢・</a:t>
            </a:r>
            <a:r>
              <a:rPr lang="ja-JP" altLang="en-US" sz="1400" dirty="0" smtClean="0"/>
              <a:t>性別</a:t>
            </a:r>
            <a:endParaRPr kumimoji="1" lang="ja-JP" altLang="en-US" sz="1400" dirty="0"/>
          </a:p>
        </p:txBody>
      </p:sp>
      <p:sp>
        <p:nvSpPr>
          <p:cNvPr id="11" name="フローチャート : 書類 10"/>
          <p:cNvSpPr/>
          <p:nvPr/>
        </p:nvSpPr>
        <p:spPr bwMode="auto">
          <a:xfrm>
            <a:off x="2411760" y="3212976"/>
            <a:ext cx="792088" cy="648072"/>
          </a:xfrm>
          <a:prstGeom prst="flowChartDocument">
            <a:avLst/>
          </a:prstGeom>
          <a:solidFill>
            <a:schemeClr val="bg1"/>
          </a:solidFill>
          <a:ln w="9525">
            <a:solidFill>
              <a:schemeClr val="tx1"/>
            </a:solidFill>
            <a:miter lim="800000"/>
            <a:headEnd/>
            <a:tailEnd/>
          </a:ln>
        </p:spPr>
        <p:txBody>
          <a:bodyPr wrap="none" rtlCol="0" anchor="ctr"/>
          <a:lstStyle/>
          <a:p>
            <a:pPr algn="ctr"/>
            <a:r>
              <a:rPr kumimoji="1" lang="ja-JP" altLang="en-US" sz="1400" dirty="0" smtClean="0"/>
              <a:t>避難場所</a:t>
            </a:r>
            <a:endParaRPr kumimoji="1" lang="en-US" altLang="ja-JP" sz="1400" dirty="0" smtClean="0"/>
          </a:p>
          <a:p>
            <a:pPr algn="ctr"/>
            <a:r>
              <a:rPr lang="ja-JP" altLang="en-US" sz="1400" dirty="0" smtClean="0"/>
              <a:t>避難経路</a:t>
            </a:r>
            <a:endParaRPr kumimoji="1" lang="ja-JP" altLang="en-US" sz="1400" dirty="0"/>
          </a:p>
        </p:txBody>
      </p:sp>
      <p:sp>
        <p:nvSpPr>
          <p:cNvPr id="12" name="フローチャート : 書類 11"/>
          <p:cNvSpPr/>
          <p:nvPr/>
        </p:nvSpPr>
        <p:spPr bwMode="auto">
          <a:xfrm>
            <a:off x="467544" y="4293096"/>
            <a:ext cx="792088" cy="648072"/>
          </a:xfrm>
          <a:prstGeom prst="flowChartDocument">
            <a:avLst/>
          </a:prstGeom>
          <a:solidFill>
            <a:schemeClr val="bg1"/>
          </a:solidFill>
          <a:ln w="9525">
            <a:solidFill>
              <a:schemeClr val="tx1"/>
            </a:solidFill>
            <a:miter lim="800000"/>
            <a:headEnd/>
            <a:tailEnd/>
          </a:ln>
        </p:spPr>
        <p:txBody>
          <a:bodyPr wrap="none" rtlCol="0" anchor="ctr"/>
          <a:lstStyle/>
          <a:p>
            <a:pPr algn="ctr"/>
            <a:r>
              <a:rPr kumimoji="1" lang="ja-JP" altLang="en-US" sz="1400" dirty="0" smtClean="0"/>
              <a:t>介護度</a:t>
            </a:r>
            <a:endParaRPr kumimoji="1" lang="en-US" altLang="ja-JP" sz="1400" dirty="0" smtClean="0"/>
          </a:p>
          <a:p>
            <a:pPr algn="ctr"/>
            <a:r>
              <a:rPr lang="ja-JP" altLang="en-US" sz="1400" dirty="0" smtClean="0"/>
              <a:t>障害度</a:t>
            </a:r>
            <a:endParaRPr kumimoji="1" lang="ja-JP" altLang="en-US" sz="1400" dirty="0"/>
          </a:p>
        </p:txBody>
      </p:sp>
      <p:sp>
        <p:nvSpPr>
          <p:cNvPr id="13" name="フローチャート : 書類 12"/>
          <p:cNvSpPr/>
          <p:nvPr/>
        </p:nvSpPr>
        <p:spPr bwMode="auto">
          <a:xfrm>
            <a:off x="2483768" y="4581128"/>
            <a:ext cx="792088" cy="648072"/>
          </a:xfrm>
          <a:prstGeom prst="flowChartDocument">
            <a:avLst/>
          </a:prstGeom>
          <a:solidFill>
            <a:schemeClr val="bg1"/>
          </a:solidFill>
          <a:ln w="9525">
            <a:solidFill>
              <a:schemeClr val="tx1"/>
            </a:solidFill>
            <a:miter lim="800000"/>
            <a:headEnd/>
            <a:tailEnd/>
          </a:ln>
        </p:spPr>
        <p:txBody>
          <a:bodyPr wrap="none" rtlCol="0" anchor="ctr"/>
          <a:lstStyle/>
          <a:p>
            <a:pPr algn="ctr"/>
            <a:r>
              <a:rPr kumimoji="1" lang="ja-JP" altLang="en-US" sz="1400" dirty="0" smtClean="0"/>
              <a:t>避難</a:t>
            </a:r>
            <a:endParaRPr kumimoji="1" lang="en-US" altLang="ja-JP" sz="1400" dirty="0" smtClean="0"/>
          </a:p>
          <a:p>
            <a:pPr algn="ctr"/>
            <a:r>
              <a:rPr kumimoji="1" lang="ja-JP" altLang="en-US" sz="1400" dirty="0" smtClean="0"/>
              <a:t>支援者</a:t>
            </a:r>
            <a:endParaRPr kumimoji="1" lang="ja-JP" altLang="en-US" sz="1400" dirty="0"/>
          </a:p>
        </p:txBody>
      </p:sp>
      <p:sp>
        <p:nvSpPr>
          <p:cNvPr id="14" name="フローチャート : 書類 13"/>
          <p:cNvSpPr/>
          <p:nvPr/>
        </p:nvSpPr>
        <p:spPr bwMode="auto">
          <a:xfrm>
            <a:off x="2051720" y="1772816"/>
            <a:ext cx="792088" cy="648072"/>
          </a:xfrm>
          <a:prstGeom prst="flowChartDocument">
            <a:avLst/>
          </a:prstGeom>
          <a:solidFill>
            <a:schemeClr val="bg1"/>
          </a:solidFill>
          <a:ln w="9525">
            <a:solidFill>
              <a:schemeClr val="tx1"/>
            </a:solidFill>
            <a:miter lim="800000"/>
            <a:headEnd/>
            <a:tailEnd/>
          </a:ln>
        </p:spPr>
        <p:txBody>
          <a:bodyPr wrap="none" rtlCol="0" anchor="ctr"/>
          <a:lstStyle/>
          <a:p>
            <a:pPr algn="ctr"/>
            <a:r>
              <a:rPr kumimoji="1" lang="ja-JP" altLang="en-US" sz="1400" dirty="0" smtClean="0"/>
              <a:t>家族構成</a:t>
            </a:r>
            <a:endParaRPr kumimoji="1" lang="ja-JP" alt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ガイドラインの策定</a:t>
            </a:r>
            <a:endParaRPr kumimoji="1" lang="ja-JP" altLang="en-US" dirty="0"/>
          </a:p>
        </p:txBody>
      </p:sp>
      <p:pic>
        <p:nvPicPr>
          <p:cNvPr id="4" name="Picture 9" descr="j0432610[1]"/>
          <p:cNvPicPr>
            <a:picLocks noChangeAspect="1" noChangeArrowheads="1"/>
          </p:cNvPicPr>
          <p:nvPr/>
        </p:nvPicPr>
        <p:blipFill>
          <a:blip r:embed="rId3" cstate="print"/>
          <a:srcRect/>
          <a:stretch>
            <a:fillRect/>
          </a:stretch>
        </p:blipFill>
        <p:spPr bwMode="auto">
          <a:xfrm>
            <a:off x="3939099" y="764704"/>
            <a:ext cx="776917" cy="776916"/>
          </a:xfrm>
          <a:prstGeom prst="rect">
            <a:avLst/>
          </a:prstGeom>
          <a:noFill/>
          <a:ln w="9525">
            <a:noFill/>
            <a:miter lim="800000"/>
            <a:headEnd/>
            <a:tailEnd/>
          </a:ln>
        </p:spPr>
      </p:pic>
      <p:pic>
        <p:nvPicPr>
          <p:cNvPr id="5" name="Picture 9" descr="j0432610[1]"/>
          <p:cNvPicPr>
            <a:picLocks noChangeAspect="1" noChangeArrowheads="1"/>
          </p:cNvPicPr>
          <p:nvPr/>
        </p:nvPicPr>
        <p:blipFill>
          <a:blip r:embed="rId3" cstate="print"/>
          <a:srcRect/>
          <a:stretch>
            <a:fillRect/>
          </a:stretch>
        </p:blipFill>
        <p:spPr bwMode="auto">
          <a:xfrm>
            <a:off x="5235243" y="620688"/>
            <a:ext cx="776917" cy="776916"/>
          </a:xfrm>
          <a:prstGeom prst="rect">
            <a:avLst/>
          </a:prstGeom>
          <a:noFill/>
          <a:ln w="9525">
            <a:noFill/>
            <a:miter lim="800000"/>
            <a:headEnd/>
            <a:tailEnd/>
          </a:ln>
        </p:spPr>
      </p:pic>
      <p:pic>
        <p:nvPicPr>
          <p:cNvPr id="6" name="Picture 9" descr="j0432610[1]"/>
          <p:cNvPicPr>
            <a:picLocks noChangeAspect="1" noChangeArrowheads="1"/>
          </p:cNvPicPr>
          <p:nvPr/>
        </p:nvPicPr>
        <p:blipFill>
          <a:blip r:embed="rId3" cstate="print"/>
          <a:srcRect/>
          <a:stretch>
            <a:fillRect/>
          </a:stretch>
        </p:blipFill>
        <p:spPr bwMode="auto">
          <a:xfrm>
            <a:off x="4515163" y="2004012"/>
            <a:ext cx="776917" cy="776916"/>
          </a:xfrm>
          <a:prstGeom prst="rect">
            <a:avLst/>
          </a:prstGeom>
          <a:noFill/>
          <a:ln w="9525">
            <a:noFill/>
            <a:miter lim="800000"/>
            <a:headEnd/>
            <a:tailEnd/>
          </a:ln>
        </p:spPr>
      </p:pic>
      <p:sp>
        <p:nvSpPr>
          <p:cNvPr id="10" name="フローチャート : 複数書類 9"/>
          <p:cNvSpPr/>
          <p:nvPr/>
        </p:nvSpPr>
        <p:spPr bwMode="auto">
          <a:xfrm>
            <a:off x="2195736" y="2132856"/>
            <a:ext cx="2376264" cy="1800200"/>
          </a:xfrm>
          <a:prstGeom prst="flowChartMultidocument">
            <a:avLst/>
          </a:prstGeom>
          <a:solidFill>
            <a:schemeClr val="bg1"/>
          </a:solidFill>
          <a:ln w="9525">
            <a:solidFill>
              <a:schemeClr val="tx1"/>
            </a:solidFill>
            <a:miter lim="800000"/>
            <a:headEnd/>
            <a:tailEnd/>
          </a:ln>
        </p:spPr>
        <p:txBody>
          <a:bodyPr wrap="none" rtlCol="0" anchor="ctr"/>
          <a:lstStyle/>
          <a:p>
            <a:pPr algn="ctr"/>
            <a:r>
              <a:rPr lang="ja-JP" altLang="en-US" sz="1600" dirty="0" smtClean="0"/>
              <a:t>災害時要援護者の</a:t>
            </a:r>
            <a:endParaRPr lang="en-US" altLang="ja-JP" sz="1600" dirty="0" smtClean="0"/>
          </a:p>
          <a:p>
            <a:pPr algn="ctr"/>
            <a:r>
              <a:rPr lang="ja-JP" altLang="en-US" sz="1600" dirty="0" smtClean="0"/>
              <a:t>避難支援ガイドライン</a:t>
            </a:r>
            <a:endParaRPr lang="en-US" altLang="ja-JP" sz="1600" dirty="0" smtClean="0"/>
          </a:p>
          <a:p>
            <a:pPr algn="ctr"/>
            <a:r>
              <a:rPr kumimoji="1" lang="ja-JP" altLang="en-US" sz="1600" dirty="0" smtClean="0"/>
              <a:t>（</a:t>
            </a:r>
            <a:r>
              <a:rPr kumimoji="1" lang="en-US" altLang="ja-JP" sz="1600" dirty="0" smtClean="0"/>
              <a:t>2005</a:t>
            </a:r>
            <a:r>
              <a:rPr kumimoji="1" lang="ja-JP" altLang="en-US" sz="1600" dirty="0" smtClean="0"/>
              <a:t>年）</a:t>
            </a:r>
            <a:endParaRPr kumimoji="1" lang="ja-JP" altLang="en-US" sz="1600" dirty="0"/>
          </a:p>
        </p:txBody>
      </p:sp>
      <p:sp>
        <p:nvSpPr>
          <p:cNvPr id="11" name="正方形/長方形 10"/>
          <p:cNvSpPr/>
          <p:nvPr/>
        </p:nvSpPr>
        <p:spPr>
          <a:xfrm>
            <a:off x="107504" y="4725144"/>
            <a:ext cx="6048672" cy="830997"/>
          </a:xfrm>
          <a:prstGeom prst="rect">
            <a:avLst/>
          </a:prstGeom>
        </p:spPr>
        <p:txBody>
          <a:bodyPr wrap="square">
            <a:spAutoFit/>
          </a:bodyPr>
          <a:lstStyle/>
          <a:p>
            <a:r>
              <a:rPr lang="ja-JP" altLang="en-US" sz="2400" dirty="0" smtClean="0"/>
              <a:t>ガイドラインにおいて、要援護者情報の収集・共有の方法として、「三方式」が提示された。　</a:t>
            </a:r>
            <a:endParaRPr lang="ja-JP" altLang="en-US" sz="2400" dirty="0"/>
          </a:p>
        </p:txBody>
      </p:sp>
      <p:sp>
        <p:nvSpPr>
          <p:cNvPr id="12" name="テキスト ボックス 11"/>
          <p:cNvSpPr txBox="1"/>
          <p:nvPr/>
        </p:nvSpPr>
        <p:spPr bwMode="auto">
          <a:xfrm>
            <a:off x="4371147" y="1556792"/>
            <a:ext cx="1235376" cy="369332"/>
          </a:xfrm>
          <a:prstGeom prst="rect">
            <a:avLst/>
          </a:prstGeom>
          <a:noFill/>
          <a:ln w="9525">
            <a:noFill/>
            <a:miter lim="800000"/>
            <a:headEnd/>
            <a:tailEnd/>
          </a:ln>
        </p:spPr>
        <p:txBody>
          <a:bodyPr wrap="square" rtlCol="0">
            <a:spAutoFit/>
          </a:bodyPr>
          <a:lstStyle/>
          <a:p>
            <a:pPr>
              <a:spcBef>
                <a:spcPct val="50000"/>
              </a:spcBef>
            </a:pPr>
            <a:r>
              <a:rPr kumimoji="1" lang="ja-JP" altLang="en-US" sz="1800" dirty="0" smtClean="0"/>
              <a:t>要援護者</a:t>
            </a:r>
            <a:endParaRPr kumimoji="1" lang="ja-JP" altLang="en-US" sz="1800" dirty="0"/>
          </a:p>
        </p:txBody>
      </p:sp>
      <p:pic>
        <p:nvPicPr>
          <p:cNvPr id="1026" name="Picture 2" descr="C:\Documents and Settings\山崎栄一\デスクトップ\パワポマスター\クリップアート\j0431615.png"/>
          <p:cNvPicPr>
            <a:picLocks noChangeAspect="1" noChangeArrowheads="1"/>
          </p:cNvPicPr>
          <p:nvPr/>
        </p:nvPicPr>
        <p:blipFill>
          <a:blip r:embed="rId4" cstate="print"/>
          <a:srcRect/>
          <a:stretch>
            <a:fillRect/>
          </a:stretch>
        </p:blipFill>
        <p:spPr bwMode="auto">
          <a:xfrm>
            <a:off x="7618040" y="3306688"/>
            <a:ext cx="842392" cy="842392"/>
          </a:xfrm>
          <a:prstGeom prst="rect">
            <a:avLst/>
          </a:prstGeom>
          <a:noFill/>
        </p:spPr>
      </p:pic>
      <p:pic>
        <p:nvPicPr>
          <p:cNvPr id="14" name="Picture 2" descr="C:\Documents and Settings\山崎栄一\デスクトップ\パワポマスター\クリップアート\j0433953.png"/>
          <p:cNvPicPr>
            <a:picLocks noChangeAspect="1" noChangeArrowheads="1"/>
          </p:cNvPicPr>
          <p:nvPr/>
        </p:nvPicPr>
        <p:blipFill>
          <a:blip r:embed="rId5" cstate="print"/>
          <a:srcRect/>
          <a:stretch>
            <a:fillRect/>
          </a:stretch>
        </p:blipFill>
        <p:spPr bwMode="auto">
          <a:xfrm>
            <a:off x="6969968" y="2708920"/>
            <a:ext cx="864096" cy="864096"/>
          </a:xfrm>
          <a:prstGeom prst="rect">
            <a:avLst/>
          </a:prstGeom>
          <a:noFill/>
        </p:spPr>
      </p:pic>
      <p:sp>
        <p:nvSpPr>
          <p:cNvPr id="15" name="左矢印 14"/>
          <p:cNvSpPr/>
          <p:nvPr/>
        </p:nvSpPr>
        <p:spPr bwMode="auto">
          <a:xfrm rot="2591989">
            <a:off x="5745151" y="2303050"/>
            <a:ext cx="936104" cy="432048"/>
          </a:xfrm>
          <a:prstGeom prst="leftArrow">
            <a:avLst/>
          </a:prstGeom>
          <a:solidFill>
            <a:schemeClr val="bg1"/>
          </a:solidFill>
          <a:ln w="9525">
            <a:solidFill>
              <a:schemeClr val="tx1"/>
            </a:solidFill>
            <a:miter lim="800000"/>
            <a:headEnd/>
            <a:tailEnd/>
          </a:ln>
        </p:spPr>
        <p:txBody>
          <a:bodyPr wrap="none" rtlCol="0" anchor="ctr"/>
          <a:lstStyle/>
          <a:p>
            <a:pPr algn="ctr"/>
            <a:endParaRPr kumimoji="1" lang="ja-JP" altLang="en-US" sz="1400" dirty="0"/>
          </a:p>
        </p:txBody>
      </p:sp>
      <p:sp>
        <p:nvSpPr>
          <p:cNvPr id="16" name="テキスト ボックス 15"/>
          <p:cNvSpPr txBox="1"/>
          <p:nvPr/>
        </p:nvSpPr>
        <p:spPr bwMode="auto">
          <a:xfrm>
            <a:off x="7020272" y="4077072"/>
            <a:ext cx="1512168" cy="369332"/>
          </a:xfrm>
          <a:prstGeom prst="rect">
            <a:avLst/>
          </a:prstGeom>
          <a:noFill/>
          <a:ln w="9525">
            <a:noFill/>
            <a:miter lim="800000"/>
            <a:headEnd/>
            <a:tailEnd/>
          </a:ln>
        </p:spPr>
        <p:txBody>
          <a:bodyPr wrap="square" rtlCol="0">
            <a:spAutoFit/>
          </a:bodyPr>
          <a:lstStyle/>
          <a:p>
            <a:pPr>
              <a:spcBef>
                <a:spcPct val="50000"/>
              </a:spcBef>
            </a:pPr>
            <a:r>
              <a:rPr kumimoji="1" lang="ja-JP" altLang="en-US" sz="1800" dirty="0" smtClean="0"/>
              <a:t>市町村・地域</a:t>
            </a:r>
            <a:endParaRPr kumimoji="1" lang="ja-JP" altLang="en-US" sz="1800" dirty="0"/>
          </a:p>
        </p:txBody>
      </p:sp>
      <p:sp>
        <p:nvSpPr>
          <p:cNvPr id="17" name="テキスト ボックス 16"/>
          <p:cNvSpPr txBox="1"/>
          <p:nvPr/>
        </p:nvSpPr>
        <p:spPr bwMode="auto">
          <a:xfrm>
            <a:off x="6660232" y="1916832"/>
            <a:ext cx="1800200" cy="923330"/>
          </a:xfrm>
          <a:prstGeom prst="rect">
            <a:avLst/>
          </a:prstGeom>
          <a:noFill/>
          <a:ln w="9525">
            <a:noFill/>
            <a:miter lim="800000"/>
            <a:headEnd/>
            <a:tailEnd/>
          </a:ln>
        </p:spPr>
        <p:txBody>
          <a:bodyPr wrap="square" rtlCol="0">
            <a:spAutoFit/>
          </a:bodyPr>
          <a:lstStyle/>
          <a:p>
            <a:pPr>
              <a:spcBef>
                <a:spcPct val="50000"/>
              </a:spcBef>
            </a:pPr>
            <a:r>
              <a:rPr kumimoji="1" lang="ja-JP" altLang="en-US" sz="1800" dirty="0" smtClean="0"/>
              <a:t>平常時に情報を収集・共有する必要</a:t>
            </a:r>
            <a:endParaRPr kumimoji="1" lang="ja-JP" altLang="en-US" sz="1800" dirty="0"/>
          </a:p>
        </p:txBody>
      </p:sp>
      <p:sp>
        <p:nvSpPr>
          <p:cNvPr id="18" name="テキスト ボックス 17"/>
          <p:cNvSpPr txBox="1"/>
          <p:nvPr/>
        </p:nvSpPr>
        <p:spPr bwMode="auto">
          <a:xfrm>
            <a:off x="755576" y="5733256"/>
            <a:ext cx="7848872" cy="584775"/>
          </a:xfrm>
          <a:prstGeom prst="rect">
            <a:avLst/>
          </a:prstGeom>
          <a:noFill/>
          <a:ln w="9525">
            <a:noFill/>
            <a:miter lim="800000"/>
            <a:headEnd/>
            <a:tailEnd/>
          </a:ln>
        </p:spPr>
        <p:txBody>
          <a:bodyPr wrap="square" rtlCol="0">
            <a:spAutoFit/>
          </a:bodyPr>
          <a:lstStyle/>
          <a:p>
            <a:pPr>
              <a:spcBef>
                <a:spcPct val="50000"/>
              </a:spcBef>
            </a:pPr>
            <a:r>
              <a:rPr lang="ja-JP" altLang="en-US" dirty="0" smtClean="0"/>
              <a:t>同意方式・手上げ方式・関係機関共有方式</a:t>
            </a:r>
            <a:endParaRPr kumimoji="1" lang="ja-JP" altLang="en-US" dirty="0"/>
          </a:p>
        </p:txBody>
      </p:sp>
      <p:sp>
        <p:nvSpPr>
          <p:cNvPr id="19" name="AutoShape 8"/>
          <p:cNvSpPr>
            <a:spLocks noChangeArrowheads="1"/>
          </p:cNvSpPr>
          <p:nvPr/>
        </p:nvSpPr>
        <p:spPr bwMode="auto">
          <a:xfrm>
            <a:off x="7308304" y="4509120"/>
            <a:ext cx="1008112" cy="1008112"/>
          </a:xfrm>
          <a:prstGeom prst="flowChartMultidocument">
            <a:avLst/>
          </a:prstGeom>
          <a:solidFill>
            <a:srgbClr val="CCFFCC"/>
          </a:solidFill>
          <a:ln w="9525">
            <a:solidFill>
              <a:schemeClr val="tx1"/>
            </a:solidFill>
            <a:miter lim="800000"/>
            <a:headEnd/>
            <a:tailEnd/>
          </a:ln>
        </p:spPr>
        <p:txBody>
          <a:bodyPr wrap="none" anchor="ctr"/>
          <a:lstStyle/>
          <a:p>
            <a:pPr algn="ctr"/>
            <a:r>
              <a:rPr lang="ja-JP" altLang="en-US" sz="1600" dirty="0" smtClean="0"/>
              <a:t>要援護者</a:t>
            </a:r>
            <a:endParaRPr lang="en-US" altLang="ja-JP" sz="1600" dirty="0" smtClean="0"/>
          </a:p>
          <a:p>
            <a:pPr algn="ctr"/>
            <a:r>
              <a:rPr lang="ja-JP" altLang="en-US" sz="1600" dirty="0" smtClean="0"/>
              <a:t>台帳</a:t>
            </a:r>
            <a:endParaRPr lang="ja-JP" altLang="en-US" sz="1600" dirty="0"/>
          </a:p>
        </p:txBody>
      </p:sp>
      <p:sp>
        <p:nvSpPr>
          <p:cNvPr id="20" name="爆発 1 19"/>
          <p:cNvSpPr/>
          <p:nvPr/>
        </p:nvSpPr>
        <p:spPr>
          <a:xfrm>
            <a:off x="0" y="2060848"/>
            <a:ext cx="2051720" cy="2160240"/>
          </a:xfrm>
          <a:prstGeom prst="irregularSeal1">
            <a:avLst/>
          </a:prstGeom>
          <a:solidFill>
            <a:srgbClr val="FF00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800" dirty="0" smtClean="0">
                <a:solidFill>
                  <a:schemeClr val="bg1"/>
                </a:solidFill>
              </a:rPr>
              <a:t>三条水害</a:t>
            </a:r>
            <a:endParaRPr kumimoji="1" lang="en-US" altLang="ja-JP" sz="1800" dirty="0" smtClean="0">
              <a:solidFill>
                <a:schemeClr val="bg1"/>
              </a:solidFill>
            </a:endParaRPr>
          </a:p>
          <a:p>
            <a:pPr algn="ctr"/>
            <a:r>
              <a:rPr lang="ja-JP" altLang="en-US" sz="1800" dirty="0" smtClean="0">
                <a:solidFill>
                  <a:schemeClr val="bg1"/>
                </a:solidFill>
              </a:rPr>
              <a:t>（</a:t>
            </a:r>
            <a:r>
              <a:rPr lang="en-US" altLang="ja-JP" sz="1800" dirty="0" smtClean="0">
                <a:solidFill>
                  <a:schemeClr val="bg1"/>
                </a:solidFill>
              </a:rPr>
              <a:t>2004</a:t>
            </a:r>
            <a:r>
              <a:rPr lang="ja-JP" altLang="en-US" sz="1800" dirty="0" smtClean="0">
                <a:solidFill>
                  <a:schemeClr val="bg1"/>
                </a:solidFill>
              </a:rPr>
              <a:t>年）</a:t>
            </a:r>
            <a:endParaRPr kumimoji="1" lang="ja-JP" altLang="en-US" sz="1800" dirty="0">
              <a:solidFill>
                <a:schemeClr val="bg1"/>
              </a:solidFill>
            </a:endParaRPr>
          </a:p>
        </p:txBody>
      </p:sp>
      <p:sp>
        <p:nvSpPr>
          <p:cNvPr id="21" name="正方形/長方形 20"/>
          <p:cNvSpPr/>
          <p:nvPr/>
        </p:nvSpPr>
        <p:spPr>
          <a:xfrm>
            <a:off x="251520" y="4293096"/>
            <a:ext cx="3150096" cy="338554"/>
          </a:xfrm>
          <a:prstGeom prst="rect">
            <a:avLst/>
          </a:prstGeom>
        </p:spPr>
        <p:txBody>
          <a:bodyPr wrap="square">
            <a:spAutoFit/>
          </a:bodyPr>
          <a:lstStyle/>
          <a:p>
            <a:r>
              <a:rPr lang="ja-JP" altLang="en-US" sz="1600" dirty="0" smtClean="0"/>
              <a:t>死者</a:t>
            </a:r>
            <a:r>
              <a:rPr lang="en-US" altLang="ja-JP" sz="1600" dirty="0" smtClean="0"/>
              <a:t>9</a:t>
            </a:r>
            <a:r>
              <a:rPr lang="ja-JP" altLang="en-US" sz="1600" dirty="0" smtClean="0"/>
              <a:t>人のうち</a:t>
            </a:r>
            <a:r>
              <a:rPr lang="en-US" altLang="ja-JP" sz="1600" dirty="0" smtClean="0"/>
              <a:t>70</a:t>
            </a:r>
            <a:r>
              <a:rPr lang="ja-JP" altLang="en-US" sz="1600" dirty="0" smtClean="0"/>
              <a:t>歳以上の方は</a:t>
            </a:r>
            <a:r>
              <a:rPr lang="en-US" altLang="ja-JP" sz="1600" dirty="0" smtClean="0"/>
              <a:t>6</a:t>
            </a:r>
            <a:r>
              <a:rPr lang="ja-JP" altLang="en-US" sz="1600" dirty="0" smtClean="0"/>
              <a:t>人</a:t>
            </a:r>
            <a:endParaRPr lang="ja-JP" alt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承諾書.jpg"/>
          <p:cNvPicPr>
            <a:picLocks noChangeAspect="1"/>
          </p:cNvPicPr>
          <p:nvPr/>
        </p:nvPicPr>
        <p:blipFill>
          <a:blip r:embed="rId3" cstate="print"/>
          <a:stretch>
            <a:fillRect/>
          </a:stretch>
        </p:blipFill>
        <p:spPr>
          <a:xfrm>
            <a:off x="330827" y="1340768"/>
            <a:ext cx="3883983" cy="5357850"/>
          </a:xfrm>
          <a:prstGeom prst="rect">
            <a:avLst/>
          </a:prstGeom>
          <a:ln>
            <a:solidFill>
              <a:schemeClr val="tx1"/>
            </a:solidFill>
          </a:ln>
        </p:spPr>
      </p:pic>
      <p:pic>
        <p:nvPicPr>
          <p:cNvPr id="5" name="図 4" descr="防災カード.jpg"/>
          <p:cNvPicPr>
            <a:picLocks noChangeAspect="1"/>
          </p:cNvPicPr>
          <p:nvPr/>
        </p:nvPicPr>
        <p:blipFill>
          <a:blip r:embed="rId4" cstate="print"/>
          <a:stretch>
            <a:fillRect/>
          </a:stretch>
        </p:blipFill>
        <p:spPr>
          <a:xfrm>
            <a:off x="4442139" y="1340768"/>
            <a:ext cx="3987513" cy="5481267"/>
          </a:xfrm>
          <a:prstGeom prst="rect">
            <a:avLst/>
          </a:prstGeom>
          <a:ln>
            <a:solidFill>
              <a:schemeClr val="tx1"/>
            </a:solidFill>
          </a:ln>
        </p:spPr>
      </p:pic>
      <p:sp>
        <p:nvSpPr>
          <p:cNvPr id="6" name="タイトル 1"/>
          <p:cNvSpPr>
            <a:spLocks noGrp="1"/>
          </p:cNvSpPr>
          <p:nvPr>
            <p:ph type="title"/>
          </p:nvPr>
        </p:nvSpPr>
        <p:spPr>
          <a:xfrm>
            <a:off x="250825" y="460375"/>
            <a:ext cx="8424863" cy="523220"/>
          </a:xfrm>
        </p:spPr>
        <p:txBody>
          <a:bodyPr/>
          <a:lstStyle/>
          <a:p>
            <a:r>
              <a:rPr kumimoji="1" lang="ja-JP" altLang="en-US" dirty="0" smtClean="0"/>
              <a:t>自治会が独自に作った災害時要援護者台帳</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要援護者台帳に記載すべき内容</a:t>
            </a:r>
            <a:endParaRPr kumimoji="1" lang="ja-JP" altLang="en-US" dirty="0"/>
          </a:p>
        </p:txBody>
      </p:sp>
      <p:pic>
        <p:nvPicPr>
          <p:cNvPr id="417794" name="Picture 2"/>
          <p:cNvPicPr>
            <a:picLocks noChangeAspect="1" noChangeArrowheads="1"/>
          </p:cNvPicPr>
          <p:nvPr/>
        </p:nvPicPr>
        <p:blipFill>
          <a:blip r:embed="rId3" cstate="print"/>
          <a:srcRect/>
          <a:stretch>
            <a:fillRect/>
          </a:stretch>
        </p:blipFill>
        <p:spPr bwMode="auto">
          <a:xfrm>
            <a:off x="683568" y="1056213"/>
            <a:ext cx="3384376" cy="5801788"/>
          </a:xfrm>
          <a:prstGeom prst="rect">
            <a:avLst/>
          </a:prstGeom>
          <a:noFill/>
          <a:ln w="9525">
            <a:noFill/>
            <a:miter lim="800000"/>
            <a:headEnd/>
            <a:tailEnd/>
          </a:ln>
        </p:spPr>
      </p:pic>
      <p:sp>
        <p:nvSpPr>
          <p:cNvPr id="5" name="雲 4"/>
          <p:cNvSpPr/>
          <p:nvPr/>
        </p:nvSpPr>
        <p:spPr>
          <a:xfrm>
            <a:off x="4139952" y="4293096"/>
            <a:ext cx="4680520" cy="2207738"/>
          </a:xfrm>
          <a:prstGeom prst="cloud">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どのような支援をすればいいのかという情報が欲しい</a:t>
            </a:r>
            <a:endParaRPr kumimoji="1" lang="en-US" altLang="ja-JP" sz="2800" dirty="0" smtClean="0">
              <a:solidFill>
                <a:schemeClr val="tx1"/>
              </a:solidFill>
            </a:endParaRPr>
          </a:p>
        </p:txBody>
      </p:sp>
      <p:sp>
        <p:nvSpPr>
          <p:cNvPr id="6" name="フローチャート : 書類 5"/>
          <p:cNvSpPr/>
          <p:nvPr/>
        </p:nvSpPr>
        <p:spPr>
          <a:xfrm>
            <a:off x="4067944" y="1988840"/>
            <a:ext cx="2293394" cy="1928256"/>
          </a:xfrm>
          <a:prstGeom prst="flowChartDocumen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800" dirty="0" smtClean="0">
              <a:solidFill>
                <a:srgbClr val="000000"/>
              </a:solidFill>
            </a:endParaRPr>
          </a:p>
          <a:p>
            <a:pPr lvl="0" algn="ctr"/>
            <a:r>
              <a:rPr lang="ja-JP" altLang="en-US" sz="1800" b="1" dirty="0" smtClean="0">
                <a:solidFill>
                  <a:srgbClr val="000000"/>
                </a:solidFill>
              </a:rPr>
              <a:t>避難段階</a:t>
            </a:r>
            <a:endParaRPr lang="en-US" altLang="ja-JP" sz="1800" b="1" dirty="0" smtClean="0">
              <a:solidFill>
                <a:srgbClr val="000000"/>
              </a:solidFill>
            </a:endParaRPr>
          </a:p>
          <a:p>
            <a:pPr lvl="0" algn="ctr"/>
            <a:r>
              <a:rPr lang="ja-JP" altLang="en-US" sz="1800" dirty="0" smtClean="0">
                <a:solidFill>
                  <a:srgbClr val="000000"/>
                </a:solidFill>
              </a:rPr>
              <a:t>①</a:t>
            </a:r>
            <a:r>
              <a:rPr lang="ja-JP" altLang="en-US" sz="1800" dirty="0">
                <a:solidFill>
                  <a:srgbClr val="000000"/>
                </a:solidFill>
              </a:rPr>
              <a:t>一緒について行く</a:t>
            </a:r>
            <a:endParaRPr lang="en-US" altLang="ja-JP" sz="1800" dirty="0">
              <a:solidFill>
                <a:srgbClr val="000000"/>
              </a:solidFill>
            </a:endParaRPr>
          </a:p>
          <a:p>
            <a:pPr lvl="0" algn="ctr"/>
            <a:r>
              <a:rPr lang="ja-JP" altLang="en-US" sz="1800" dirty="0">
                <a:solidFill>
                  <a:srgbClr val="000000"/>
                </a:solidFill>
              </a:rPr>
              <a:t>②車いすで移動</a:t>
            </a:r>
            <a:endParaRPr lang="en-US" altLang="ja-JP" sz="1800" dirty="0">
              <a:solidFill>
                <a:srgbClr val="000000"/>
              </a:solidFill>
            </a:endParaRPr>
          </a:p>
          <a:p>
            <a:pPr lvl="0" algn="ctr"/>
            <a:r>
              <a:rPr lang="ja-JP" altLang="en-US" sz="1800" dirty="0">
                <a:solidFill>
                  <a:srgbClr val="000000"/>
                </a:solidFill>
              </a:rPr>
              <a:t>③担架で移動</a:t>
            </a:r>
            <a:endParaRPr lang="en-US" altLang="ja-JP" sz="1800" dirty="0">
              <a:solidFill>
                <a:srgbClr val="000000"/>
              </a:solidFill>
            </a:endParaRPr>
          </a:p>
          <a:p>
            <a:pPr lvl="0" algn="ctr"/>
            <a:r>
              <a:rPr lang="ja-JP" altLang="en-US" sz="1800" dirty="0">
                <a:solidFill>
                  <a:srgbClr val="000000"/>
                </a:solidFill>
              </a:rPr>
              <a:t>④その他の配慮</a:t>
            </a:r>
          </a:p>
          <a:p>
            <a:pPr algn="ctr"/>
            <a:endParaRPr kumimoji="1" lang="ja-JP" altLang="en-US" sz="1800" dirty="0" smtClean="0">
              <a:solidFill>
                <a:schemeClr val="tx1"/>
              </a:solidFill>
            </a:endParaRPr>
          </a:p>
        </p:txBody>
      </p:sp>
      <p:sp>
        <p:nvSpPr>
          <p:cNvPr id="7" name="フローチャート : 書類 6"/>
          <p:cNvSpPr/>
          <p:nvPr/>
        </p:nvSpPr>
        <p:spPr>
          <a:xfrm>
            <a:off x="6516216" y="1988840"/>
            <a:ext cx="2293394" cy="1928256"/>
          </a:xfrm>
          <a:prstGeom prst="flowChartDocumen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800" dirty="0" smtClean="0">
              <a:solidFill>
                <a:srgbClr val="000000"/>
              </a:solidFill>
            </a:endParaRPr>
          </a:p>
          <a:p>
            <a:pPr lvl="0" algn="ctr"/>
            <a:r>
              <a:rPr lang="ja-JP" altLang="en-US" sz="1800" b="1" dirty="0" smtClean="0">
                <a:solidFill>
                  <a:srgbClr val="000000"/>
                </a:solidFill>
              </a:rPr>
              <a:t>避難後の配慮</a:t>
            </a:r>
            <a:endParaRPr lang="en-US" altLang="ja-JP" sz="1800" b="1" dirty="0" smtClean="0">
              <a:solidFill>
                <a:srgbClr val="000000"/>
              </a:solidFill>
            </a:endParaRPr>
          </a:p>
          <a:p>
            <a:pPr lvl="0" algn="ctr"/>
            <a:r>
              <a:rPr lang="ja-JP" altLang="en-US" sz="1800" dirty="0" smtClean="0">
                <a:solidFill>
                  <a:srgbClr val="000000"/>
                </a:solidFill>
              </a:rPr>
              <a:t>①投薬の継続</a:t>
            </a:r>
            <a:endParaRPr lang="en-US" altLang="ja-JP" sz="1800" dirty="0">
              <a:solidFill>
                <a:srgbClr val="000000"/>
              </a:solidFill>
            </a:endParaRPr>
          </a:p>
          <a:p>
            <a:pPr lvl="0" algn="ctr"/>
            <a:r>
              <a:rPr lang="ja-JP" altLang="en-US" sz="1800" dirty="0" smtClean="0">
                <a:solidFill>
                  <a:srgbClr val="000000"/>
                </a:solidFill>
              </a:rPr>
              <a:t>②介護の継続</a:t>
            </a:r>
            <a:endParaRPr lang="en-US" altLang="ja-JP" sz="1800" dirty="0">
              <a:solidFill>
                <a:srgbClr val="000000"/>
              </a:solidFill>
            </a:endParaRPr>
          </a:p>
          <a:p>
            <a:pPr lvl="0" algn="ctr"/>
            <a:r>
              <a:rPr lang="ja-JP" altLang="en-US" sz="1800" dirty="0" smtClean="0">
                <a:solidFill>
                  <a:srgbClr val="000000"/>
                </a:solidFill>
              </a:rPr>
              <a:t>③障害に対する配慮</a:t>
            </a:r>
            <a:endParaRPr lang="en-US" altLang="ja-JP" sz="1800" dirty="0">
              <a:solidFill>
                <a:srgbClr val="000000"/>
              </a:solidFill>
            </a:endParaRPr>
          </a:p>
          <a:p>
            <a:pPr lvl="0" algn="ctr"/>
            <a:r>
              <a:rPr lang="ja-JP" altLang="en-US" sz="1800" dirty="0" smtClean="0">
                <a:solidFill>
                  <a:srgbClr val="000000"/>
                </a:solidFill>
              </a:rPr>
              <a:t>④その他の配慮</a:t>
            </a:r>
            <a:endParaRPr lang="ja-JP" altLang="en-US" sz="1800" dirty="0">
              <a:solidFill>
                <a:srgbClr val="000000"/>
              </a:solidFill>
            </a:endParaRPr>
          </a:p>
          <a:p>
            <a:pPr algn="ctr"/>
            <a:endParaRPr kumimoji="1" lang="ja-JP" altLang="en-US" sz="18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台帳を作る意味</a:t>
            </a:r>
            <a:endParaRPr kumimoji="1" lang="ja-JP" altLang="en-US" dirty="0"/>
          </a:p>
        </p:txBody>
      </p:sp>
      <p:graphicFrame>
        <p:nvGraphicFramePr>
          <p:cNvPr id="4" name="コンテンツ プレースホルダ 3"/>
          <p:cNvGraphicFramePr>
            <a:graphicFrameLocks noGrp="1"/>
          </p:cNvGraphicFramePr>
          <p:nvPr>
            <p:ph idx="1"/>
          </p:nvPr>
        </p:nvGraphicFramePr>
        <p:xfrm>
          <a:off x="179512" y="1268760"/>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250825" y="460375"/>
            <a:ext cx="8424863" cy="523875"/>
          </a:xfrm>
        </p:spPr>
        <p:txBody>
          <a:bodyPr/>
          <a:lstStyle/>
          <a:p>
            <a:pPr eaLnBrk="1" hangingPunct="1"/>
            <a:r>
              <a:rPr lang="ja-JP" altLang="en-US" smtClean="0"/>
              <a:t>地域はどのようにして台帳を管理すればいいのか</a:t>
            </a:r>
          </a:p>
        </p:txBody>
      </p:sp>
      <p:sp>
        <p:nvSpPr>
          <p:cNvPr id="36867" name="コンテンツ プレースホルダ 2"/>
          <p:cNvSpPr>
            <a:spLocks noGrp="1"/>
          </p:cNvSpPr>
          <p:nvPr>
            <p:ph idx="1"/>
          </p:nvPr>
        </p:nvSpPr>
        <p:spPr>
          <a:xfrm>
            <a:off x="250825" y="1484313"/>
            <a:ext cx="8435975" cy="3046412"/>
          </a:xfrm>
        </p:spPr>
        <p:txBody>
          <a:bodyPr/>
          <a:lstStyle/>
          <a:p>
            <a:pPr eaLnBrk="1" hangingPunct="1"/>
            <a:r>
              <a:rPr lang="ja-JP" altLang="en-US" smtClean="0"/>
              <a:t>管理運営マニュアルの作成</a:t>
            </a:r>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r>
              <a:rPr lang="ja-JP" altLang="en-US" smtClean="0"/>
              <a:t>個人情報であるが、基本的には「他人のお金を預かる」という感覚で扱えばよい</a:t>
            </a:r>
          </a:p>
        </p:txBody>
      </p:sp>
      <p:sp>
        <p:nvSpPr>
          <p:cNvPr id="4" name="雲形吹き出し 3"/>
          <p:cNvSpPr/>
          <p:nvPr/>
        </p:nvSpPr>
        <p:spPr>
          <a:xfrm>
            <a:off x="1785938" y="4643438"/>
            <a:ext cx="6215062" cy="2214562"/>
          </a:xfrm>
          <a:prstGeom prst="cloudCallout">
            <a:avLst>
              <a:gd name="adj1" fmla="val -34358"/>
              <a:gd name="adj2" fmla="val -55912"/>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・他人のお金はむやみに机の上にほったらかしにはしない</a:t>
            </a:r>
            <a:endParaRPr lang="en-US" altLang="ja-JP" sz="2400" dirty="0">
              <a:solidFill>
                <a:schemeClr val="tx1"/>
              </a:solidFill>
            </a:endParaRPr>
          </a:p>
          <a:p>
            <a:pPr algn="ctr">
              <a:defRPr/>
            </a:pPr>
            <a:r>
              <a:rPr lang="ja-JP" altLang="en-US" sz="2400" dirty="0">
                <a:solidFill>
                  <a:schemeClr val="tx1"/>
                </a:solidFill>
              </a:rPr>
              <a:t>・他人のお金は勝手に</a:t>
            </a:r>
            <a:r>
              <a:rPr lang="ja-JP" altLang="en-US" sz="2400" dirty="0" smtClean="0">
                <a:solidFill>
                  <a:schemeClr val="tx1"/>
                </a:solidFill>
              </a:rPr>
              <a:t>使ったり、人</a:t>
            </a:r>
            <a:r>
              <a:rPr lang="ja-JP" altLang="en-US" sz="2400" dirty="0">
                <a:solidFill>
                  <a:schemeClr val="tx1"/>
                </a:solidFill>
              </a:rPr>
              <a:t>に渡したりはしない</a:t>
            </a:r>
          </a:p>
        </p:txBody>
      </p:sp>
      <p:sp>
        <p:nvSpPr>
          <p:cNvPr id="5" name="横巻き 4"/>
          <p:cNvSpPr/>
          <p:nvPr/>
        </p:nvSpPr>
        <p:spPr>
          <a:xfrm>
            <a:off x="785813" y="1714500"/>
            <a:ext cx="7500937" cy="2000250"/>
          </a:xfrm>
          <a:prstGeom prst="horizontalScroll">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・基本的には、地域のみんなで作成することが大事</a:t>
            </a:r>
            <a:endParaRPr lang="en-US" altLang="ja-JP" sz="2400" dirty="0">
              <a:solidFill>
                <a:schemeClr val="tx1"/>
              </a:solidFill>
            </a:endParaRPr>
          </a:p>
          <a:p>
            <a:pPr algn="ctr">
              <a:defRPr/>
            </a:pPr>
            <a:r>
              <a:rPr lang="ja-JP" altLang="en-US" sz="2400" dirty="0">
                <a:solidFill>
                  <a:schemeClr val="tx1"/>
                </a:solidFill>
              </a:rPr>
              <a:t>・マニュアルは、作成した人間でないと分からない</a:t>
            </a:r>
            <a:endParaRPr lang="en-US" altLang="ja-JP" sz="2400" dirty="0">
              <a:solidFill>
                <a:schemeClr val="tx1"/>
              </a:solidFill>
            </a:endParaRPr>
          </a:p>
          <a:p>
            <a:pPr algn="ctr">
              <a:defRPr/>
            </a:pPr>
            <a:r>
              <a:rPr lang="ja-JP" altLang="en-US" sz="2400" dirty="0">
                <a:solidFill>
                  <a:schemeClr val="tx1"/>
                </a:solidFill>
              </a:rPr>
              <a:t>・防災についての議論が展開される場・チャンスになる</a:t>
            </a:r>
            <a:endParaRPr lang="en-US" altLang="ja-JP" sz="2400" dirty="0">
              <a:solidFill>
                <a:schemeClr val="tx1"/>
              </a:solidFill>
            </a:endParaRPr>
          </a:p>
          <a:p>
            <a:pPr algn="ctr">
              <a:defRPr/>
            </a:pPr>
            <a:r>
              <a:rPr lang="ja-JP" altLang="en-US" sz="2400" dirty="0">
                <a:solidFill>
                  <a:schemeClr val="tx1"/>
                </a:solidFill>
              </a:rPr>
              <a:t>・優良事例や行政によるアドバイスを参考にする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障害者に関する個人情報</a:t>
            </a:r>
            <a:endParaRPr kumimoji="1" lang="ja-JP" altLang="en-US" dirty="0"/>
          </a:p>
        </p:txBody>
      </p:sp>
      <p:sp>
        <p:nvSpPr>
          <p:cNvPr id="3" name="コンテンツ プレースホルダ 2"/>
          <p:cNvSpPr>
            <a:spLocks noGrp="1"/>
          </p:cNvSpPr>
          <p:nvPr>
            <p:ph idx="1"/>
          </p:nvPr>
        </p:nvSpPr>
        <p:spPr>
          <a:xfrm>
            <a:off x="0" y="1052736"/>
            <a:ext cx="8435975" cy="5632311"/>
          </a:xfrm>
        </p:spPr>
        <p:txBody>
          <a:bodyPr/>
          <a:lstStyle/>
          <a:p>
            <a:r>
              <a:rPr kumimoji="1" lang="ja-JP" altLang="en-US" dirty="0" smtClean="0"/>
              <a:t>東日本大震災後は、被災した障害者がどこに避難をしたのかが把握しにくかった</a:t>
            </a:r>
            <a:endParaRPr kumimoji="1" lang="en-US" altLang="ja-JP" dirty="0" smtClean="0"/>
          </a:p>
          <a:p>
            <a:endParaRPr lang="en-US" altLang="ja-JP" dirty="0" smtClean="0"/>
          </a:p>
          <a:p>
            <a:r>
              <a:rPr kumimoji="1" lang="ja-JP" altLang="en-US" dirty="0" smtClean="0"/>
              <a:t>ＪＤＦふくしま（日本障害フォーラム）は、市町村から障害者の個人情報を提供してもらい、障害者の把握に努めている</a:t>
            </a:r>
            <a:endParaRPr kumimoji="1" lang="en-US" altLang="ja-JP" dirty="0" smtClean="0"/>
          </a:p>
          <a:p>
            <a:endParaRPr lang="en-US" altLang="ja-JP" dirty="0" smtClean="0"/>
          </a:p>
          <a:p>
            <a:r>
              <a:rPr kumimoji="1" lang="ja-JP" altLang="en-US" dirty="0" smtClean="0"/>
              <a:t>高齢者よりセンシティブな情報であるがゆえに、配慮が必要</a:t>
            </a:r>
            <a:endParaRPr kumimoji="1" lang="en-US" altLang="ja-JP" dirty="0" smtClean="0"/>
          </a:p>
          <a:p>
            <a:endParaRPr lang="en-US" altLang="ja-JP" dirty="0" smtClean="0"/>
          </a:p>
          <a:p>
            <a:r>
              <a:rPr kumimoji="1" lang="ja-JP" altLang="en-US" dirty="0" smtClean="0"/>
              <a:t>普段から、地域と障害者との交流が肝要</a:t>
            </a:r>
            <a:endParaRPr kumimoji="1" lang="en-US" altLang="ja-JP" dirty="0" smtClean="0"/>
          </a:p>
          <a:p>
            <a:endParaRPr lang="en-US" altLang="ja-JP" dirty="0" smtClean="0"/>
          </a:p>
          <a:p>
            <a:r>
              <a:rPr kumimoji="1" lang="ja-JP" altLang="en-US" dirty="0" smtClean="0"/>
              <a:t>普段から、地域と事業者との交流が肝要</a:t>
            </a:r>
            <a:endParaRPr kumimoji="1" lang="en-US" altLang="ja-JP" dirty="0" smtClean="0"/>
          </a:p>
          <a:p>
            <a:endParaRPr lang="en-US" altLang="ja-JP" dirty="0" smtClean="0"/>
          </a:p>
          <a:p>
            <a:r>
              <a:rPr kumimoji="1" lang="ja-JP" altLang="en-US" dirty="0" smtClean="0"/>
              <a:t>普段から、障害者・事業者同士の交流も肝要</a:t>
            </a:r>
            <a:endParaRPr kumimoji="1" lang="ja-JP" altLang="en-US" dirty="0"/>
          </a:p>
        </p:txBody>
      </p:sp>
      <p:sp>
        <p:nvSpPr>
          <p:cNvPr id="4" name="雲 3"/>
          <p:cNvSpPr/>
          <p:nvPr/>
        </p:nvSpPr>
        <p:spPr>
          <a:xfrm>
            <a:off x="5508104" y="4869160"/>
            <a:ext cx="3816424" cy="1656184"/>
          </a:xfrm>
          <a:prstGeom prst="clou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rPr>
              <a:t>社協や自立支援協議会による連携強化が課題</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意味のある避難訓練</a:t>
            </a:r>
            <a:endParaRPr kumimoji="1" lang="ja-JP" altLang="en-US" dirty="0"/>
          </a:p>
        </p:txBody>
      </p:sp>
      <p:sp>
        <p:nvSpPr>
          <p:cNvPr id="3" name="コンテンツ プレースホルダ 2"/>
          <p:cNvSpPr>
            <a:spLocks noGrp="1"/>
          </p:cNvSpPr>
          <p:nvPr>
            <p:ph idx="1"/>
          </p:nvPr>
        </p:nvSpPr>
        <p:spPr>
          <a:xfrm>
            <a:off x="250825" y="1484312"/>
            <a:ext cx="8435975" cy="4007251"/>
          </a:xfrm>
        </p:spPr>
        <p:txBody>
          <a:bodyPr/>
          <a:lstStyle/>
          <a:p>
            <a:r>
              <a:rPr kumimoji="1" lang="ja-JP" altLang="en-US" dirty="0" smtClean="0"/>
              <a:t>儀式的な避難訓練に終わってはいけない</a:t>
            </a:r>
            <a:endParaRPr kumimoji="1" lang="en-US" altLang="ja-JP" dirty="0" smtClean="0"/>
          </a:p>
          <a:p>
            <a:endParaRPr lang="en-US" altLang="ja-JP" dirty="0" smtClean="0"/>
          </a:p>
          <a:p>
            <a:r>
              <a:rPr kumimoji="1" lang="ja-JP" altLang="en-US" dirty="0" smtClean="0"/>
              <a:t>本当に、車いすやリヤカーで要援護者を運べるのか？</a:t>
            </a:r>
            <a:endParaRPr kumimoji="1" lang="en-US" altLang="ja-JP" dirty="0" smtClean="0"/>
          </a:p>
          <a:p>
            <a:endParaRPr lang="en-US" altLang="ja-JP" dirty="0" smtClean="0"/>
          </a:p>
          <a:p>
            <a:r>
              <a:rPr lang="ja-JP" altLang="en-US" smtClean="0"/>
              <a:t>介護福祉士を呼んで避難訓練 </a:t>
            </a:r>
            <a:endParaRPr kumimoji="1" lang="en-US" altLang="ja-JP" dirty="0" smtClean="0"/>
          </a:p>
          <a:p>
            <a:endParaRPr lang="en-US" altLang="ja-JP" dirty="0" smtClean="0"/>
          </a:p>
          <a:p>
            <a:r>
              <a:rPr kumimoji="1" lang="ja-JP" altLang="en-US" dirty="0" smtClean="0"/>
              <a:t>避難訓練時における保険の加入</a:t>
            </a:r>
            <a:endParaRPr kumimoji="1" lang="en-US" altLang="ja-JP" dirty="0" smtClean="0"/>
          </a:p>
          <a:p>
            <a:endParaRPr lang="en-US" altLang="ja-JP" dirty="0" smtClean="0"/>
          </a:p>
          <a:p>
            <a:r>
              <a:rPr kumimoji="1" lang="ja-JP" altLang="en-US" dirty="0" smtClean="0"/>
              <a:t>ほかの地域イベントとの協賛（長いものには巻かれろ）</a:t>
            </a:r>
            <a:endParaRPr kumimoji="1"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Ⅰ</a:t>
            </a:r>
            <a:r>
              <a:rPr kumimoji="1" lang="ja-JP" altLang="en-US" dirty="0" err="1" smtClean="0"/>
              <a:t>．</a:t>
            </a:r>
            <a:r>
              <a:rPr kumimoji="1" lang="ja-JP" altLang="en-US" dirty="0" smtClean="0"/>
              <a:t>　防災教育の拠点</a:t>
            </a:r>
            <a:endParaRPr kumimoji="1" lang="ja-JP" altLang="en-US" dirty="0"/>
          </a:p>
        </p:txBody>
      </p:sp>
      <p:sp>
        <p:nvSpPr>
          <p:cNvPr id="5" name="テキスト プレースホルダ 4"/>
          <p:cNvSpPr>
            <a:spLocks noGrp="1"/>
          </p:cNvSpPr>
          <p:nvPr>
            <p:ph type="body" idx="1"/>
          </p:nvPr>
        </p:nvSpPr>
        <p:spPr/>
        <p:txBody>
          <a:bodyPr/>
          <a:lstStyle/>
          <a:p>
            <a:endParaRPr kumimoji="1"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0825" y="460375"/>
            <a:ext cx="8424863" cy="523220"/>
          </a:xfrm>
        </p:spPr>
        <p:txBody>
          <a:bodyPr/>
          <a:lstStyle/>
          <a:p>
            <a:r>
              <a:rPr kumimoji="1" lang="ja-JP" altLang="en-US" dirty="0" smtClean="0"/>
              <a:t>地域におけるネットワークの形成</a:t>
            </a:r>
            <a:endParaRPr kumimoji="1" lang="ja-JP" altLang="en-US" dirty="0"/>
          </a:p>
        </p:txBody>
      </p:sp>
      <p:sp>
        <p:nvSpPr>
          <p:cNvPr id="5" name="コンテンツ プレースホルダ 4"/>
          <p:cNvSpPr>
            <a:spLocks noGrp="1"/>
          </p:cNvSpPr>
          <p:nvPr>
            <p:ph idx="1"/>
          </p:nvPr>
        </p:nvSpPr>
        <p:spPr>
          <a:xfrm>
            <a:off x="250825" y="1196752"/>
            <a:ext cx="8641655" cy="4967514"/>
          </a:xfrm>
        </p:spPr>
        <p:txBody>
          <a:bodyPr/>
          <a:lstStyle/>
          <a:p>
            <a:r>
              <a:rPr kumimoji="1" lang="ja-JP" altLang="en-US" dirty="0" smtClean="0">
                <a:solidFill>
                  <a:srgbClr val="FF0000"/>
                </a:solidFill>
              </a:rPr>
              <a:t>普段から、</a:t>
            </a:r>
            <a:r>
              <a:rPr kumimoji="1" lang="ja-JP" altLang="en-US" dirty="0" smtClean="0"/>
              <a:t>地域が高齢者や障害者と交流を持つことが重要　</a:t>
            </a:r>
            <a:r>
              <a:rPr lang="ja-JP" altLang="en-US" dirty="0" smtClean="0"/>
              <a:t>防災ボランティアとして無料で家具固定を行う</a:t>
            </a:r>
            <a:endParaRPr kumimoji="1" lang="en-US" altLang="ja-JP" dirty="0" smtClean="0"/>
          </a:p>
          <a:p>
            <a:endParaRPr lang="en-US" altLang="ja-JP" dirty="0" smtClean="0"/>
          </a:p>
          <a:p>
            <a:r>
              <a:rPr kumimoji="1" lang="ja-JP" altLang="en-US" dirty="0" smtClean="0"/>
              <a:t>まず、高齢者や障害者と</a:t>
            </a:r>
            <a:r>
              <a:rPr kumimoji="1" lang="ja-JP" altLang="en-US" dirty="0" smtClean="0">
                <a:solidFill>
                  <a:srgbClr val="FF0000"/>
                </a:solidFill>
              </a:rPr>
              <a:t>出会うことが出発点</a:t>
            </a:r>
            <a:r>
              <a:rPr kumimoji="1" lang="ja-JP" altLang="en-US" dirty="0" smtClean="0"/>
              <a:t>　福祉の専門家と同行することも検討</a:t>
            </a:r>
            <a:endParaRPr kumimoji="1" lang="en-US" altLang="ja-JP" dirty="0" smtClean="0"/>
          </a:p>
          <a:p>
            <a:endParaRPr lang="en-US" altLang="ja-JP" dirty="0" smtClean="0"/>
          </a:p>
          <a:p>
            <a:r>
              <a:rPr kumimoji="1" lang="ja-JP" altLang="en-US" dirty="0" smtClean="0"/>
              <a:t>行政は、本人の同意を得てから、地域や事業者に高齢者や障害者の所在に関する個人情報を提供すべき　</a:t>
            </a:r>
            <a:r>
              <a:rPr kumimoji="1" lang="ja-JP" altLang="en-US" dirty="0" smtClean="0">
                <a:solidFill>
                  <a:srgbClr val="FF0000"/>
                </a:solidFill>
              </a:rPr>
              <a:t>情報を持っているだけでは意味がない　活用を考える</a:t>
            </a:r>
            <a:r>
              <a:rPr kumimoji="1" lang="ja-JP" altLang="en-US" dirty="0" smtClean="0"/>
              <a:t>　　</a:t>
            </a:r>
            <a:endParaRPr kumimoji="1" lang="en-US" altLang="ja-JP" dirty="0" smtClean="0"/>
          </a:p>
          <a:p>
            <a:endParaRPr lang="en-US" altLang="ja-JP" dirty="0" smtClean="0"/>
          </a:p>
          <a:p>
            <a:r>
              <a:rPr lang="ja-JP" altLang="en-US" dirty="0" smtClean="0"/>
              <a:t>本人の同意を得ていれば、個人情報保護の問題は起こらない　　</a:t>
            </a:r>
            <a:r>
              <a:rPr lang="ja-JP" altLang="en-US" dirty="0" smtClean="0">
                <a:solidFill>
                  <a:srgbClr val="FF0000"/>
                </a:solidFill>
              </a:rPr>
              <a:t>できないのではなくて、やらないだけ</a:t>
            </a:r>
            <a:endParaRPr kumimoji="1"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各種計画への反映</a:t>
            </a:r>
            <a:endParaRPr kumimoji="1" lang="ja-JP" altLang="en-US" dirty="0"/>
          </a:p>
        </p:txBody>
      </p:sp>
      <p:graphicFrame>
        <p:nvGraphicFramePr>
          <p:cNvPr id="4" name="コンテンツ プレースホルダ 3"/>
          <p:cNvGraphicFramePr>
            <a:graphicFrameLocks noGrp="1"/>
          </p:cNvGraphicFramePr>
          <p:nvPr>
            <p:ph idx="1"/>
          </p:nvPr>
        </p:nvGraphicFramePr>
        <p:xfrm>
          <a:off x="611560" y="1268760"/>
          <a:ext cx="612068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横巻き 4"/>
          <p:cNvSpPr/>
          <p:nvPr/>
        </p:nvSpPr>
        <p:spPr>
          <a:xfrm>
            <a:off x="395536" y="4509120"/>
            <a:ext cx="8208912" cy="2348880"/>
          </a:xfrm>
          <a:prstGeom prst="horizontalScroll">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地域内にどれだけの災害時要援護者がいるのか？</a:t>
            </a:r>
            <a:endParaRPr kumimoji="1" lang="en-US" altLang="ja-JP" sz="2000" dirty="0" smtClean="0">
              <a:solidFill>
                <a:schemeClr val="tx1"/>
              </a:solidFill>
            </a:endParaRPr>
          </a:p>
          <a:p>
            <a:pPr algn="ctr"/>
            <a:r>
              <a:rPr lang="ja-JP" altLang="en-US" sz="2000" dirty="0" smtClean="0">
                <a:solidFill>
                  <a:schemeClr val="tx1"/>
                </a:solidFill>
              </a:rPr>
              <a:t>平常時における要援護者の情報共有が整っているのか？</a:t>
            </a:r>
            <a:endParaRPr kumimoji="1" lang="en-US" altLang="ja-JP" sz="2000" dirty="0" smtClean="0">
              <a:solidFill>
                <a:schemeClr val="tx1"/>
              </a:solidFill>
            </a:endParaRPr>
          </a:p>
          <a:p>
            <a:pPr algn="ctr"/>
            <a:r>
              <a:rPr lang="ja-JP" altLang="en-US" sz="2000" dirty="0" smtClean="0">
                <a:solidFill>
                  <a:schemeClr val="tx1"/>
                </a:solidFill>
              </a:rPr>
              <a:t>要援護者を受け入れる福祉避難所・事業所のキャパは足りているか？</a:t>
            </a:r>
            <a:endParaRPr lang="en-US" altLang="ja-JP" sz="2000" dirty="0" smtClean="0">
              <a:solidFill>
                <a:schemeClr val="tx1"/>
              </a:solidFill>
            </a:endParaRPr>
          </a:p>
          <a:p>
            <a:pPr algn="ctr"/>
            <a:r>
              <a:rPr kumimoji="1" lang="ja-JP" altLang="en-US" sz="2000" dirty="0" smtClean="0">
                <a:solidFill>
                  <a:schemeClr val="tx1"/>
                </a:solidFill>
              </a:rPr>
              <a:t>災害時における受入体制（特に障害者）は整っているのか？</a:t>
            </a:r>
            <a:endParaRPr kumimoji="1" lang="en-US" altLang="ja-JP" sz="2000" dirty="0" smtClean="0">
              <a:solidFill>
                <a:schemeClr val="tx1"/>
              </a:solidFill>
            </a:endParaRPr>
          </a:p>
          <a:p>
            <a:pPr algn="ctr"/>
            <a:r>
              <a:rPr lang="ja-JP" altLang="en-US" sz="2000" dirty="0" smtClean="0">
                <a:solidFill>
                  <a:schemeClr val="tx1"/>
                </a:solidFill>
              </a:rPr>
              <a:t>普段からの地域との交流をどのように促進していくのか？</a:t>
            </a:r>
            <a:endParaRPr kumimoji="1" lang="ja-JP" altLang="en-US" sz="2000" dirty="0" smtClean="0">
              <a:solidFill>
                <a:schemeClr val="tx1"/>
              </a:solidFill>
            </a:endParaRPr>
          </a:p>
        </p:txBody>
      </p:sp>
      <p:sp>
        <p:nvSpPr>
          <p:cNvPr id="6" name="雲 5"/>
          <p:cNvSpPr/>
          <p:nvPr/>
        </p:nvSpPr>
        <p:spPr>
          <a:xfrm>
            <a:off x="4932040" y="1484784"/>
            <a:ext cx="4032448" cy="2448272"/>
          </a:xfrm>
          <a:prstGeom prst="clou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要援護者の問題を</a:t>
            </a:r>
            <a:endParaRPr lang="en-US" altLang="ja-JP" sz="2000" dirty="0" smtClean="0">
              <a:solidFill>
                <a:schemeClr val="tx1"/>
              </a:solidFill>
            </a:endParaRPr>
          </a:p>
          <a:p>
            <a:pPr algn="ctr"/>
            <a:r>
              <a:rPr lang="ja-JP" altLang="en-US" sz="2000" dirty="0" smtClean="0">
                <a:solidFill>
                  <a:schemeClr val="tx1"/>
                </a:solidFill>
              </a:rPr>
              <a:t>社会的な仕組みとして定着させるには、</a:t>
            </a:r>
            <a:endParaRPr lang="en-US" altLang="ja-JP" sz="2000" dirty="0" smtClean="0">
              <a:solidFill>
                <a:schemeClr val="tx1"/>
              </a:solidFill>
            </a:endParaRPr>
          </a:p>
          <a:p>
            <a:pPr algn="ctr"/>
            <a:r>
              <a:rPr lang="ja-JP" altLang="en-US" sz="2000" dirty="0" smtClean="0">
                <a:solidFill>
                  <a:schemeClr val="tx1"/>
                </a:solidFill>
              </a:rPr>
              <a:t>「計画」に反映させる</a:t>
            </a:r>
            <a:endParaRPr lang="en-US" altLang="ja-JP" sz="2000" dirty="0" smtClean="0">
              <a:solidFill>
                <a:schemeClr val="tx1"/>
              </a:solidFill>
            </a:endParaRPr>
          </a:p>
          <a:p>
            <a:pPr algn="ctr"/>
            <a:r>
              <a:rPr lang="ja-JP" altLang="en-US" sz="2000" dirty="0" smtClean="0">
                <a:solidFill>
                  <a:schemeClr val="tx1"/>
                </a:solidFill>
              </a:rPr>
              <a:t>ことが重要</a:t>
            </a:r>
            <a:endParaRPr kumimoji="1" lang="en-US" altLang="ja-JP" sz="2000" dirty="0" smtClean="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50825" y="460375"/>
            <a:ext cx="8424863" cy="523220"/>
          </a:xfrm>
        </p:spPr>
        <p:txBody>
          <a:bodyPr/>
          <a:lstStyle/>
          <a:p>
            <a:r>
              <a:rPr kumimoji="1" lang="ja-JP" altLang="en-US" dirty="0" smtClean="0"/>
              <a:t>地域における具体的な展開事例</a:t>
            </a:r>
            <a:endParaRPr kumimoji="1" lang="ja-JP" altLang="en-US" dirty="0"/>
          </a:p>
        </p:txBody>
      </p:sp>
      <p:pic>
        <p:nvPicPr>
          <p:cNvPr id="87042" name="Picture 2"/>
          <p:cNvPicPr>
            <a:picLocks noGrp="1" noChangeAspect="1" noChangeArrowheads="1"/>
          </p:cNvPicPr>
          <p:nvPr>
            <p:ph idx="1"/>
          </p:nvPr>
        </p:nvPicPr>
        <p:blipFill>
          <a:blip r:embed="rId3" cstate="print"/>
          <a:stretch>
            <a:fillRect/>
          </a:stretch>
        </p:blipFill>
        <p:spPr bwMode="auto">
          <a:xfrm>
            <a:off x="250825" y="1412776"/>
            <a:ext cx="8435975" cy="482453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idx="1"/>
          </p:nvPr>
        </p:nvPicPr>
        <p:blipFill>
          <a:blip r:embed="rId3" cstate="print"/>
          <a:srcRect/>
          <a:stretch>
            <a:fillRect/>
          </a:stretch>
        </p:blipFill>
        <p:spPr bwMode="auto">
          <a:xfrm>
            <a:off x="0" y="260648"/>
            <a:ext cx="8938460" cy="5832648"/>
          </a:xfrm>
          <a:prstGeom prst="rect">
            <a:avLst/>
          </a:prstGeom>
          <a:noFill/>
          <a:ln w="9525">
            <a:noFill/>
            <a:miter lim="800000"/>
            <a:headEnd/>
            <a:tailEnd/>
          </a:ln>
        </p:spPr>
      </p:pic>
      <p:sp>
        <p:nvSpPr>
          <p:cNvPr id="3" name="雲 2"/>
          <p:cNvSpPr/>
          <p:nvPr/>
        </p:nvSpPr>
        <p:spPr>
          <a:xfrm>
            <a:off x="5508104" y="4869160"/>
            <a:ext cx="3816424" cy="1988840"/>
          </a:xfrm>
          <a:prstGeom prst="clou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あらかじめ、</a:t>
            </a:r>
            <a:endParaRPr kumimoji="1" lang="en-US" altLang="ja-JP" sz="2400" dirty="0" smtClean="0">
              <a:solidFill>
                <a:schemeClr val="tx1"/>
              </a:solidFill>
            </a:endParaRPr>
          </a:p>
          <a:p>
            <a:pPr algn="ctr"/>
            <a:r>
              <a:rPr kumimoji="1" lang="ja-JP" altLang="en-US" sz="2400" dirty="0" smtClean="0">
                <a:solidFill>
                  <a:schemeClr val="tx1"/>
                </a:solidFill>
              </a:rPr>
              <a:t>ハザードについても書き込んでおく</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en-US" altLang="ja-JP" dirty="0" smtClean="0"/>
              <a:t>DIG</a:t>
            </a:r>
            <a:r>
              <a:rPr kumimoji="1" lang="ja-JP" altLang="en-US" dirty="0" smtClean="0"/>
              <a:t>における目の付け所</a:t>
            </a:r>
            <a:endParaRPr kumimoji="1" lang="ja-JP" altLang="en-US" dirty="0"/>
          </a:p>
        </p:txBody>
      </p:sp>
      <p:graphicFrame>
        <p:nvGraphicFramePr>
          <p:cNvPr id="4" name="コンテンツ プレースホルダ 3"/>
          <p:cNvGraphicFramePr>
            <a:graphicFrameLocks noGrp="1"/>
          </p:cNvGraphicFramePr>
          <p:nvPr>
            <p:ph idx="1"/>
          </p:nvPr>
        </p:nvGraphicFramePr>
        <p:xfrm>
          <a:off x="179512" y="1196752"/>
          <a:ext cx="864235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a:stretch>
            <a:fillRect/>
          </a:stretch>
        </p:blipFill>
        <p:spPr bwMode="auto">
          <a:xfrm>
            <a:off x="2123728" y="86988"/>
            <a:ext cx="4536504" cy="665438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Documents and Settings\山崎栄一\デスクトップ\福祉のまちおこし研究事業\中竹中\中竹中第1回\中竹中第1回風景\P1010660.JPG"/>
          <p:cNvPicPr>
            <a:picLocks noChangeAspect="1" noChangeArrowheads="1"/>
          </p:cNvPicPr>
          <p:nvPr/>
        </p:nvPicPr>
        <p:blipFill>
          <a:blip r:embed="rId3" cstate="print"/>
          <a:srcRect/>
          <a:stretch>
            <a:fillRect/>
          </a:stretch>
        </p:blipFill>
        <p:spPr bwMode="auto">
          <a:xfrm>
            <a:off x="1043608" y="924980"/>
            <a:ext cx="7056784" cy="529258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Documents and Settings\山崎栄一\デスクトップ\福祉のまちおこし研究事業\中竹中\中竹中第1回\中竹中第1回風景\P1010670.JPG"/>
          <p:cNvPicPr>
            <a:picLocks noChangeAspect="1" noChangeArrowheads="1"/>
          </p:cNvPicPr>
          <p:nvPr/>
        </p:nvPicPr>
        <p:blipFill>
          <a:blip r:embed="rId3" cstate="print"/>
          <a:srcRect/>
          <a:stretch>
            <a:fillRect/>
          </a:stretch>
        </p:blipFill>
        <p:spPr bwMode="auto">
          <a:xfrm>
            <a:off x="1043607" y="908720"/>
            <a:ext cx="7104789" cy="532859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0825" y="460375"/>
            <a:ext cx="8424863" cy="523220"/>
          </a:xfrm>
        </p:spPr>
        <p:txBody>
          <a:bodyPr/>
          <a:lstStyle/>
          <a:p>
            <a:r>
              <a:rPr kumimoji="1" lang="ja-JP" altLang="en-US" dirty="0" smtClean="0"/>
              <a:t>ワークショップで得られた成果</a:t>
            </a:r>
            <a:endParaRPr kumimoji="1" lang="ja-JP" altLang="en-US" dirty="0"/>
          </a:p>
        </p:txBody>
      </p:sp>
      <p:pic>
        <p:nvPicPr>
          <p:cNvPr id="4" name="Picture 5" descr="C:\Documents and Settings\山崎栄一\デスクトップ\福祉のまちおこし研究事業\中竹中\中竹中第1回\基本地図（完成版）\中竹中【ALL】.jpg"/>
          <p:cNvPicPr>
            <a:picLocks noGrp="1" noChangeAspect="1" noChangeArrowheads="1"/>
          </p:cNvPicPr>
          <p:nvPr>
            <p:ph idx="4294967295"/>
          </p:nvPr>
        </p:nvPicPr>
        <p:blipFill>
          <a:blip r:embed="rId3" cstate="print"/>
          <a:srcRect/>
          <a:stretch>
            <a:fillRect/>
          </a:stretch>
        </p:blipFill>
        <p:spPr bwMode="auto">
          <a:xfrm rot="16200000">
            <a:off x="1671011" y="-222738"/>
            <a:ext cx="5805264" cy="821219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50825" y="460375"/>
            <a:ext cx="8424863" cy="523220"/>
          </a:xfrm>
        </p:spPr>
        <p:txBody>
          <a:bodyPr/>
          <a:lstStyle/>
          <a:p>
            <a:r>
              <a:rPr kumimoji="1" lang="ja-JP" altLang="en-US" dirty="0" smtClean="0"/>
              <a:t>避難方針の検討</a:t>
            </a:r>
            <a:endParaRPr kumimoji="1" lang="ja-JP" altLang="en-US" dirty="0"/>
          </a:p>
        </p:txBody>
      </p:sp>
      <p:pic>
        <p:nvPicPr>
          <p:cNvPr id="89090" name="Picture 2"/>
          <p:cNvPicPr>
            <a:picLocks noGrp="1" noChangeAspect="1" noChangeArrowheads="1"/>
          </p:cNvPicPr>
          <p:nvPr>
            <p:ph idx="1"/>
          </p:nvPr>
        </p:nvPicPr>
        <p:blipFill>
          <a:blip r:embed="rId3" cstate="print"/>
          <a:srcRect/>
          <a:stretch>
            <a:fillRect/>
          </a:stretch>
        </p:blipFill>
        <p:spPr bwMode="auto">
          <a:xfrm>
            <a:off x="1187623" y="1124744"/>
            <a:ext cx="6878123" cy="5400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lang="ja-JP" altLang="en-US" dirty="0" smtClean="0"/>
              <a:t>なぜ防災教育なのか</a:t>
            </a:r>
            <a:endParaRPr kumimoji="1" lang="ja-JP" altLang="en-US" dirty="0"/>
          </a:p>
        </p:txBody>
      </p:sp>
      <p:graphicFrame>
        <p:nvGraphicFramePr>
          <p:cNvPr id="4" name="コンテンツ プレースホルダ 3"/>
          <p:cNvGraphicFramePr>
            <a:graphicFrameLocks noGrp="1"/>
          </p:cNvGraphicFramePr>
          <p:nvPr>
            <p:ph idx="1"/>
          </p:nvPr>
        </p:nvGraphicFramePr>
        <p:xfrm>
          <a:off x="250825" y="1484313"/>
          <a:ext cx="8435975"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まとめ</a:t>
            </a:r>
            <a:endParaRPr kumimoji="1" lang="ja-JP" altLang="en-US" dirty="0"/>
          </a:p>
        </p:txBody>
      </p:sp>
      <p:graphicFrame>
        <p:nvGraphicFramePr>
          <p:cNvPr id="4" name="コンテンツ プレースホルダ 3"/>
          <p:cNvGraphicFramePr>
            <a:graphicFrameLocks noGrp="1"/>
          </p:cNvGraphicFramePr>
          <p:nvPr>
            <p:ph idx="1"/>
          </p:nvPr>
        </p:nvGraphicFramePr>
        <p:xfrm>
          <a:off x="251520" y="1124744"/>
          <a:ext cx="4320480" cy="432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コンテンツ プレースホルダ 3"/>
          <p:cNvGraphicFramePr>
            <a:graphicFrameLocks/>
          </p:cNvGraphicFramePr>
          <p:nvPr/>
        </p:nvGraphicFramePr>
        <p:xfrm>
          <a:off x="4644008" y="1412776"/>
          <a:ext cx="4320480" cy="48021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横巻き 5"/>
          <p:cNvSpPr/>
          <p:nvPr/>
        </p:nvSpPr>
        <p:spPr>
          <a:xfrm>
            <a:off x="683568" y="5445224"/>
            <a:ext cx="4680520" cy="1412776"/>
          </a:xfrm>
          <a:prstGeom prst="horizontalScroll">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rPr>
              <a:t>地域防災については、中学生の段階から</a:t>
            </a:r>
            <a:endParaRPr kumimoji="1" lang="en-US" altLang="ja-JP" sz="1800" dirty="0" smtClean="0">
              <a:solidFill>
                <a:schemeClr val="tx1"/>
              </a:solidFill>
            </a:endParaRPr>
          </a:p>
          <a:p>
            <a:pPr algn="ctr"/>
            <a:r>
              <a:rPr kumimoji="1" lang="ja-JP" altLang="en-US" sz="1800" dirty="0" smtClean="0">
                <a:solidFill>
                  <a:schemeClr val="tx1"/>
                </a:solidFill>
              </a:rPr>
              <a:t>積極的に参加をさせるべき</a:t>
            </a:r>
            <a:endParaRPr kumimoji="1" lang="ja-JP" altLang="en-US" sz="1800" dirty="0" smtClean="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523220"/>
          </a:xfrm>
        </p:spPr>
        <p:txBody>
          <a:bodyPr/>
          <a:lstStyle/>
          <a:p>
            <a:r>
              <a:rPr kumimoji="1" lang="ja-JP" altLang="en-US" dirty="0" smtClean="0"/>
              <a:t>防災教育の全体像</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xmlns="" val="1816075966"/>
              </p:ext>
            </p:extLst>
          </p:nvPr>
        </p:nvGraphicFramePr>
        <p:xfrm>
          <a:off x="250825" y="1196753"/>
          <a:ext cx="8435975" cy="338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ホームベース 4"/>
          <p:cNvSpPr/>
          <p:nvPr/>
        </p:nvSpPr>
        <p:spPr>
          <a:xfrm>
            <a:off x="1223762" y="2502970"/>
            <a:ext cx="1728192" cy="1244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自然災害の</a:t>
            </a:r>
            <a:endParaRPr kumimoji="1" lang="en-US" altLang="ja-JP" sz="2000" dirty="0" smtClean="0"/>
          </a:p>
          <a:p>
            <a:pPr algn="ctr"/>
            <a:r>
              <a:rPr kumimoji="1" lang="ja-JP" altLang="en-US" sz="2000" dirty="0" smtClean="0"/>
              <a:t>発生</a:t>
            </a:r>
            <a:endParaRPr kumimoji="1" lang="ja-JP" altLang="en-US" sz="2000" dirty="0"/>
          </a:p>
        </p:txBody>
      </p:sp>
      <p:sp>
        <p:nvSpPr>
          <p:cNvPr id="6" name="ホームベース 5"/>
          <p:cNvSpPr/>
          <p:nvPr/>
        </p:nvSpPr>
        <p:spPr>
          <a:xfrm>
            <a:off x="3023962" y="2502970"/>
            <a:ext cx="1728192" cy="1244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自らを守る</a:t>
            </a:r>
            <a:endParaRPr kumimoji="1" lang="ja-JP" altLang="en-US" sz="2000" dirty="0"/>
          </a:p>
        </p:txBody>
      </p:sp>
      <p:sp>
        <p:nvSpPr>
          <p:cNvPr id="7" name="ホームベース 6"/>
          <p:cNvSpPr/>
          <p:nvPr/>
        </p:nvSpPr>
        <p:spPr>
          <a:xfrm>
            <a:off x="4824162" y="2502970"/>
            <a:ext cx="1728192" cy="1244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他人を支援する</a:t>
            </a:r>
            <a:endParaRPr kumimoji="1" lang="ja-JP" altLang="en-US" sz="2000" dirty="0"/>
          </a:p>
        </p:txBody>
      </p:sp>
      <p:sp>
        <p:nvSpPr>
          <p:cNvPr id="8" name="ホームベース 7"/>
          <p:cNvSpPr/>
          <p:nvPr/>
        </p:nvSpPr>
        <p:spPr>
          <a:xfrm>
            <a:off x="6588224" y="2492896"/>
            <a:ext cx="1728192" cy="12442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地域のあり方</a:t>
            </a:r>
            <a:endParaRPr kumimoji="1" lang="ja-JP" altLang="en-US" sz="2000" dirty="0"/>
          </a:p>
        </p:txBody>
      </p:sp>
      <p:sp>
        <p:nvSpPr>
          <p:cNvPr id="9" name="ホームベース 8"/>
          <p:cNvSpPr/>
          <p:nvPr/>
        </p:nvSpPr>
        <p:spPr>
          <a:xfrm>
            <a:off x="5040186" y="3675212"/>
            <a:ext cx="3024335" cy="442122"/>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t>法知識の会得へ</a:t>
            </a:r>
            <a:r>
              <a:rPr kumimoji="1" lang="en-US" altLang="ja-JP" sz="2000" dirty="0" smtClean="0"/>
              <a:t>……</a:t>
            </a:r>
            <a:endParaRPr kumimoji="1" lang="ja-JP" altLang="en-US" sz="2000" dirty="0"/>
          </a:p>
        </p:txBody>
      </p:sp>
      <p:sp>
        <p:nvSpPr>
          <p:cNvPr id="10" name="横巻き 9"/>
          <p:cNvSpPr/>
          <p:nvPr/>
        </p:nvSpPr>
        <p:spPr>
          <a:xfrm>
            <a:off x="755576" y="4797152"/>
            <a:ext cx="7488832" cy="1872208"/>
          </a:xfrm>
          <a:prstGeom prst="horizontalScroll">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それぞれの地域の進展状況に応じた</a:t>
            </a:r>
            <a:endParaRPr kumimoji="1" lang="en-US" altLang="ja-JP" sz="2800" dirty="0" smtClean="0">
              <a:solidFill>
                <a:schemeClr val="tx1"/>
              </a:solidFill>
            </a:endParaRPr>
          </a:p>
          <a:p>
            <a:pPr algn="ctr"/>
            <a:r>
              <a:rPr kumimoji="1" lang="ja-JP" altLang="en-US" sz="2800" dirty="0" smtClean="0">
                <a:solidFill>
                  <a:schemeClr val="tx1"/>
                </a:solidFill>
              </a:rPr>
              <a:t>防災教育の展開を考えていく</a:t>
            </a:r>
          </a:p>
        </p:txBody>
      </p:sp>
    </p:spTree>
    <p:extLst>
      <p:ext uri="{BB962C8B-B14F-4D97-AF65-F5344CB8AC3E}">
        <p14:creationId xmlns:p14="http://schemas.microsoft.com/office/powerpoint/2010/main" xmlns="" val="3572637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0825" y="460375"/>
            <a:ext cx="8424863" cy="523220"/>
          </a:xfrm>
        </p:spPr>
        <p:txBody>
          <a:bodyPr/>
          <a:lstStyle/>
          <a:p>
            <a:r>
              <a:rPr kumimoji="1" lang="ja-JP" altLang="en-US" dirty="0" smtClean="0"/>
              <a:t>大分県の自然災害</a:t>
            </a:r>
            <a:endParaRPr kumimoji="1" lang="ja-JP" altLang="en-US" dirty="0"/>
          </a:p>
        </p:txBody>
      </p:sp>
      <p:sp>
        <p:nvSpPr>
          <p:cNvPr id="5" name="コンテンツ プレースホルダ 4"/>
          <p:cNvSpPr>
            <a:spLocks noGrp="1"/>
          </p:cNvSpPr>
          <p:nvPr>
            <p:ph idx="1"/>
          </p:nvPr>
        </p:nvSpPr>
        <p:spPr>
          <a:xfrm>
            <a:off x="250825" y="1119510"/>
            <a:ext cx="8435975" cy="5293757"/>
          </a:xfrm>
        </p:spPr>
        <p:txBody>
          <a:bodyPr/>
          <a:lstStyle/>
          <a:p>
            <a:r>
              <a:rPr lang="ja-JP" altLang="en-US" sz="2600" dirty="0" smtClean="0"/>
              <a:t>風水害・土砂災害</a:t>
            </a:r>
          </a:p>
          <a:p>
            <a:pPr>
              <a:buFontTx/>
              <a:buNone/>
            </a:pPr>
            <a:r>
              <a:rPr lang="ja-JP" altLang="en-US" sz="2600" dirty="0" smtClean="0"/>
              <a:t>　　　竹田水害　</a:t>
            </a:r>
            <a:r>
              <a:rPr lang="en-US" altLang="ja-JP" sz="2600" dirty="0" smtClean="0"/>
              <a:t>2005</a:t>
            </a:r>
            <a:r>
              <a:rPr lang="ja-JP" altLang="en-US" sz="2600" dirty="0" smtClean="0"/>
              <a:t>年</a:t>
            </a:r>
            <a:r>
              <a:rPr lang="en-US" altLang="ja-JP" sz="2600" dirty="0" smtClean="0"/>
              <a:t>7</a:t>
            </a:r>
            <a:r>
              <a:rPr lang="ja-JP" altLang="en-US" sz="2600" dirty="0" smtClean="0"/>
              <a:t>月大雨　</a:t>
            </a:r>
            <a:r>
              <a:rPr lang="en-US" altLang="ja-JP" sz="2600" dirty="0" smtClean="0"/>
              <a:t>9</a:t>
            </a:r>
            <a:r>
              <a:rPr lang="ja-JP" altLang="en-US" sz="2600" dirty="0" smtClean="0"/>
              <a:t>月台風１</a:t>
            </a:r>
            <a:r>
              <a:rPr lang="en-US" altLang="ja-JP" sz="2600" dirty="0" smtClean="0"/>
              <a:t>4</a:t>
            </a:r>
            <a:r>
              <a:rPr lang="ja-JP" altLang="en-US" sz="2600" dirty="0" smtClean="0"/>
              <a:t>号</a:t>
            </a:r>
            <a:endParaRPr lang="en-US" altLang="ja-JP" sz="2600" dirty="0" smtClean="0"/>
          </a:p>
          <a:p>
            <a:pPr>
              <a:buFontTx/>
              <a:buNone/>
            </a:pPr>
            <a:r>
              <a:rPr lang="ja-JP" altLang="en-US" sz="2600" dirty="0" smtClean="0"/>
              <a:t>　　</a:t>
            </a:r>
          </a:p>
          <a:p>
            <a:r>
              <a:rPr lang="ja-JP" altLang="en-US" sz="2600" dirty="0" smtClean="0"/>
              <a:t>地震災害</a:t>
            </a:r>
          </a:p>
          <a:p>
            <a:pPr lvl="1">
              <a:buFontTx/>
              <a:buNone/>
            </a:pPr>
            <a:r>
              <a:rPr lang="ja-JP" altLang="en-US" sz="2600" dirty="0" smtClean="0"/>
              <a:t>　直下型地震（別府市直下型地震もあり得る）</a:t>
            </a:r>
          </a:p>
          <a:p>
            <a:pPr lvl="1">
              <a:buFontTx/>
              <a:buNone/>
            </a:pPr>
            <a:r>
              <a:rPr lang="ja-JP" altLang="en-US" sz="2600" dirty="0" smtClean="0"/>
              <a:t>　海溝型地震（東南海・南海地震　今後</a:t>
            </a:r>
            <a:r>
              <a:rPr lang="en-US" altLang="ja-JP" sz="2600" dirty="0" smtClean="0"/>
              <a:t>30</a:t>
            </a:r>
            <a:r>
              <a:rPr lang="ja-JP" altLang="en-US" sz="2600" dirty="0" smtClean="0"/>
              <a:t>年以内）</a:t>
            </a:r>
            <a:endParaRPr lang="en-US" altLang="ja-JP" sz="2600" dirty="0" smtClean="0"/>
          </a:p>
          <a:p>
            <a:pPr lvl="1">
              <a:buFontTx/>
              <a:buNone/>
            </a:pPr>
            <a:endParaRPr lang="ja-JP" altLang="en-US" sz="2600" dirty="0" smtClean="0"/>
          </a:p>
          <a:p>
            <a:r>
              <a:rPr lang="ja-JP" altLang="en-US" sz="2600" dirty="0" smtClean="0"/>
              <a:t>津波災害（南海地震津波）</a:t>
            </a:r>
            <a:endParaRPr lang="en-US" altLang="ja-JP" sz="2600" dirty="0" smtClean="0"/>
          </a:p>
          <a:p>
            <a:pPr>
              <a:buNone/>
            </a:pPr>
            <a:r>
              <a:rPr lang="ja-JP" altLang="en-US" sz="2600" dirty="0" smtClean="0"/>
              <a:t>　　　</a:t>
            </a:r>
            <a:r>
              <a:rPr lang="en-US" altLang="ja-JP" sz="2600" dirty="0" smtClean="0"/>
              <a:t>3</a:t>
            </a:r>
            <a:r>
              <a:rPr lang="ja-JP" altLang="en-US" sz="2600" dirty="0" smtClean="0"/>
              <a:t>メートル以上なら別府市も浸水</a:t>
            </a:r>
            <a:endParaRPr lang="en-US" altLang="ja-JP" sz="2600" dirty="0" smtClean="0"/>
          </a:p>
          <a:p>
            <a:endParaRPr lang="ja-JP" altLang="en-US" sz="2600" dirty="0" smtClean="0"/>
          </a:p>
          <a:p>
            <a:r>
              <a:rPr lang="ja-JP" altLang="en-US" sz="2600" dirty="0" smtClean="0"/>
              <a:t>火山災害</a:t>
            </a:r>
            <a:endParaRPr kumimoji="1" lang="ja-JP" altLang="en-US" sz="2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10" name="Picture 2" descr="C:\Documents and Settings\山崎栄一\デスクトップ\大分県地震災害記録.gif"/>
          <p:cNvPicPr>
            <a:picLocks noGrp="1" noChangeAspect="1" noChangeArrowheads="1"/>
          </p:cNvPicPr>
          <p:nvPr>
            <p:ph idx="1"/>
          </p:nvPr>
        </p:nvPicPr>
        <p:blipFill>
          <a:blip r:embed="rId3" cstate="print"/>
          <a:srcRect/>
          <a:stretch>
            <a:fillRect/>
          </a:stretch>
        </p:blipFill>
        <p:spPr bwMode="auto">
          <a:xfrm>
            <a:off x="1547664" y="468010"/>
            <a:ext cx="5184576" cy="6389990"/>
          </a:xfrm>
          <a:prstGeom prst="rect">
            <a:avLst/>
          </a:prstGeom>
          <a:noFill/>
        </p:spPr>
      </p:pic>
      <p:sp>
        <p:nvSpPr>
          <p:cNvPr id="7" name="テキスト ボックス 6"/>
          <p:cNvSpPr txBox="1"/>
          <p:nvPr/>
        </p:nvSpPr>
        <p:spPr>
          <a:xfrm>
            <a:off x="7020272" y="5805264"/>
            <a:ext cx="1584176" cy="369332"/>
          </a:xfrm>
          <a:prstGeom prst="rect">
            <a:avLst/>
          </a:prstGeom>
          <a:noFill/>
        </p:spPr>
        <p:txBody>
          <a:bodyPr wrap="square" rtlCol="0">
            <a:spAutoFit/>
          </a:bodyPr>
          <a:lstStyle/>
          <a:p>
            <a:r>
              <a:rPr kumimoji="1" lang="ja-JP" altLang="en-US" sz="1800" dirty="0" smtClean="0"/>
              <a:t>大分県</a:t>
            </a:r>
            <a:r>
              <a:rPr kumimoji="1" lang="en-US" altLang="ja-JP" sz="1800" dirty="0" smtClean="0"/>
              <a:t>HP</a:t>
            </a:r>
            <a:r>
              <a:rPr kumimoji="1" lang="ja-JP" altLang="en-US" sz="1800" dirty="0" smtClean="0"/>
              <a:t>より</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460375"/>
            <a:ext cx="8424863" cy="954107"/>
          </a:xfrm>
        </p:spPr>
        <p:txBody>
          <a:bodyPr/>
          <a:lstStyle/>
          <a:p>
            <a:r>
              <a:rPr lang="ja-JP" altLang="en-US" dirty="0" smtClean="0"/>
              <a:t>「大分県津</a:t>
            </a:r>
            <a:r>
              <a:rPr lang="zh-TW" altLang="en-US" dirty="0" smtClean="0"/>
              <a:t>波浸水予測調査」</a:t>
            </a:r>
            <a:r>
              <a:rPr lang="ja-JP" altLang="en-US" dirty="0" smtClean="0"/>
              <a:t>（</a:t>
            </a:r>
            <a:r>
              <a:rPr lang="en-US" altLang="ja-JP" dirty="0" smtClean="0"/>
              <a:t>H16.3</a:t>
            </a:r>
            <a:r>
              <a:rPr lang="ja-JP" altLang="en-US" dirty="0" smtClean="0"/>
              <a:t>）</a:t>
            </a:r>
            <a:r>
              <a:rPr lang="en-US" altLang="ja-JP" dirty="0" smtClean="0"/>
              <a:t/>
            </a:r>
            <a:br>
              <a:rPr lang="en-US" altLang="ja-JP" dirty="0" smtClean="0"/>
            </a:br>
            <a:r>
              <a:rPr lang="ja-JP" altLang="en-US" dirty="0" smtClean="0"/>
              <a:t>　　　　　　　</a:t>
            </a:r>
            <a:r>
              <a:rPr lang="ja-JP" altLang="en-US" sz="1600" dirty="0" smtClean="0"/>
              <a:t>避難所等ハード整備は</a:t>
            </a:r>
            <a:r>
              <a:rPr lang="en-US" altLang="ja-JP" sz="1600" dirty="0" smtClean="0"/>
              <a:t>2</a:t>
            </a:r>
            <a:r>
              <a:rPr lang="ja-JP" altLang="en-US" sz="1600" dirty="0" smtClean="0"/>
              <a:t>倍　避難訓練等ソフト対応は</a:t>
            </a:r>
            <a:r>
              <a:rPr lang="en-US" altLang="ja-JP" sz="1600" dirty="0" smtClean="0"/>
              <a:t>3</a:t>
            </a:r>
            <a:r>
              <a:rPr lang="ja-JP" altLang="en-US" sz="1600" dirty="0" smtClean="0"/>
              <a:t>倍以上とする</a:t>
            </a:r>
            <a:endParaRPr kumimoji="1" lang="ja-JP" altLang="en-US" sz="1600" dirty="0"/>
          </a:p>
        </p:txBody>
      </p:sp>
      <p:pic>
        <p:nvPicPr>
          <p:cNvPr id="453634" name="Picture 2"/>
          <p:cNvPicPr>
            <a:picLocks noGrp="1" noChangeAspect="1" noChangeArrowheads="1"/>
          </p:cNvPicPr>
          <p:nvPr>
            <p:ph idx="1"/>
          </p:nvPr>
        </p:nvPicPr>
        <p:blipFill>
          <a:blip r:embed="rId3" cstate="print"/>
          <a:srcRect/>
          <a:stretch>
            <a:fillRect/>
          </a:stretch>
        </p:blipFill>
        <p:spPr bwMode="auto">
          <a:xfrm>
            <a:off x="412698" y="1484313"/>
            <a:ext cx="8112228" cy="4802187"/>
          </a:xfrm>
          <a:prstGeom prst="rect">
            <a:avLst/>
          </a:prstGeom>
          <a:noFill/>
          <a:ln w="9525">
            <a:noFill/>
            <a:miter lim="800000"/>
            <a:headEnd/>
            <a:tailEnd/>
          </a:ln>
        </p:spPr>
      </p:pic>
      <p:sp>
        <p:nvSpPr>
          <p:cNvPr id="5" name="テキスト ボックス 4"/>
          <p:cNvSpPr txBox="1"/>
          <p:nvPr/>
        </p:nvSpPr>
        <p:spPr>
          <a:xfrm>
            <a:off x="2123728" y="6381328"/>
            <a:ext cx="4608512" cy="369332"/>
          </a:xfrm>
          <a:prstGeom prst="rect">
            <a:avLst/>
          </a:prstGeom>
          <a:noFill/>
        </p:spPr>
        <p:txBody>
          <a:bodyPr wrap="square" rtlCol="0">
            <a:spAutoFit/>
          </a:bodyPr>
          <a:lstStyle/>
          <a:p>
            <a:r>
              <a:rPr kumimoji="1" lang="ja-JP" altLang="en-US" sz="1800" dirty="0" smtClean="0"/>
              <a:t>大分県地域防災計画</a:t>
            </a:r>
            <a:r>
              <a:rPr kumimoji="1" lang="en-US" altLang="ja-JP" sz="1800" dirty="0" smtClean="0"/>
              <a:t>44</a:t>
            </a:r>
            <a:r>
              <a:rPr kumimoji="1" lang="ja-JP" altLang="en-US" sz="1800" dirty="0" smtClean="0"/>
              <a:t>頁より</a:t>
            </a:r>
          </a:p>
        </p:txBody>
      </p:sp>
    </p:spTree>
  </p:cSld>
  <p:clrMapOvr>
    <a:masterClrMapping/>
  </p:clrMapOvr>
</p:sld>
</file>

<file path=ppt/theme/theme1.xml><?xml version="1.0" encoding="utf-8"?>
<a:theme xmlns:a="http://schemas.openxmlformats.org/drawingml/2006/main" name="山崎（栄）home">
  <a:themeElements>
    <a:clrScheme name="oita-u_yamasaki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ita-u_yamasaki2">
      <a:majorFont>
        <a:latin typeface="ＭＳ Ｐゴシック"/>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z="1800" dirty="0" smtClean="0"/>
        </a:defPPr>
      </a:lstStyle>
    </a:txDef>
  </a:objectDefaults>
  <a:extraClrSchemeLst>
    <a:extraClrScheme>
      <a:clrScheme name="oita-u_yamasaki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ita-u_yamasaki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ita-u_yamasaki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ita-u_yamasaki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ita-u_yamasaki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ita-u_yamasaki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ita-u_yamasaki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TotalTime>
  <Words>2417</Words>
  <Application>Microsoft Office PowerPoint</Application>
  <PresentationFormat>画面に合わせる (4:3)</PresentationFormat>
  <Paragraphs>418</Paragraphs>
  <Slides>50</Slides>
  <Notes>50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50</vt:i4>
      </vt:variant>
    </vt:vector>
  </HeadingPairs>
  <TitlesOfParts>
    <vt:vector size="53" baseType="lpstr">
      <vt:lpstr>山崎（栄）home</vt:lpstr>
      <vt:lpstr>ワークシート</vt:lpstr>
      <vt:lpstr>グラフ</vt:lpstr>
      <vt:lpstr>災害における公民館の役割</vt:lpstr>
      <vt:lpstr>公民館の法的位置づけ</vt:lpstr>
      <vt:lpstr>公民館に期待されている役割</vt:lpstr>
      <vt:lpstr>Ⅰ．　防災教育の拠点</vt:lpstr>
      <vt:lpstr>なぜ防災教育なのか</vt:lpstr>
      <vt:lpstr>防災教育の全体像</vt:lpstr>
      <vt:lpstr>大分県の自然災害</vt:lpstr>
      <vt:lpstr>スライド 8</vt:lpstr>
      <vt:lpstr>「大分県津波浸水予測調査」（H16.3） 　　　　　　　避難所等ハード整備は2倍　避難訓練等ソフト対応は3倍以上とする</vt:lpstr>
      <vt:lpstr>スライド 10</vt:lpstr>
      <vt:lpstr>自然災害に対する対応の仕方</vt:lpstr>
      <vt:lpstr>自然災害への対応方法その1―耐震改修</vt:lpstr>
      <vt:lpstr>自然災害への対応方法その2―避難体制の整備</vt:lpstr>
      <vt:lpstr>なぜ逃げないのか？―災害心理学からの検討 </vt:lpstr>
      <vt:lpstr>避難行動を促進する要因とは何か？ </vt:lpstr>
      <vt:lpstr>防災教育のグッズ紹介</vt:lpstr>
      <vt:lpstr>講座・研修開催のコーディネートのために</vt:lpstr>
      <vt:lpstr>Ⅱ．　避難の拠点</vt:lpstr>
      <vt:lpstr>なぜ、避難所なのか？</vt:lpstr>
      <vt:lpstr>スライド 20</vt:lpstr>
      <vt:lpstr>どのような避難生活を送るのか―災害救助法の支援</vt:lpstr>
      <vt:lpstr>災害救助法に関するクイズ　○か×か</vt:lpstr>
      <vt:lpstr>スライド 23</vt:lpstr>
      <vt:lpstr>東日本大震災における各種通知　特別基準　弾力的運用</vt:lpstr>
      <vt:lpstr>スライド 25</vt:lpstr>
      <vt:lpstr>知識の共有のイメージ</vt:lpstr>
      <vt:lpstr>今後の方針</vt:lpstr>
      <vt:lpstr>Ⅲ．　地域防災の拠点</vt:lpstr>
      <vt:lpstr>なぜ地域防災なのか？</vt:lpstr>
      <vt:lpstr>災害時要援護者とは何か？</vt:lpstr>
      <vt:lpstr>生き埋めや閉じこめられた際の救助</vt:lpstr>
      <vt:lpstr>応急対応期の要援護者支援―国民の生命保護 個人情報共有の重要性</vt:lpstr>
      <vt:lpstr>ガイドラインの策定</vt:lpstr>
      <vt:lpstr>自治会が独自に作った災害時要援護者台帳</vt:lpstr>
      <vt:lpstr>要援護者台帳に記載すべき内容</vt:lpstr>
      <vt:lpstr>台帳を作る意味</vt:lpstr>
      <vt:lpstr>地域はどのようにして台帳を管理すればいいのか</vt:lpstr>
      <vt:lpstr>障害者に関する個人情報</vt:lpstr>
      <vt:lpstr>意味のある避難訓練</vt:lpstr>
      <vt:lpstr>地域におけるネットワークの形成</vt:lpstr>
      <vt:lpstr>各種計画への反映</vt:lpstr>
      <vt:lpstr>地域における具体的な展開事例</vt:lpstr>
      <vt:lpstr>スライド 43</vt:lpstr>
      <vt:lpstr>DIGにおける目の付け所</vt:lpstr>
      <vt:lpstr>スライド 45</vt:lpstr>
      <vt:lpstr>スライド 46</vt:lpstr>
      <vt:lpstr>スライド 47</vt:lpstr>
      <vt:lpstr>ワークショップで得られた成果</vt:lpstr>
      <vt:lpstr>避難方針の検討</vt:lpstr>
      <vt:lpstr>まとめ</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山崎栄一</dc:creator>
  <cp:lastModifiedBy>山崎栄一</cp:lastModifiedBy>
  <cp:revision>606</cp:revision>
  <dcterms:created xsi:type="dcterms:W3CDTF">2009-08-10T00:01:36Z</dcterms:created>
  <dcterms:modified xsi:type="dcterms:W3CDTF">2012-07-09T07:48:54Z</dcterms:modified>
</cp:coreProperties>
</file>